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9" r:id="rId2"/>
    <p:sldId id="260" r:id="rId3"/>
    <p:sldId id="261" r:id="rId4"/>
    <p:sldId id="280" r:id="rId5"/>
    <p:sldId id="262" r:id="rId6"/>
    <p:sldId id="282" r:id="rId7"/>
    <p:sldId id="283" r:id="rId8"/>
    <p:sldId id="284" r:id="rId9"/>
    <p:sldId id="258" r:id="rId10"/>
    <p:sldId id="265" r:id="rId11"/>
    <p:sldId id="285" r:id="rId12"/>
    <p:sldId id="287" r:id="rId13"/>
    <p:sldId id="292" r:id="rId14"/>
    <p:sldId id="286" r:id="rId15"/>
    <p:sldId id="288" r:id="rId16"/>
    <p:sldId id="289" r:id="rId17"/>
    <p:sldId id="291" r:id="rId18"/>
    <p:sldId id="278" r:id="rId19"/>
    <p:sldId id="277" r:id="rId20"/>
    <p:sldId id="293" r:id="rId21"/>
    <p:sldId id="294" r:id="rId22"/>
    <p:sldId id="25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98" autoAdjust="0"/>
  </p:normalViewPr>
  <p:slideViewPr>
    <p:cSldViewPr>
      <p:cViewPr>
        <p:scale>
          <a:sx n="70" d="100"/>
          <a:sy n="70" d="100"/>
        </p:scale>
        <p:origin x="418" y="40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vmware-host\Shared%20Folders\Dropbox\Presentation\ExcelAnalysis\2019\SC_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59164479440069"/>
          <c:y val="5.5240084290756393E-2"/>
          <c:w val="0.83764610673665796"/>
          <c:h val="0.77635021740160104"/>
        </c:manualLayout>
      </c:layout>
      <c:scatterChart>
        <c:scatterStyle val="lineMarker"/>
        <c:varyColors val="0"/>
        <c:ser>
          <c:idx val="2"/>
          <c:order val="0"/>
          <c:tx>
            <c:v>Mini-Batch (4 subsets)</c:v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triangle"/>
            <c:size val="1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marker>
          <c:xVal>
            <c:numRef>
              <c:f>Sheet1!$B$7:$B$90</c:f>
              <c:numCache>
                <c:formatCode>0.00</c:formatCode>
                <c:ptCount val="84"/>
                <c:pt idx="0" formatCode="General">
                  <c:v>0</c:v>
                </c:pt>
                <c:pt idx="1">
                  <c:v>1.3013429999999999</c:v>
                </c:pt>
                <c:pt idx="2">
                  <c:v>2.2367659999999998</c:v>
                </c:pt>
                <c:pt idx="3">
                  <c:v>2.877526</c:v>
                </c:pt>
                <c:pt idx="4">
                  <c:v>3.8114490000000001</c:v>
                </c:pt>
                <c:pt idx="5">
                  <c:v>4.4720310000000003</c:v>
                </c:pt>
                <c:pt idx="6">
                  <c:v>5.4067480000000003</c:v>
                </c:pt>
                <c:pt idx="7">
                  <c:v>6.0536700000000003</c:v>
                </c:pt>
                <c:pt idx="8">
                  <c:v>6.9885950000000001</c:v>
                </c:pt>
                <c:pt idx="9">
                  <c:v>7.6430170000000004</c:v>
                </c:pt>
                <c:pt idx="10">
                  <c:v>8.5780440000000002</c:v>
                </c:pt>
                <c:pt idx="11">
                  <c:v>9.230105</c:v>
                </c:pt>
                <c:pt idx="12">
                  <c:v>10.165165</c:v>
                </c:pt>
                <c:pt idx="13">
                  <c:v>10.814446</c:v>
                </c:pt>
                <c:pt idx="14">
                  <c:v>11.74952</c:v>
                </c:pt>
                <c:pt idx="15">
                  <c:v>12.402825</c:v>
                </c:pt>
                <c:pt idx="16">
                  <c:v>13.337883</c:v>
                </c:pt>
                <c:pt idx="17">
                  <c:v>13.985922</c:v>
                </c:pt>
                <c:pt idx="18">
                  <c:v>14.921002</c:v>
                </c:pt>
                <c:pt idx="19">
                  <c:v>15.57367</c:v>
                </c:pt>
                <c:pt idx="20">
                  <c:v>16.508828999999999</c:v>
                </c:pt>
                <c:pt idx="21">
                  <c:v>17.157502999999998</c:v>
                </c:pt>
                <c:pt idx="22">
                  <c:v>18.092677999999999</c:v>
                </c:pt>
                <c:pt idx="23">
                  <c:v>18.745031000000001</c:v>
                </c:pt>
                <c:pt idx="24">
                  <c:v>19.680229000000001</c:v>
                </c:pt>
                <c:pt idx="25">
                  <c:v>20.329219999999999</c:v>
                </c:pt>
                <c:pt idx="26">
                  <c:v>21.264358999999999</c:v>
                </c:pt>
                <c:pt idx="27">
                  <c:v>21.916895</c:v>
                </c:pt>
                <c:pt idx="28">
                  <c:v>22.852035999999998</c:v>
                </c:pt>
                <c:pt idx="29">
                  <c:v>23.500841000000001</c:v>
                </c:pt>
                <c:pt idx="30">
                  <c:v>24.435936000000002</c:v>
                </c:pt>
                <c:pt idx="31">
                  <c:v>25.088204999999999</c:v>
                </c:pt>
                <c:pt idx="32">
                  <c:v>26.023315</c:v>
                </c:pt>
                <c:pt idx="33">
                  <c:v>26.67239</c:v>
                </c:pt>
                <c:pt idx="34">
                  <c:v>27.607520999999998</c:v>
                </c:pt>
                <c:pt idx="35">
                  <c:v>28.259512000000001</c:v>
                </c:pt>
                <c:pt idx="36">
                  <c:v>29.194603000000001</c:v>
                </c:pt>
                <c:pt idx="37">
                  <c:v>29.843955999999999</c:v>
                </c:pt>
                <c:pt idx="38">
                  <c:v>30.779024</c:v>
                </c:pt>
                <c:pt idx="39">
                  <c:v>31.429859</c:v>
                </c:pt>
                <c:pt idx="40">
                  <c:v>32.364913999999999</c:v>
                </c:pt>
                <c:pt idx="41">
                  <c:v>33.015422999999998</c:v>
                </c:pt>
                <c:pt idx="42">
                  <c:v>33.950481000000003</c:v>
                </c:pt>
                <c:pt idx="43">
                  <c:v>34.602291000000001</c:v>
                </c:pt>
                <c:pt idx="44">
                  <c:v>35.537444999999998</c:v>
                </c:pt>
                <c:pt idx="45">
                  <c:v>36.186976999999999</c:v>
                </c:pt>
                <c:pt idx="46">
                  <c:v>37.122093</c:v>
                </c:pt>
                <c:pt idx="47">
                  <c:v>37.772464999999997</c:v>
                </c:pt>
                <c:pt idx="48">
                  <c:v>38.707591999999998</c:v>
                </c:pt>
                <c:pt idx="49">
                  <c:v>39.358566000000003</c:v>
                </c:pt>
                <c:pt idx="50">
                  <c:v>40.293652000000002</c:v>
                </c:pt>
                <c:pt idx="51">
                  <c:v>40.945019000000002</c:v>
                </c:pt>
                <c:pt idx="52">
                  <c:v>41.880085000000001</c:v>
                </c:pt>
                <c:pt idx="53">
                  <c:v>42.530059999999999</c:v>
                </c:pt>
                <c:pt idx="54">
                  <c:v>43.465153000000001</c:v>
                </c:pt>
                <c:pt idx="55">
                  <c:v>44.115963000000001</c:v>
                </c:pt>
                <c:pt idx="56">
                  <c:v>45.051025000000003</c:v>
                </c:pt>
                <c:pt idx="57">
                  <c:v>45.701560999999998</c:v>
                </c:pt>
                <c:pt idx="58">
                  <c:v>46.636608000000003</c:v>
                </c:pt>
                <c:pt idx="59">
                  <c:v>47.287350000000004</c:v>
                </c:pt>
                <c:pt idx="60">
                  <c:v>48.222416000000003</c:v>
                </c:pt>
                <c:pt idx="61">
                  <c:v>48.873016</c:v>
                </c:pt>
                <c:pt idx="62">
                  <c:v>49.808067000000001</c:v>
                </c:pt>
                <c:pt idx="63">
                  <c:v>50.458668000000003</c:v>
                </c:pt>
                <c:pt idx="64">
                  <c:v>51.393653999999998</c:v>
                </c:pt>
                <c:pt idx="65">
                  <c:v>52.044395000000002</c:v>
                </c:pt>
                <c:pt idx="66">
                  <c:v>52.979443000000003</c:v>
                </c:pt>
                <c:pt idx="67">
                  <c:v>53.629973999999997</c:v>
                </c:pt>
                <c:pt idx="68">
                  <c:v>54.565036999999997</c:v>
                </c:pt>
                <c:pt idx="69">
                  <c:v>55.215843</c:v>
                </c:pt>
                <c:pt idx="70">
                  <c:v>56.150798999999999</c:v>
                </c:pt>
                <c:pt idx="71">
                  <c:v>56.801352999999999</c:v>
                </c:pt>
                <c:pt idx="72">
                  <c:v>57.736370000000001</c:v>
                </c:pt>
                <c:pt idx="73">
                  <c:v>58.387157000000002</c:v>
                </c:pt>
                <c:pt idx="74">
                  <c:v>59.322181999999998</c:v>
                </c:pt>
                <c:pt idx="75">
                  <c:v>59.972808999999998</c:v>
                </c:pt>
                <c:pt idx="76">
                  <c:v>60.907817999999999</c:v>
                </c:pt>
                <c:pt idx="77">
                  <c:v>61.558532999999997</c:v>
                </c:pt>
                <c:pt idx="78">
                  <c:v>62.493499999999997</c:v>
                </c:pt>
                <c:pt idx="79">
                  <c:v>63.143723000000001</c:v>
                </c:pt>
                <c:pt idx="80">
                  <c:v>64.078682000000001</c:v>
                </c:pt>
                <c:pt idx="81">
                  <c:v>64.729804999999999</c:v>
                </c:pt>
                <c:pt idx="82">
                  <c:v>65.664749</c:v>
                </c:pt>
                <c:pt idx="83">
                  <c:v>66.314612999999994</c:v>
                </c:pt>
              </c:numCache>
            </c:numRef>
          </c:xVal>
          <c:yVal>
            <c:numRef>
              <c:f>Sheet1!$C$7:$C$90</c:f>
              <c:numCache>
                <c:formatCode>General</c:formatCode>
                <c:ptCount val="84"/>
                <c:pt idx="0">
                  <c:v>0.34200000000000003</c:v>
                </c:pt>
                <c:pt idx="1">
                  <c:v>1.3968179999999999</c:v>
                </c:pt>
                <c:pt idx="2">
                  <c:v>1.037525</c:v>
                </c:pt>
                <c:pt idx="3">
                  <c:v>1.0109969999999999</c:v>
                </c:pt>
                <c:pt idx="4">
                  <c:v>0.97330000000000005</c:v>
                </c:pt>
                <c:pt idx="5">
                  <c:v>0.963453</c:v>
                </c:pt>
                <c:pt idx="6">
                  <c:v>0.93657000000000001</c:v>
                </c:pt>
                <c:pt idx="7">
                  <c:v>0.91923299999999997</c:v>
                </c:pt>
                <c:pt idx="8">
                  <c:v>0.89781900000000003</c:v>
                </c:pt>
                <c:pt idx="9">
                  <c:v>0.89019599999999999</c:v>
                </c:pt>
                <c:pt idx="10">
                  <c:v>0.87130099999999999</c:v>
                </c:pt>
                <c:pt idx="11">
                  <c:v>0.85849399999999998</c:v>
                </c:pt>
                <c:pt idx="12">
                  <c:v>0.84244699999999995</c:v>
                </c:pt>
                <c:pt idx="13">
                  <c:v>0.83626500000000004</c:v>
                </c:pt>
                <c:pt idx="14">
                  <c:v>0.82173700000000005</c:v>
                </c:pt>
                <c:pt idx="15">
                  <c:v>0.81183700000000003</c:v>
                </c:pt>
                <c:pt idx="16">
                  <c:v>0.79847800000000002</c:v>
                </c:pt>
                <c:pt idx="17">
                  <c:v>0.79307899999999998</c:v>
                </c:pt>
                <c:pt idx="18">
                  <c:v>0.78049999999999997</c:v>
                </c:pt>
                <c:pt idx="19">
                  <c:v>0.77254</c:v>
                </c:pt>
                <c:pt idx="20">
                  <c:v>0.76176600000000005</c:v>
                </c:pt>
                <c:pt idx="21">
                  <c:v>0.75709599999999999</c:v>
                </c:pt>
                <c:pt idx="22">
                  <c:v>0.74684200000000001</c:v>
                </c:pt>
                <c:pt idx="23">
                  <c:v>0.73998600000000003</c:v>
                </c:pt>
                <c:pt idx="24">
                  <c:v>0.73023800000000005</c:v>
                </c:pt>
                <c:pt idx="25">
                  <c:v>0.72597900000000004</c:v>
                </c:pt>
                <c:pt idx="26">
                  <c:v>0.717387</c:v>
                </c:pt>
                <c:pt idx="27">
                  <c:v>0.71116000000000001</c:v>
                </c:pt>
                <c:pt idx="28">
                  <c:v>0.70162899999999995</c:v>
                </c:pt>
                <c:pt idx="29">
                  <c:v>0.69703400000000004</c:v>
                </c:pt>
                <c:pt idx="30">
                  <c:v>0.68757500000000005</c:v>
                </c:pt>
                <c:pt idx="31">
                  <c:v>0.68210499999999996</c:v>
                </c:pt>
                <c:pt idx="32">
                  <c:v>0.67391199999999996</c:v>
                </c:pt>
                <c:pt idx="33">
                  <c:v>0.66988999999999999</c:v>
                </c:pt>
                <c:pt idx="34">
                  <c:v>0.66171199999999997</c:v>
                </c:pt>
                <c:pt idx="35">
                  <c:v>0.65688299999999999</c:v>
                </c:pt>
                <c:pt idx="36">
                  <c:v>0.64975000000000005</c:v>
                </c:pt>
                <c:pt idx="37">
                  <c:v>0.64620299999999997</c:v>
                </c:pt>
                <c:pt idx="38">
                  <c:v>0.63888599999999995</c:v>
                </c:pt>
                <c:pt idx="39">
                  <c:v>0.63462499999999999</c:v>
                </c:pt>
                <c:pt idx="40">
                  <c:v>0.62806600000000001</c:v>
                </c:pt>
                <c:pt idx="41">
                  <c:v>0.62445700000000004</c:v>
                </c:pt>
                <c:pt idx="42">
                  <c:v>0.61782300000000001</c:v>
                </c:pt>
                <c:pt idx="43">
                  <c:v>0.61383299999999996</c:v>
                </c:pt>
                <c:pt idx="44">
                  <c:v>0.60771600000000003</c:v>
                </c:pt>
                <c:pt idx="45">
                  <c:v>0.60453199999999996</c:v>
                </c:pt>
                <c:pt idx="46">
                  <c:v>0.598383</c:v>
                </c:pt>
                <c:pt idx="47">
                  <c:v>0.59485299999999997</c:v>
                </c:pt>
                <c:pt idx="48">
                  <c:v>0.58930499999999997</c:v>
                </c:pt>
                <c:pt idx="49">
                  <c:v>0.58650400000000003</c:v>
                </c:pt>
                <c:pt idx="50">
                  <c:v>0.58100300000000005</c:v>
                </c:pt>
                <c:pt idx="51">
                  <c:v>0.57786000000000004</c:v>
                </c:pt>
                <c:pt idx="52">
                  <c:v>0.57277599999999995</c:v>
                </c:pt>
                <c:pt idx="53">
                  <c:v>0.57003599999999999</c:v>
                </c:pt>
                <c:pt idx="54">
                  <c:v>0.56524799999999997</c:v>
                </c:pt>
                <c:pt idx="55">
                  <c:v>0.56240800000000002</c:v>
                </c:pt>
                <c:pt idx="56">
                  <c:v>0.55749300000000002</c:v>
                </c:pt>
                <c:pt idx="57">
                  <c:v>0.55479500000000004</c:v>
                </c:pt>
                <c:pt idx="58">
                  <c:v>0.550149</c:v>
                </c:pt>
                <c:pt idx="59">
                  <c:v>0.54773400000000005</c:v>
                </c:pt>
                <c:pt idx="60">
                  <c:v>0.54349700000000001</c:v>
                </c:pt>
                <c:pt idx="61">
                  <c:v>0.54116500000000001</c:v>
                </c:pt>
                <c:pt idx="62">
                  <c:v>0.53714399999999995</c:v>
                </c:pt>
                <c:pt idx="63">
                  <c:v>0.53488800000000003</c:v>
                </c:pt>
                <c:pt idx="64">
                  <c:v>0.531277</c:v>
                </c:pt>
                <c:pt idx="65">
                  <c:v>0.52937299999999998</c:v>
                </c:pt>
                <c:pt idx="66">
                  <c:v>0.52585000000000004</c:v>
                </c:pt>
                <c:pt idx="67">
                  <c:v>0.52382399999999996</c:v>
                </c:pt>
                <c:pt idx="68">
                  <c:v>0.52035299999999995</c:v>
                </c:pt>
                <c:pt idx="69">
                  <c:v>0.518625</c:v>
                </c:pt>
                <c:pt idx="70">
                  <c:v>0.51535600000000004</c:v>
                </c:pt>
                <c:pt idx="71">
                  <c:v>0.51361900000000005</c:v>
                </c:pt>
                <c:pt idx="72">
                  <c:v>0.51101799999999997</c:v>
                </c:pt>
                <c:pt idx="73">
                  <c:v>0.50980300000000001</c:v>
                </c:pt>
                <c:pt idx="74">
                  <c:v>0.50773400000000002</c:v>
                </c:pt>
                <c:pt idx="75">
                  <c:v>0.50563100000000005</c:v>
                </c:pt>
                <c:pt idx="76">
                  <c:v>0.50213200000000002</c:v>
                </c:pt>
                <c:pt idx="77">
                  <c:v>0.50025500000000001</c:v>
                </c:pt>
                <c:pt idx="78">
                  <c:v>0.49716300000000002</c:v>
                </c:pt>
                <c:pt idx="79">
                  <c:v>0.49519400000000002</c:v>
                </c:pt>
                <c:pt idx="80">
                  <c:v>0.49180800000000002</c:v>
                </c:pt>
                <c:pt idx="81">
                  <c:v>0.49000100000000002</c:v>
                </c:pt>
                <c:pt idx="82">
                  <c:v>0.48678300000000002</c:v>
                </c:pt>
                <c:pt idx="83">
                  <c:v>0.48497099999999999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075B-47C5-8411-03DB9230319E}"/>
            </c:ext>
          </c:extLst>
        </c:ser>
        <c:ser>
          <c:idx val="1"/>
          <c:order val="1"/>
          <c:tx>
            <c:v>Mini-Batch (16 subsets)</c:v>
          </c:tx>
          <c:spPr>
            <a:ln>
              <a:solidFill>
                <a:srgbClr val="FF0000"/>
              </a:solidFill>
            </a:ln>
          </c:spPr>
          <c:marker>
            <c:symbol val="square"/>
            <c:size val="1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Sheet1!$H$7:$H$83</c:f>
              <c:numCache>
                <c:formatCode>General</c:formatCode>
                <c:ptCount val="77"/>
                <c:pt idx="0">
                  <c:v>0</c:v>
                </c:pt>
                <c:pt idx="1">
                  <c:v>1.3013429999999999</c:v>
                </c:pt>
                <c:pt idx="2">
                  <c:v>2.2361209999999998</c:v>
                </c:pt>
                <c:pt idx="3">
                  <c:v>2.8762850000000002</c:v>
                </c:pt>
                <c:pt idx="4">
                  <c:v>3.8093219999999999</c:v>
                </c:pt>
                <c:pt idx="5">
                  <c:v>4.4705009999999996</c:v>
                </c:pt>
                <c:pt idx="6">
                  <c:v>5.4041620000000004</c:v>
                </c:pt>
                <c:pt idx="7">
                  <c:v>6.0524009999999997</c:v>
                </c:pt>
                <c:pt idx="8">
                  <c:v>6.9861449999999996</c:v>
                </c:pt>
                <c:pt idx="9">
                  <c:v>7.6392490000000004</c:v>
                </c:pt>
                <c:pt idx="10">
                  <c:v>8.5729860000000002</c:v>
                </c:pt>
                <c:pt idx="11">
                  <c:v>9.2246880000000004</c:v>
                </c:pt>
                <c:pt idx="12">
                  <c:v>10.158484</c:v>
                </c:pt>
                <c:pt idx="13">
                  <c:v>10.808125</c:v>
                </c:pt>
                <c:pt idx="14">
                  <c:v>11.741807</c:v>
                </c:pt>
                <c:pt idx="15">
                  <c:v>12.393831</c:v>
                </c:pt>
                <c:pt idx="16">
                  <c:v>13.327589</c:v>
                </c:pt>
                <c:pt idx="17">
                  <c:v>13.976907000000001</c:v>
                </c:pt>
                <c:pt idx="18">
                  <c:v>14.910655</c:v>
                </c:pt>
                <c:pt idx="19">
                  <c:v>15.562638</c:v>
                </c:pt>
                <c:pt idx="20">
                  <c:v>16.496448999999998</c:v>
                </c:pt>
                <c:pt idx="21">
                  <c:v>17.145807000000001</c:v>
                </c:pt>
                <c:pt idx="22">
                  <c:v>18.079649</c:v>
                </c:pt>
                <c:pt idx="23">
                  <c:v>18.731272000000001</c:v>
                </c:pt>
                <c:pt idx="24">
                  <c:v>19.665094</c:v>
                </c:pt>
                <c:pt idx="25">
                  <c:v>20.314813999999998</c:v>
                </c:pt>
                <c:pt idx="26">
                  <c:v>21.248685999999999</c:v>
                </c:pt>
                <c:pt idx="27">
                  <c:v>21.899929</c:v>
                </c:pt>
                <c:pt idx="28">
                  <c:v>22.833822000000001</c:v>
                </c:pt>
                <c:pt idx="29">
                  <c:v>23.483920999999999</c:v>
                </c:pt>
                <c:pt idx="30">
                  <c:v>24.417947999999999</c:v>
                </c:pt>
                <c:pt idx="31">
                  <c:v>25.069479000000001</c:v>
                </c:pt>
                <c:pt idx="32">
                  <c:v>26.003482999999999</c:v>
                </c:pt>
                <c:pt idx="33">
                  <c:v>26.653293999999999</c:v>
                </c:pt>
                <c:pt idx="34">
                  <c:v>27.587339</c:v>
                </c:pt>
                <c:pt idx="35">
                  <c:v>28.239201999999999</c:v>
                </c:pt>
                <c:pt idx="36">
                  <c:v>29.173248000000001</c:v>
                </c:pt>
                <c:pt idx="37">
                  <c:v>29.822727</c:v>
                </c:pt>
                <c:pt idx="38">
                  <c:v>30.756720000000001</c:v>
                </c:pt>
                <c:pt idx="39">
                  <c:v>31.408553999999999</c:v>
                </c:pt>
                <c:pt idx="40">
                  <c:v>32.342564000000003</c:v>
                </c:pt>
                <c:pt idx="41">
                  <c:v>32.992072999999998</c:v>
                </c:pt>
                <c:pt idx="42">
                  <c:v>33.926139999999997</c:v>
                </c:pt>
                <c:pt idx="43">
                  <c:v>34.577606000000003</c:v>
                </c:pt>
                <c:pt idx="44">
                  <c:v>35.511699999999998</c:v>
                </c:pt>
                <c:pt idx="45">
                  <c:v>36.161574999999999</c:v>
                </c:pt>
                <c:pt idx="46">
                  <c:v>37.095771999999997</c:v>
                </c:pt>
                <c:pt idx="47">
                  <c:v>37.747703999999999</c:v>
                </c:pt>
                <c:pt idx="48">
                  <c:v>38.681786000000002</c:v>
                </c:pt>
                <c:pt idx="49">
                  <c:v>39.331195999999998</c:v>
                </c:pt>
                <c:pt idx="50">
                  <c:v>40.265346999999998</c:v>
                </c:pt>
                <c:pt idx="51">
                  <c:v>40.916758999999999</c:v>
                </c:pt>
                <c:pt idx="52">
                  <c:v>41.850914000000003</c:v>
                </c:pt>
                <c:pt idx="53">
                  <c:v>42.500838999999999</c:v>
                </c:pt>
                <c:pt idx="54">
                  <c:v>43.435043</c:v>
                </c:pt>
                <c:pt idx="55">
                  <c:v>44.086627999999997</c:v>
                </c:pt>
                <c:pt idx="56">
                  <c:v>45.020817000000001</c:v>
                </c:pt>
                <c:pt idx="57">
                  <c:v>45.670574000000002</c:v>
                </c:pt>
                <c:pt idx="58">
                  <c:v>46.604759000000001</c:v>
                </c:pt>
                <c:pt idx="59">
                  <c:v>47.256351000000002</c:v>
                </c:pt>
                <c:pt idx="60">
                  <c:v>48.19059</c:v>
                </c:pt>
                <c:pt idx="61">
                  <c:v>48.840339999999998</c:v>
                </c:pt>
                <c:pt idx="62">
                  <c:v>49.774574000000001</c:v>
                </c:pt>
                <c:pt idx="63">
                  <c:v>50.425617000000003</c:v>
                </c:pt>
                <c:pt idx="64">
                  <c:v>51.359794999999998</c:v>
                </c:pt>
                <c:pt idx="65">
                  <c:v>52.010094000000002</c:v>
                </c:pt>
                <c:pt idx="66">
                  <c:v>52.944420000000001</c:v>
                </c:pt>
                <c:pt idx="67">
                  <c:v>53.595032000000003</c:v>
                </c:pt>
                <c:pt idx="68">
                  <c:v>54.529324000000003</c:v>
                </c:pt>
                <c:pt idx="69">
                  <c:v>55.180053999999998</c:v>
                </c:pt>
                <c:pt idx="70">
                  <c:v>56.114337999999996</c:v>
                </c:pt>
                <c:pt idx="71">
                  <c:v>56.764847000000003</c:v>
                </c:pt>
                <c:pt idx="72">
                  <c:v>57.699047</c:v>
                </c:pt>
                <c:pt idx="73">
                  <c:v>58.349879999999999</c:v>
                </c:pt>
                <c:pt idx="74">
                  <c:v>59.284255999999999</c:v>
                </c:pt>
                <c:pt idx="75">
                  <c:v>59.934513000000003</c:v>
                </c:pt>
                <c:pt idx="76">
                  <c:v>60.868899999999996</c:v>
                </c:pt>
              </c:numCache>
            </c:numRef>
          </c:xVal>
          <c:yVal>
            <c:numRef>
              <c:f>Sheet1!$I$7:$I$83</c:f>
              <c:numCache>
                <c:formatCode>General</c:formatCode>
                <c:ptCount val="77"/>
                <c:pt idx="0">
                  <c:v>0.34200000000000003</c:v>
                </c:pt>
                <c:pt idx="1">
                  <c:v>1.5679449999999999</c:v>
                </c:pt>
                <c:pt idx="2">
                  <c:v>0.96283799999999997</c:v>
                </c:pt>
                <c:pt idx="3">
                  <c:v>0.92423500000000003</c:v>
                </c:pt>
                <c:pt idx="4">
                  <c:v>0.88755499999999998</c:v>
                </c:pt>
                <c:pt idx="5">
                  <c:v>0.87526400000000004</c:v>
                </c:pt>
                <c:pt idx="6">
                  <c:v>0.85168699999999997</c:v>
                </c:pt>
                <c:pt idx="7">
                  <c:v>0.83159400000000006</c:v>
                </c:pt>
                <c:pt idx="8">
                  <c:v>0.81191000000000002</c:v>
                </c:pt>
                <c:pt idx="9">
                  <c:v>0.80521399999999999</c:v>
                </c:pt>
                <c:pt idx="10">
                  <c:v>0.78960200000000003</c:v>
                </c:pt>
                <c:pt idx="11">
                  <c:v>0.77585599999999999</c:v>
                </c:pt>
                <c:pt idx="12">
                  <c:v>0.76122699999999999</c:v>
                </c:pt>
                <c:pt idx="13">
                  <c:v>0.75605900000000004</c:v>
                </c:pt>
                <c:pt idx="14">
                  <c:v>0.74392100000000005</c:v>
                </c:pt>
                <c:pt idx="15">
                  <c:v>0.73434999999999995</c:v>
                </c:pt>
                <c:pt idx="16">
                  <c:v>0.723549</c:v>
                </c:pt>
                <c:pt idx="17">
                  <c:v>0.719885</c:v>
                </c:pt>
                <c:pt idx="18">
                  <c:v>0.70837499999999998</c:v>
                </c:pt>
                <c:pt idx="19">
                  <c:v>0.699214</c:v>
                </c:pt>
                <c:pt idx="20">
                  <c:v>0.68897299999999995</c:v>
                </c:pt>
                <c:pt idx="21">
                  <c:v>0.68433500000000003</c:v>
                </c:pt>
                <c:pt idx="22">
                  <c:v>0.67416399999999999</c:v>
                </c:pt>
                <c:pt idx="23">
                  <c:v>0.66654599999999997</c:v>
                </c:pt>
                <c:pt idx="24">
                  <c:v>0.65751499999999996</c:v>
                </c:pt>
                <c:pt idx="25">
                  <c:v>0.65332699999999999</c:v>
                </c:pt>
                <c:pt idx="26">
                  <c:v>0.64472700000000005</c:v>
                </c:pt>
                <c:pt idx="27">
                  <c:v>0.63851100000000005</c:v>
                </c:pt>
                <c:pt idx="28">
                  <c:v>0.63159299999999996</c:v>
                </c:pt>
                <c:pt idx="29">
                  <c:v>0.62793600000000005</c:v>
                </c:pt>
                <c:pt idx="30">
                  <c:v>0.62046199999999996</c:v>
                </c:pt>
                <c:pt idx="31">
                  <c:v>0.61570999999999998</c:v>
                </c:pt>
                <c:pt idx="32">
                  <c:v>0.60828199999999999</c:v>
                </c:pt>
                <c:pt idx="33">
                  <c:v>0.60477700000000001</c:v>
                </c:pt>
                <c:pt idx="34">
                  <c:v>0.59861399999999998</c:v>
                </c:pt>
                <c:pt idx="35">
                  <c:v>0.59362300000000001</c:v>
                </c:pt>
                <c:pt idx="36">
                  <c:v>0.58691400000000005</c:v>
                </c:pt>
                <c:pt idx="37">
                  <c:v>0.58374999999999999</c:v>
                </c:pt>
                <c:pt idx="38">
                  <c:v>0.57787900000000003</c:v>
                </c:pt>
                <c:pt idx="39">
                  <c:v>0.57357800000000003</c:v>
                </c:pt>
                <c:pt idx="40">
                  <c:v>0.56781800000000004</c:v>
                </c:pt>
                <c:pt idx="41">
                  <c:v>0.564863</c:v>
                </c:pt>
                <c:pt idx="42">
                  <c:v>0.56034799999999996</c:v>
                </c:pt>
                <c:pt idx="43">
                  <c:v>0.55650100000000002</c:v>
                </c:pt>
                <c:pt idx="44">
                  <c:v>0.55109600000000003</c:v>
                </c:pt>
                <c:pt idx="45">
                  <c:v>0.54807600000000001</c:v>
                </c:pt>
                <c:pt idx="46">
                  <c:v>0.54374199999999995</c:v>
                </c:pt>
                <c:pt idx="47">
                  <c:v>0.54030800000000001</c:v>
                </c:pt>
                <c:pt idx="48">
                  <c:v>0.53551499999999996</c:v>
                </c:pt>
                <c:pt idx="49">
                  <c:v>0.53290599999999999</c:v>
                </c:pt>
                <c:pt idx="50">
                  <c:v>0.52922499999999995</c:v>
                </c:pt>
                <c:pt idx="51">
                  <c:v>0.52615400000000001</c:v>
                </c:pt>
                <c:pt idx="52">
                  <c:v>0.52213399999999999</c:v>
                </c:pt>
                <c:pt idx="53">
                  <c:v>0.52021499999999998</c:v>
                </c:pt>
                <c:pt idx="54">
                  <c:v>0.51710100000000003</c:v>
                </c:pt>
                <c:pt idx="55">
                  <c:v>0.51467200000000002</c:v>
                </c:pt>
                <c:pt idx="56">
                  <c:v>0.51182499999999997</c:v>
                </c:pt>
                <c:pt idx="57">
                  <c:v>0.51009499999999997</c:v>
                </c:pt>
                <c:pt idx="58">
                  <c:v>0.50780099999999995</c:v>
                </c:pt>
                <c:pt idx="59">
                  <c:v>0.505</c:v>
                </c:pt>
                <c:pt idx="60">
                  <c:v>0.50071299999999996</c:v>
                </c:pt>
                <c:pt idx="61">
                  <c:v>0.49810500000000002</c:v>
                </c:pt>
                <c:pt idx="62">
                  <c:v>0.49417800000000001</c:v>
                </c:pt>
                <c:pt idx="63">
                  <c:v>0.49188700000000002</c:v>
                </c:pt>
                <c:pt idx="64">
                  <c:v>0.48853600000000003</c:v>
                </c:pt>
                <c:pt idx="65">
                  <c:v>0.486377</c:v>
                </c:pt>
                <c:pt idx="66">
                  <c:v>0.48274099999999998</c:v>
                </c:pt>
                <c:pt idx="67">
                  <c:v>0.480377</c:v>
                </c:pt>
                <c:pt idx="68">
                  <c:v>0.476881</c:v>
                </c:pt>
                <c:pt idx="69">
                  <c:v>0.47477599999999998</c:v>
                </c:pt>
                <c:pt idx="70">
                  <c:v>0.47132400000000002</c:v>
                </c:pt>
                <c:pt idx="71">
                  <c:v>0.46913899999999997</c:v>
                </c:pt>
                <c:pt idx="72">
                  <c:v>0.46630199999999999</c:v>
                </c:pt>
                <c:pt idx="73">
                  <c:v>0.46462900000000001</c:v>
                </c:pt>
                <c:pt idx="74">
                  <c:v>0.46196700000000002</c:v>
                </c:pt>
                <c:pt idx="75">
                  <c:v>0.46007399999999998</c:v>
                </c:pt>
                <c:pt idx="76">
                  <c:v>0.45724900000000002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075B-47C5-8411-03DB9230319E}"/>
            </c:ext>
          </c:extLst>
        </c:ser>
        <c:ser>
          <c:idx val="3"/>
          <c:order val="2"/>
          <c:tx>
            <c:v>AC-MBIR (4 subsets)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0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xVal>
            <c:numRef>
              <c:f>Sheet1!$B$114:$B$194</c:f>
              <c:numCache>
                <c:formatCode>General</c:formatCode>
                <c:ptCount val="81"/>
                <c:pt idx="0">
                  <c:v>0</c:v>
                </c:pt>
                <c:pt idx="1">
                  <c:v>1.3013429999999999</c:v>
                </c:pt>
                <c:pt idx="2">
                  <c:v>2.2372399999999999</c:v>
                </c:pt>
                <c:pt idx="3">
                  <c:v>2.8776860000000002</c:v>
                </c:pt>
                <c:pt idx="4">
                  <c:v>3.8129970000000002</c:v>
                </c:pt>
                <c:pt idx="5">
                  <c:v>4.4738930000000003</c:v>
                </c:pt>
                <c:pt idx="6">
                  <c:v>5.4091110000000002</c:v>
                </c:pt>
                <c:pt idx="7">
                  <c:v>6.05654</c:v>
                </c:pt>
                <c:pt idx="8">
                  <c:v>6.9910560000000004</c:v>
                </c:pt>
                <c:pt idx="9">
                  <c:v>7.644971</c:v>
                </c:pt>
                <c:pt idx="10">
                  <c:v>8.5805389999999999</c:v>
                </c:pt>
                <c:pt idx="11">
                  <c:v>9.2321059999999999</c:v>
                </c:pt>
                <c:pt idx="12">
                  <c:v>10.167674</c:v>
                </c:pt>
                <c:pt idx="13">
                  <c:v>10.817449999999999</c:v>
                </c:pt>
                <c:pt idx="14">
                  <c:v>11.752758999999999</c:v>
                </c:pt>
                <c:pt idx="15">
                  <c:v>12.404344</c:v>
                </c:pt>
                <c:pt idx="16">
                  <c:v>13.339143999999999</c:v>
                </c:pt>
                <c:pt idx="17">
                  <c:v>13.988903000000001</c:v>
                </c:pt>
                <c:pt idx="18">
                  <c:v>14.923752</c:v>
                </c:pt>
                <c:pt idx="19">
                  <c:v>15.575051</c:v>
                </c:pt>
                <c:pt idx="20">
                  <c:v>16.509651000000002</c:v>
                </c:pt>
                <c:pt idx="21">
                  <c:v>17.159694999999999</c:v>
                </c:pt>
                <c:pt idx="22">
                  <c:v>18.093934999999998</c:v>
                </c:pt>
                <c:pt idx="23">
                  <c:v>18.744897999999999</c:v>
                </c:pt>
                <c:pt idx="24">
                  <c:v>19.679506</c:v>
                </c:pt>
                <c:pt idx="25">
                  <c:v>20.329885000000001</c:v>
                </c:pt>
                <c:pt idx="26">
                  <c:v>21.264702</c:v>
                </c:pt>
                <c:pt idx="27">
                  <c:v>21.915533</c:v>
                </c:pt>
                <c:pt idx="28">
                  <c:v>22.850280999999999</c:v>
                </c:pt>
                <c:pt idx="29">
                  <c:v>23.500792000000001</c:v>
                </c:pt>
                <c:pt idx="30">
                  <c:v>24.435376999999999</c:v>
                </c:pt>
                <c:pt idx="31">
                  <c:v>25.086040000000001</c:v>
                </c:pt>
                <c:pt idx="32">
                  <c:v>26.020583999999999</c:v>
                </c:pt>
                <c:pt idx="33">
                  <c:v>26.671264999999998</c:v>
                </c:pt>
                <c:pt idx="34">
                  <c:v>27.605999000000001</c:v>
                </c:pt>
                <c:pt idx="35">
                  <c:v>28.256640999999998</c:v>
                </c:pt>
                <c:pt idx="36">
                  <c:v>29.191428999999999</c:v>
                </c:pt>
                <c:pt idx="37">
                  <c:v>29.842130999999998</c:v>
                </c:pt>
                <c:pt idx="38">
                  <c:v>30.776947</c:v>
                </c:pt>
                <c:pt idx="39">
                  <c:v>31.427294</c:v>
                </c:pt>
                <c:pt idx="40">
                  <c:v>32.361972999999999</c:v>
                </c:pt>
                <c:pt idx="41">
                  <c:v>33.012970000000003</c:v>
                </c:pt>
                <c:pt idx="42">
                  <c:v>33.947589999999998</c:v>
                </c:pt>
                <c:pt idx="43">
                  <c:v>34.598415000000003</c:v>
                </c:pt>
                <c:pt idx="44">
                  <c:v>35.532932000000002</c:v>
                </c:pt>
                <c:pt idx="45">
                  <c:v>36.183449000000003</c:v>
                </c:pt>
                <c:pt idx="46">
                  <c:v>37.118118000000003</c:v>
                </c:pt>
                <c:pt idx="47">
                  <c:v>37.769779</c:v>
                </c:pt>
                <c:pt idx="48">
                  <c:v>38.704417999999997</c:v>
                </c:pt>
                <c:pt idx="49">
                  <c:v>39.354098999999998</c:v>
                </c:pt>
                <c:pt idx="50">
                  <c:v>40.288685000000001</c:v>
                </c:pt>
                <c:pt idx="51">
                  <c:v>40.939926</c:v>
                </c:pt>
                <c:pt idx="52">
                  <c:v>41.874687000000002</c:v>
                </c:pt>
                <c:pt idx="53">
                  <c:v>42.524788000000001</c:v>
                </c:pt>
                <c:pt idx="54">
                  <c:v>43.459324000000002</c:v>
                </c:pt>
                <c:pt idx="55">
                  <c:v>44.110039</c:v>
                </c:pt>
                <c:pt idx="56">
                  <c:v>45.044547999999999</c:v>
                </c:pt>
                <c:pt idx="57">
                  <c:v>45.695174999999999</c:v>
                </c:pt>
                <c:pt idx="58">
                  <c:v>46.629745</c:v>
                </c:pt>
                <c:pt idx="59">
                  <c:v>47.280681999999999</c:v>
                </c:pt>
                <c:pt idx="60">
                  <c:v>48.215209999999999</c:v>
                </c:pt>
                <c:pt idx="61">
                  <c:v>48.865616000000003</c:v>
                </c:pt>
                <c:pt idx="62">
                  <c:v>49.800106</c:v>
                </c:pt>
                <c:pt idx="63">
                  <c:v>50.451096</c:v>
                </c:pt>
                <c:pt idx="64">
                  <c:v>51.385452000000001</c:v>
                </c:pt>
                <c:pt idx="65">
                  <c:v>52.035805000000003</c:v>
                </c:pt>
                <c:pt idx="66">
                  <c:v>52.970188</c:v>
                </c:pt>
                <c:pt idx="67">
                  <c:v>53.621001999999997</c:v>
                </c:pt>
                <c:pt idx="68">
                  <c:v>54.555537999999999</c:v>
                </c:pt>
                <c:pt idx="69">
                  <c:v>55.206066</c:v>
                </c:pt>
                <c:pt idx="70">
                  <c:v>56.140438000000003</c:v>
                </c:pt>
                <c:pt idx="71">
                  <c:v>56.791266999999998</c:v>
                </c:pt>
                <c:pt idx="72">
                  <c:v>57.725631999999997</c:v>
                </c:pt>
                <c:pt idx="73">
                  <c:v>58.376143999999996</c:v>
                </c:pt>
                <c:pt idx="74">
                  <c:v>59.310532000000002</c:v>
                </c:pt>
                <c:pt idx="75">
                  <c:v>59.961559000000001</c:v>
                </c:pt>
                <c:pt idx="76">
                  <c:v>60.895969000000001</c:v>
                </c:pt>
                <c:pt idx="77">
                  <c:v>61.546284</c:v>
                </c:pt>
                <c:pt idx="78">
                  <c:v>62.480575999999999</c:v>
                </c:pt>
                <c:pt idx="79">
                  <c:v>63.131214</c:v>
                </c:pt>
                <c:pt idx="80">
                  <c:v>64.065567000000001</c:v>
                </c:pt>
              </c:numCache>
            </c:numRef>
          </c:xVal>
          <c:yVal>
            <c:numRef>
              <c:f>Sheet1!$C$114:$C$194</c:f>
              <c:numCache>
                <c:formatCode>General</c:formatCode>
                <c:ptCount val="81"/>
                <c:pt idx="0">
                  <c:v>0.31</c:v>
                </c:pt>
                <c:pt idx="1">
                  <c:v>0.36606</c:v>
                </c:pt>
                <c:pt idx="2">
                  <c:v>0.28550599999999998</c:v>
                </c:pt>
                <c:pt idx="3">
                  <c:v>0.28209600000000001</c:v>
                </c:pt>
                <c:pt idx="4">
                  <c:v>0.28029399999999999</c:v>
                </c:pt>
                <c:pt idx="5">
                  <c:v>0.28018500000000002</c:v>
                </c:pt>
                <c:pt idx="6">
                  <c:v>0.280167</c:v>
                </c:pt>
                <c:pt idx="7">
                  <c:v>0.27026600000000001</c:v>
                </c:pt>
                <c:pt idx="8">
                  <c:v>0.25654500000000002</c:v>
                </c:pt>
                <c:pt idx="9">
                  <c:v>0.240561</c:v>
                </c:pt>
                <c:pt idx="10">
                  <c:v>0.217804</c:v>
                </c:pt>
                <c:pt idx="11">
                  <c:v>0.20827799999999999</c:v>
                </c:pt>
                <c:pt idx="12">
                  <c:v>0.193774</c:v>
                </c:pt>
                <c:pt idx="13">
                  <c:v>0.18599499999999999</c:v>
                </c:pt>
                <c:pt idx="14">
                  <c:v>0.175233</c:v>
                </c:pt>
                <c:pt idx="15">
                  <c:v>0.167935</c:v>
                </c:pt>
                <c:pt idx="16">
                  <c:v>0.156775</c:v>
                </c:pt>
                <c:pt idx="17">
                  <c:v>0.14999799999999999</c:v>
                </c:pt>
                <c:pt idx="18">
                  <c:v>0.141265</c:v>
                </c:pt>
                <c:pt idx="19">
                  <c:v>0.13650300000000001</c:v>
                </c:pt>
                <c:pt idx="20">
                  <c:v>0.12956000000000001</c:v>
                </c:pt>
                <c:pt idx="21">
                  <c:v>0.125364</c:v>
                </c:pt>
                <c:pt idx="22">
                  <c:v>0.117727</c:v>
                </c:pt>
                <c:pt idx="23">
                  <c:v>0.113513</c:v>
                </c:pt>
                <c:pt idx="24">
                  <c:v>0.10699</c:v>
                </c:pt>
                <c:pt idx="25">
                  <c:v>0.103245</c:v>
                </c:pt>
                <c:pt idx="26">
                  <c:v>9.7906000000000007E-2</c:v>
                </c:pt>
                <c:pt idx="27">
                  <c:v>9.5107999999999998E-2</c:v>
                </c:pt>
                <c:pt idx="28">
                  <c:v>9.0773000000000006E-2</c:v>
                </c:pt>
                <c:pt idx="29">
                  <c:v>8.8059999999999999E-2</c:v>
                </c:pt>
                <c:pt idx="30">
                  <c:v>8.3115999999999995E-2</c:v>
                </c:pt>
                <c:pt idx="31">
                  <c:v>8.0430000000000001E-2</c:v>
                </c:pt>
                <c:pt idx="32">
                  <c:v>7.6132000000000005E-2</c:v>
                </c:pt>
                <c:pt idx="33">
                  <c:v>7.3760000000000006E-2</c:v>
                </c:pt>
                <c:pt idx="34">
                  <c:v>7.0142999999999997E-2</c:v>
                </c:pt>
                <c:pt idx="35">
                  <c:v>6.8289000000000002E-2</c:v>
                </c:pt>
                <c:pt idx="36">
                  <c:v>6.5294000000000005E-2</c:v>
                </c:pt>
                <c:pt idx="37">
                  <c:v>6.3793000000000002E-2</c:v>
                </c:pt>
                <c:pt idx="38">
                  <c:v>6.0552000000000002E-2</c:v>
                </c:pt>
                <c:pt idx="39">
                  <c:v>5.8742999999999997E-2</c:v>
                </c:pt>
                <c:pt idx="40">
                  <c:v>5.5778000000000001E-2</c:v>
                </c:pt>
                <c:pt idx="41">
                  <c:v>5.4165999999999999E-2</c:v>
                </c:pt>
                <c:pt idx="42">
                  <c:v>5.1629000000000001E-2</c:v>
                </c:pt>
                <c:pt idx="43">
                  <c:v>5.0348999999999998E-2</c:v>
                </c:pt>
                <c:pt idx="44">
                  <c:v>4.8146000000000001E-2</c:v>
                </c:pt>
                <c:pt idx="45">
                  <c:v>4.7024000000000003E-2</c:v>
                </c:pt>
                <c:pt idx="46">
                  <c:v>4.5293E-2</c:v>
                </c:pt>
                <c:pt idx="47">
                  <c:v>4.4250999999999999E-2</c:v>
                </c:pt>
                <c:pt idx="48">
                  <c:v>4.2132000000000003E-2</c:v>
                </c:pt>
                <c:pt idx="49">
                  <c:v>4.1014000000000002E-2</c:v>
                </c:pt>
                <c:pt idx="50">
                  <c:v>3.9165999999999999E-2</c:v>
                </c:pt>
                <c:pt idx="51">
                  <c:v>3.8247000000000003E-2</c:v>
                </c:pt>
                <c:pt idx="52">
                  <c:v>3.6635000000000001E-2</c:v>
                </c:pt>
                <c:pt idx="53">
                  <c:v>3.5830000000000001E-2</c:v>
                </c:pt>
                <c:pt idx="54">
                  <c:v>3.4515999999999998E-2</c:v>
                </c:pt>
                <c:pt idx="55">
                  <c:v>3.3881000000000001E-2</c:v>
                </c:pt>
                <c:pt idx="56">
                  <c:v>3.2747999999999999E-2</c:v>
                </c:pt>
                <c:pt idx="57">
                  <c:v>3.2238000000000003E-2</c:v>
                </c:pt>
                <c:pt idx="58">
                  <c:v>3.1257E-2</c:v>
                </c:pt>
                <c:pt idx="59">
                  <c:v>3.0594E-2</c:v>
                </c:pt>
                <c:pt idx="60">
                  <c:v>2.9458999999999999E-2</c:v>
                </c:pt>
                <c:pt idx="61">
                  <c:v>2.8892000000000001E-2</c:v>
                </c:pt>
                <c:pt idx="62">
                  <c:v>2.7942000000000002E-2</c:v>
                </c:pt>
                <c:pt idx="63">
                  <c:v>2.7481999999999999E-2</c:v>
                </c:pt>
                <c:pt idx="64">
                  <c:v>2.6661000000000001E-2</c:v>
                </c:pt>
                <c:pt idx="65">
                  <c:v>2.6259000000000001E-2</c:v>
                </c:pt>
                <c:pt idx="66">
                  <c:v>2.562E-2</c:v>
                </c:pt>
                <c:pt idx="67">
                  <c:v>2.5309999999999999E-2</c:v>
                </c:pt>
                <c:pt idx="68">
                  <c:v>2.477E-2</c:v>
                </c:pt>
                <c:pt idx="69">
                  <c:v>2.4532999999999999E-2</c:v>
                </c:pt>
                <c:pt idx="70">
                  <c:v>2.4073000000000001E-2</c:v>
                </c:pt>
                <c:pt idx="71">
                  <c:v>2.3890999999999999E-2</c:v>
                </c:pt>
                <c:pt idx="72">
                  <c:v>2.3550999999999999E-2</c:v>
                </c:pt>
                <c:pt idx="73">
                  <c:v>2.3397000000000001E-2</c:v>
                </c:pt>
                <c:pt idx="74">
                  <c:v>2.3158000000000002E-2</c:v>
                </c:pt>
                <c:pt idx="75">
                  <c:v>2.3039E-2</c:v>
                </c:pt>
                <c:pt idx="76">
                  <c:v>2.2846999999999999E-2</c:v>
                </c:pt>
                <c:pt idx="77">
                  <c:v>2.2785E-2</c:v>
                </c:pt>
                <c:pt idx="78">
                  <c:v>2.2637000000000001E-2</c:v>
                </c:pt>
                <c:pt idx="79">
                  <c:v>2.2586999999999999E-2</c:v>
                </c:pt>
                <c:pt idx="80">
                  <c:v>2.2395000000000002E-2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075B-47C5-8411-03DB9230319E}"/>
            </c:ext>
          </c:extLst>
        </c:ser>
        <c:ser>
          <c:idx val="0"/>
          <c:order val="3"/>
          <c:tx>
            <c:v>AC-MBIR (16 subsets)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Sheet1!$H$114:$H$204</c:f>
              <c:numCache>
                <c:formatCode>General</c:formatCode>
                <c:ptCount val="91"/>
                <c:pt idx="0">
                  <c:v>0</c:v>
                </c:pt>
                <c:pt idx="1">
                  <c:v>1.3013429999999999</c:v>
                </c:pt>
                <c:pt idx="2">
                  <c:v>2.2374000000000001</c:v>
                </c:pt>
                <c:pt idx="3">
                  <c:v>2.8783789999999998</c:v>
                </c:pt>
                <c:pt idx="4">
                  <c:v>3.813933</c:v>
                </c:pt>
                <c:pt idx="5">
                  <c:v>4.4742980000000001</c:v>
                </c:pt>
                <c:pt idx="6">
                  <c:v>5.409357</c:v>
                </c:pt>
                <c:pt idx="7">
                  <c:v>6.0582770000000004</c:v>
                </c:pt>
                <c:pt idx="8">
                  <c:v>6.993074</c:v>
                </c:pt>
                <c:pt idx="9">
                  <c:v>7.6454969999999998</c:v>
                </c:pt>
                <c:pt idx="10">
                  <c:v>8.5812519999999992</c:v>
                </c:pt>
                <c:pt idx="11">
                  <c:v>9.2345210000000009</c:v>
                </c:pt>
                <c:pt idx="12">
                  <c:v>10.170394999999999</c:v>
                </c:pt>
                <c:pt idx="13">
                  <c:v>10.818467999999999</c:v>
                </c:pt>
                <c:pt idx="14">
                  <c:v>11.753999</c:v>
                </c:pt>
                <c:pt idx="15">
                  <c:v>12.408104</c:v>
                </c:pt>
                <c:pt idx="16">
                  <c:v>13.343677</c:v>
                </c:pt>
                <c:pt idx="17">
                  <c:v>13.990914</c:v>
                </c:pt>
                <c:pt idx="18">
                  <c:v>14.926242999999999</c:v>
                </c:pt>
                <c:pt idx="19">
                  <c:v>15.5801</c:v>
                </c:pt>
                <c:pt idx="20">
                  <c:v>16.515186</c:v>
                </c:pt>
                <c:pt idx="21">
                  <c:v>17.162673999999999</c:v>
                </c:pt>
                <c:pt idx="22">
                  <c:v>18.097435000000001</c:v>
                </c:pt>
                <c:pt idx="23">
                  <c:v>18.751024000000001</c:v>
                </c:pt>
                <c:pt idx="24">
                  <c:v>19.685842999999998</c:v>
                </c:pt>
                <c:pt idx="25">
                  <c:v>20.333594999999999</c:v>
                </c:pt>
                <c:pt idx="26">
                  <c:v>21.26829</c:v>
                </c:pt>
                <c:pt idx="27">
                  <c:v>21.921455000000002</c:v>
                </c:pt>
                <c:pt idx="28">
                  <c:v>22.856059999999999</c:v>
                </c:pt>
                <c:pt idx="29">
                  <c:v>23.504238000000001</c:v>
                </c:pt>
                <c:pt idx="30">
                  <c:v>24.438825999999999</c:v>
                </c:pt>
                <c:pt idx="31">
                  <c:v>25.090899</c:v>
                </c:pt>
                <c:pt idx="32">
                  <c:v>26.025569999999998</c:v>
                </c:pt>
                <c:pt idx="33">
                  <c:v>26.674838999999999</c:v>
                </c:pt>
                <c:pt idx="34">
                  <c:v>27.609461</c:v>
                </c:pt>
                <c:pt idx="35">
                  <c:v>28.261165999999999</c:v>
                </c:pt>
                <c:pt idx="36">
                  <c:v>29.195533999999999</c:v>
                </c:pt>
                <c:pt idx="37">
                  <c:v>29.845168999999999</c:v>
                </c:pt>
                <c:pt idx="38">
                  <c:v>30.779484</c:v>
                </c:pt>
                <c:pt idx="39">
                  <c:v>31.431699999999999</c:v>
                </c:pt>
                <c:pt idx="40">
                  <c:v>32.366084999999998</c:v>
                </c:pt>
                <c:pt idx="41">
                  <c:v>33.015208999999999</c:v>
                </c:pt>
                <c:pt idx="42">
                  <c:v>33.949879000000003</c:v>
                </c:pt>
                <c:pt idx="43">
                  <c:v>34.600929000000001</c:v>
                </c:pt>
                <c:pt idx="44">
                  <c:v>35.535282000000002</c:v>
                </c:pt>
                <c:pt idx="45">
                  <c:v>36.185574000000003</c:v>
                </c:pt>
                <c:pt idx="46">
                  <c:v>37.119788999999997</c:v>
                </c:pt>
                <c:pt idx="47">
                  <c:v>37.770859000000002</c:v>
                </c:pt>
                <c:pt idx="48">
                  <c:v>38.705196000000001</c:v>
                </c:pt>
                <c:pt idx="49">
                  <c:v>39.355468999999999</c:v>
                </c:pt>
                <c:pt idx="50">
                  <c:v>40.289653999999999</c:v>
                </c:pt>
                <c:pt idx="51">
                  <c:v>40.940711999999998</c:v>
                </c:pt>
                <c:pt idx="52">
                  <c:v>41.874878000000002</c:v>
                </c:pt>
                <c:pt idx="53">
                  <c:v>42.525162000000002</c:v>
                </c:pt>
                <c:pt idx="54">
                  <c:v>43.459418999999997</c:v>
                </c:pt>
                <c:pt idx="55">
                  <c:v>44.111843</c:v>
                </c:pt>
                <c:pt idx="56">
                  <c:v>45.046008999999998</c:v>
                </c:pt>
                <c:pt idx="57">
                  <c:v>45.694927</c:v>
                </c:pt>
                <c:pt idx="58">
                  <c:v>46.629116000000003</c:v>
                </c:pt>
                <c:pt idx="59">
                  <c:v>47.281222999999997</c:v>
                </c:pt>
                <c:pt idx="60">
                  <c:v>48.215117999999997</c:v>
                </c:pt>
                <c:pt idx="61">
                  <c:v>48.864353000000001</c:v>
                </c:pt>
                <c:pt idx="62">
                  <c:v>49.798492000000003</c:v>
                </c:pt>
                <c:pt idx="63">
                  <c:v>50.449966000000003</c:v>
                </c:pt>
                <c:pt idx="64">
                  <c:v>51.383983999999998</c:v>
                </c:pt>
                <c:pt idx="65">
                  <c:v>52.033852000000003</c:v>
                </c:pt>
                <c:pt idx="66">
                  <c:v>52.967846000000002</c:v>
                </c:pt>
                <c:pt idx="67">
                  <c:v>53.619304999999997</c:v>
                </c:pt>
                <c:pt idx="68">
                  <c:v>54.553356000000001</c:v>
                </c:pt>
                <c:pt idx="69">
                  <c:v>55.203239000000004</c:v>
                </c:pt>
                <c:pt idx="70">
                  <c:v>56.137214999999998</c:v>
                </c:pt>
                <c:pt idx="71">
                  <c:v>56.788485999999999</c:v>
                </c:pt>
                <c:pt idx="72">
                  <c:v>57.722507</c:v>
                </c:pt>
                <c:pt idx="73">
                  <c:v>58.372577999999997</c:v>
                </c:pt>
                <c:pt idx="74">
                  <c:v>59.306441999999997</c:v>
                </c:pt>
                <c:pt idx="75">
                  <c:v>59.957371000000002</c:v>
                </c:pt>
                <c:pt idx="76">
                  <c:v>60.891196999999998</c:v>
                </c:pt>
                <c:pt idx="77">
                  <c:v>61.541611000000003</c:v>
                </c:pt>
                <c:pt idx="78">
                  <c:v>62.475684999999999</c:v>
                </c:pt>
                <c:pt idx="79">
                  <c:v>63.125934999999998</c:v>
                </c:pt>
                <c:pt idx="80">
                  <c:v>64.059875000000005</c:v>
                </c:pt>
                <c:pt idx="81">
                  <c:v>64.710967999999994</c:v>
                </c:pt>
                <c:pt idx="82">
                  <c:v>65.644622999999996</c:v>
                </c:pt>
                <c:pt idx="83">
                  <c:v>66.294715999999994</c:v>
                </c:pt>
                <c:pt idx="84">
                  <c:v>67.228592000000006</c:v>
                </c:pt>
                <c:pt idx="85">
                  <c:v>67.879836999999995</c:v>
                </c:pt>
                <c:pt idx="86">
                  <c:v>68.813689999999994</c:v>
                </c:pt>
                <c:pt idx="87">
                  <c:v>69.464798000000002</c:v>
                </c:pt>
                <c:pt idx="88">
                  <c:v>70.398666000000006</c:v>
                </c:pt>
                <c:pt idx="89">
                  <c:v>71.048896999999997</c:v>
                </c:pt>
                <c:pt idx="90">
                  <c:v>71.982703999999998</c:v>
                </c:pt>
              </c:numCache>
            </c:numRef>
          </c:xVal>
          <c:yVal>
            <c:numRef>
              <c:f>Sheet1!$I$114:$I$204</c:f>
              <c:numCache>
                <c:formatCode>General</c:formatCode>
                <c:ptCount val="91"/>
                <c:pt idx="0">
                  <c:v>0.33</c:v>
                </c:pt>
                <c:pt idx="1">
                  <c:v>0.433143</c:v>
                </c:pt>
                <c:pt idx="2">
                  <c:v>0.32574599999999998</c:v>
                </c:pt>
                <c:pt idx="3">
                  <c:v>0.314467</c:v>
                </c:pt>
                <c:pt idx="4">
                  <c:v>0.30867600000000001</c:v>
                </c:pt>
                <c:pt idx="5">
                  <c:v>0.308249</c:v>
                </c:pt>
                <c:pt idx="6">
                  <c:v>0.30809700000000001</c:v>
                </c:pt>
                <c:pt idx="7">
                  <c:v>0.297178</c:v>
                </c:pt>
                <c:pt idx="8">
                  <c:v>0.28097899999999998</c:v>
                </c:pt>
                <c:pt idx="9">
                  <c:v>0.26441599999999998</c:v>
                </c:pt>
                <c:pt idx="10">
                  <c:v>0.243698</c:v>
                </c:pt>
                <c:pt idx="11">
                  <c:v>0.22950200000000001</c:v>
                </c:pt>
                <c:pt idx="12">
                  <c:v>0.21065800000000001</c:v>
                </c:pt>
                <c:pt idx="13">
                  <c:v>0.200824</c:v>
                </c:pt>
                <c:pt idx="14">
                  <c:v>0.19037200000000001</c:v>
                </c:pt>
                <c:pt idx="15">
                  <c:v>0.18596299999999999</c:v>
                </c:pt>
                <c:pt idx="16">
                  <c:v>0.18054600000000001</c:v>
                </c:pt>
                <c:pt idx="17">
                  <c:v>0.17574899999999999</c:v>
                </c:pt>
                <c:pt idx="18">
                  <c:v>0.16822899999999999</c:v>
                </c:pt>
                <c:pt idx="19">
                  <c:v>0.164494</c:v>
                </c:pt>
                <c:pt idx="20">
                  <c:v>0.15901100000000001</c:v>
                </c:pt>
                <c:pt idx="21">
                  <c:v>0.155613</c:v>
                </c:pt>
                <c:pt idx="22">
                  <c:v>0.151199</c:v>
                </c:pt>
                <c:pt idx="23">
                  <c:v>0.14940400000000001</c:v>
                </c:pt>
                <c:pt idx="24">
                  <c:v>0.146901</c:v>
                </c:pt>
                <c:pt idx="25">
                  <c:v>0.145347</c:v>
                </c:pt>
                <c:pt idx="26">
                  <c:v>0.14352400000000001</c:v>
                </c:pt>
                <c:pt idx="27">
                  <c:v>0.14258199999999999</c:v>
                </c:pt>
                <c:pt idx="28">
                  <c:v>0.14128299999999999</c:v>
                </c:pt>
                <c:pt idx="29">
                  <c:v>0.14043800000000001</c:v>
                </c:pt>
                <c:pt idx="30">
                  <c:v>0.13945199999999999</c:v>
                </c:pt>
                <c:pt idx="31">
                  <c:v>0.13857800000000001</c:v>
                </c:pt>
                <c:pt idx="32">
                  <c:v>0.13777500000000001</c:v>
                </c:pt>
                <c:pt idx="33">
                  <c:v>0.137271</c:v>
                </c:pt>
                <c:pt idx="34">
                  <c:v>0.13664999999999999</c:v>
                </c:pt>
                <c:pt idx="35">
                  <c:v>0.13625899999999999</c:v>
                </c:pt>
                <c:pt idx="36">
                  <c:v>0.13559199999999999</c:v>
                </c:pt>
                <c:pt idx="37">
                  <c:v>0.13520299999999999</c:v>
                </c:pt>
                <c:pt idx="38">
                  <c:v>0.13472100000000001</c:v>
                </c:pt>
                <c:pt idx="39">
                  <c:v>0.13444800000000001</c:v>
                </c:pt>
                <c:pt idx="40">
                  <c:v>0.134162</c:v>
                </c:pt>
                <c:pt idx="41">
                  <c:v>0.133996</c:v>
                </c:pt>
                <c:pt idx="42">
                  <c:v>0.133767</c:v>
                </c:pt>
                <c:pt idx="43">
                  <c:v>0.133657</c:v>
                </c:pt>
                <c:pt idx="44">
                  <c:v>0.133543</c:v>
                </c:pt>
                <c:pt idx="45">
                  <c:v>0.133412</c:v>
                </c:pt>
                <c:pt idx="46">
                  <c:v>0.133211</c:v>
                </c:pt>
                <c:pt idx="47">
                  <c:v>0.13311600000000001</c:v>
                </c:pt>
                <c:pt idx="48">
                  <c:v>0.13302700000000001</c:v>
                </c:pt>
                <c:pt idx="49">
                  <c:v>0.13294300000000001</c:v>
                </c:pt>
                <c:pt idx="50">
                  <c:v>0.132775</c:v>
                </c:pt>
                <c:pt idx="51">
                  <c:v>0.13270599999999999</c:v>
                </c:pt>
                <c:pt idx="52">
                  <c:v>0.13259699999999999</c:v>
                </c:pt>
                <c:pt idx="53">
                  <c:v>0.13252700000000001</c:v>
                </c:pt>
                <c:pt idx="54">
                  <c:v>0.132411</c:v>
                </c:pt>
                <c:pt idx="55">
                  <c:v>0.13233900000000001</c:v>
                </c:pt>
                <c:pt idx="56">
                  <c:v>0.13223799999999999</c:v>
                </c:pt>
                <c:pt idx="57">
                  <c:v>0.13218299999999999</c:v>
                </c:pt>
                <c:pt idx="58">
                  <c:v>0.132102</c:v>
                </c:pt>
                <c:pt idx="59">
                  <c:v>0.132053</c:v>
                </c:pt>
                <c:pt idx="60">
                  <c:v>0.13195999999999999</c:v>
                </c:pt>
                <c:pt idx="61">
                  <c:v>0.13191600000000001</c:v>
                </c:pt>
                <c:pt idx="62">
                  <c:v>0.13184000000000001</c:v>
                </c:pt>
                <c:pt idx="63">
                  <c:v>0.13181200000000001</c:v>
                </c:pt>
                <c:pt idx="64">
                  <c:v>0.13177700000000001</c:v>
                </c:pt>
                <c:pt idx="65">
                  <c:v>0.13175600000000001</c:v>
                </c:pt>
                <c:pt idx="66">
                  <c:v>0.13173099999999999</c:v>
                </c:pt>
                <c:pt idx="67">
                  <c:v>0.13172700000000001</c:v>
                </c:pt>
                <c:pt idx="68">
                  <c:v>0.13172200000000001</c:v>
                </c:pt>
                <c:pt idx="69">
                  <c:v>0.13172300000000001</c:v>
                </c:pt>
                <c:pt idx="70">
                  <c:v>0.13170899999999999</c:v>
                </c:pt>
                <c:pt idx="71">
                  <c:v>0.13170100000000001</c:v>
                </c:pt>
                <c:pt idx="72">
                  <c:v>0.131689</c:v>
                </c:pt>
                <c:pt idx="73">
                  <c:v>0.13167899999999999</c:v>
                </c:pt>
                <c:pt idx="74">
                  <c:v>0.131665</c:v>
                </c:pt>
                <c:pt idx="75">
                  <c:v>0.131661</c:v>
                </c:pt>
                <c:pt idx="76">
                  <c:v>0.13164500000000001</c:v>
                </c:pt>
                <c:pt idx="77">
                  <c:v>0.131637</c:v>
                </c:pt>
                <c:pt idx="78">
                  <c:v>0.13161200000000001</c:v>
                </c:pt>
                <c:pt idx="79">
                  <c:v>0.13159999999999999</c:v>
                </c:pt>
                <c:pt idx="80">
                  <c:v>0.131579</c:v>
                </c:pt>
                <c:pt idx="81">
                  <c:v>0.13156899999999999</c:v>
                </c:pt>
                <c:pt idx="82">
                  <c:v>0.131551</c:v>
                </c:pt>
                <c:pt idx="83">
                  <c:v>0.131547</c:v>
                </c:pt>
                <c:pt idx="84">
                  <c:v>0.13153599999999999</c:v>
                </c:pt>
                <c:pt idx="85">
                  <c:v>0.13153200000000001</c:v>
                </c:pt>
                <c:pt idx="86">
                  <c:v>0.131518</c:v>
                </c:pt>
                <c:pt idx="87">
                  <c:v>0.13151399999999999</c:v>
                </c:pt>
                <c:pt idx="88">
                  <c:v>0.13150500000000001</c:v>
                </c:pt>
                <c:pt idx="89">
                  <c:v>0.13150200000000001</c:v>
                </c:pt>
                <c:pt idx="90">
                  <c:v>0.13150000000000001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075B-47C5-8411-03DB923031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121792"/>
        <c:axId val="33131904"/>
      </c:scatterChart>
      <c:valAx>
        <c:axId val="33121792"/>
        <c:scaling>
          <c:orientation val="minMax"/>
          <c:max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24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Full Iterations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3131904"/>
        <c:crosses val="autoZero"/>
        <c:crossBetween val="midCat"/>
      </c:valAx>
      <c:valAx>
        <c:axId val="33131904"/>
        <c:scaling>
          <c:orientation val="minMax"/>
          <c:max val="1.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RMSE (mm</a:t>
                </a:r>
                <a:r>
                  <a:rPr lang="en-US" sz="2400" b="1" i="0" u="none" strike="noStrike" baseline="3000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"/>
              <c:y val="0.2895596157456203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3121792"/>
        <c:crosses val="autoZero"/>
        <c:crossBetween val="midCat"/>
        <c:majorUnit val="0.4"/>
      </c:valAx>
    </c:plotArea>
    <c:legend>
      <c:legendPos val="r"/>
      <c:layout>
        <c:manualLayout>
          <c:xMode val="edge"/>
          <c:yMode val="edge"/>
          <c:x val="0.59073490813648299"/>
          <c:y val="5.3545630046513047E-2"/>
          <c:w val="0.36852110673665794"/>
          <c:h val="0.2125414114902304"/>
        </c:manualLayout>
      </c:layout>
      <c:overlay val="0"/>
      <c:txPr>
        <a:bodyPr/>
        <a:lstStyle/>
        <a:p>
          <a:pPr>
            <a:defRPr sz="2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C63DE-DA52-F54C-8A51-3F329D6CB6BA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5513A-9158-8B41-B1BE-BC56E176C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55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C4624-93F6-4E4E-8ECA-7DCBB025DEC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00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48D5-1EBB-094D-80E6-FE296EB03F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89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8A491-2A17-48C1-851E-D5DF7D2CDB3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06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>
              <a:defRPr sz="26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2983">
              <a:defRPr sz="26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2983">
              <a:defRPr sz="26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2983">
              <a:defRPr sz="26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2983">
              <a:defRPr sz="26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1298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1298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1298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1298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BB0612-1C2E-2649-AEBC-46BD0FC1B516}" type="slidenum">
              <a:rPr lang="en-US" sz="1200" b="0" baseline="0">
                <a:latin typeface="Times New Roman" charset="0"/>
              </a:rPr>
              <a:pPr/>
              <a:t>9</a:t>
            </a:fld>
            <a:endParaRPr lang="en-US" sz="1200" b="0" baseline="0">
              <a:latin typeface="Times New Roman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218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C4624-93F6-4E4E-8ECA-7DCBB025DEC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67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C4624-93F6-4E4E-8ECA-7DCBB025DEC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51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73EE3-BCDB-E244-B24B-F68273261D6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47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14363-CD57-BE4A-B632-78591D9C5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2189CD-85A7-2946-BCAF-D48190CFDD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869D5-681D-AF44-A9BC-0D103B935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7896-712C-5843-B05E-241C65092ED9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B6F98-3E0A-7148-A018-73A536D31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836FC-2420-2B4C-83B1-F41461C4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034C-ADB5-4E45-949C-C3AA3B82E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70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37431-FF52-164A-9E03-BF5D10D71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D38374-F187-2143-8187-0979A2AEA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4B762-4019-AB49-A0D9-3A0CCE30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7896-712C-5843-B05E-241C65092ED9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4877F-1038-2C42-B21E-A4E837891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C7498-06C8-0248-91A4-4061B03E3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034C-ADB5-4E45-949C-C3AA3B82E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97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C7C3E7-0625-7C44-BF70-845A4CC03C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208C63-A40C-5443-8CCE-5E52BC3BD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34168-5AA1-704F-969B-4211ACF18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7896-712C-5843-B05E-241C65092ED9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4DCB1-5A3C-4847-804E-6D4A53AFE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2DD56-1D81-154C-80B0-CD4690740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034C-ADB5-4E45-949C-C3AA3B82E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04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71BC3-42E7-EE41-9757-58022AC5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087E2-C1B9-EA46-A191-8E5939983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3E6B8-BC07-2C40-AB63-AB4F2E3CA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7896-712C-5843-B05E-241C65092ED9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2B90D-235E-134B-AF34-57A05C368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2BF18-A049-FE4A-995C-1906123BD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034C-ADB5-4E45-949C-C3AA3B82E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6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F9A4F-5519-0D49-8EF0-DF60020B3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39449-5BC3-BC4D-AF0D-4518BC872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3290B-4643-AB48-8F31-ED70B8A2C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7896-712C-5843-B05E-241C65092ED9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38390-C4D8-CB4D-9388-C96F4ADD6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4D1A3-9B7A-AF45-95F3-846C416C5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034C-ADB5-4E45-949C-C3AA3B82E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8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AD8CE-F444-2244-930A-C6228F6AA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7C142-456B-F449-B637-749AFA71C2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E0584-99C2-3A4C-B5D7-7349246CA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C780CB-591B-C847-8433-5311FC251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7896-712C-5843-B05E-241C65092ED9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24A5FB-BDB1-344A-94AE-3191CB0C8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3098-8E8F-B642-AF32-1834C6E82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034C-ADB5-4E45-949C-C3AA3B82E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6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B0122-FF05-FB47-AB6F-0B943DF63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9353D-B39F-DF46-8466-1768DF43A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E4411-3851-704B-9851-6F2A62820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F9C8F3-445C-1B45-A1A3-8CE0B4B931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57ECB1-AF47-F746-8512-292FDCA7F2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139A9B-0B97-1843-8F0F-1A62BE96B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7896-712C-5843-B05E-241C65092ED9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BAD121-0852-0F44-A113-59354B330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348D6B-943B-1548-98EC-1880C0A43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034C-ADB5-4E45-949C-C3AA3B82E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06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03FFA-10A9-C046-B624-46F89220C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84C10B-CBA7-4D42-B373-5E32296D8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7896-712C-5843-B05E-241C65092ED9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292B8F-D683-C44B-B207-9267D56F6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61A01D-B1BF-C147-B9F7-0C59A6B20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034C-ADB5-4E45-949C-C3AA3B82E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84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7830E2-EDB6-6B4D-9831-D31A72E0D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7896-712C-5843-B05E-241C65092ED9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EBFA7A-632D-9C43-BDA3-42BA82F1D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813B4-5359-1F42-A3A7-41E23B04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034C-ADB5-4E45-949C-C3AA3B82E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95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786E6-47AC-BE40-B6EF-9B9C4CCE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E8C3D-2183-7849-AC9E-BF8966EB9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BBFF0D-C721-2C44-88A5-AEDE623A2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2C7E3-B60D-BB48-81DF-95E549CF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7896-712C-5843-B05E-241C65092ED9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3F8F2-7461-C146-82EC-89300C89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0CB18-BF10-B344-A081-02CD1CF0B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034C-ADB5-4E45-949C-C3AA3B82E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22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5E9D8-FE53-2647-ABBC-29AA909FB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CDD67A-9928-2A4B-9742-341DBAC069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E5306-F8C5-7745-814E-8455067A3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724B73-D23F-AC45-9951-6847BBBB0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7896-712C-5843-B05E-241C65092ED9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725C9-66F1-0940-B0F1-A39428568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25F5CD-F764-7C47-A71F-71AEB44BD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034C-ADB5-4E45-949C-C3AA3B82E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61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DB4E17-3881-6740-95CE-05AF9862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E52BE-AB5A-6B4F-96DE-4E7461AE5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69FC6-03E7-2740-9485-D655933D4F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37896-712C-5843-B05E-241C65092ED9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DADC4-7A53-9B43-A8FE-1F1193227A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B793B-B34F-9949-926F-C3A6B53C7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3034C-ADB5-4E45-949C-C3AA3B82E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5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5.tiff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100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.png"/><Relationship Id="rId7" Type="http://schemas.openxmlformats.org/officeDocument/2006/relationships/image" Target="../media/image5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5" Type="http://schemas.openxmlformats.org/officeDocument/2006/relationships/image" Target="../media/image56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6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1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4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60B2D-F79F-4427-A7CA-44CB0CB8F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1528638"/>
            <a:ext cx="11807869" cy="1545464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Consensus Equilibrium for Super-Resolution and Extreme-Scale CT Reconstruction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BEFCD1-081A-4806-BF11-53521941DA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140" y="3781680"/>
            <a:ext cx="11963400" cy="112027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Xiao Wang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Venkatesh Sridhar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Zahra Ronaghi</a:t>
            </a:r>
            <a:r>
              <a:rPr lang="en-US" baseline="30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Rollin Thomas</a:t>
            </a:r>
            <a:r>
              <a:rPr lang="en-US" baseline="30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Jack Deslippe</a:t>
            </a:r>
            <a:r>
              <a:rPr lang="en-US" baseline="30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Dilworth Parkinson</a:t>
            </a:r>
            <a:r>
              <a:rPr lang="en-US" baseline="30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Gregery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Buzzard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Samuel Midkiff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Charles Bouman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Simon Warfield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BB35A7-BD61-42E9-8E64-A33200ED96A1}"/>
              </a:ext>
            </a:extLst>
          </p:cNvPr>
          <p:cNvSpPr/>
          <p:nvPr/>
        </p:nvSpPr>
        <p:spPr>
          <a:xfrm>
            <a:off x="2209800" y="5257800"/>
            <a:ext cx="74404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baseline="30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Harvard Medical School, Boston Children’s Hospital</a:t>
            </a:r>
          </a:p>
          <a:p>
            <a:pPr>
              <a:buNone/>
            </a:pPr>
            <a:r>
              <a:rPr lang="en-US" baseline="30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	</a:t>
            </a:r>
            <a:r>
              <a:rPr lang="en-US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   </a:t>
            </a:r>
            <a:r>
              <a:rPr lang="en-US" baseline="30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Purdue University</a:t>
            </a:r>
          </a:p>
          <a:p>
            <a:r>
              <a:rPr lang="en-US" baseline="30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	</a:t>
            </a:r>
            <a:r>
              <a:rPr lang="en-US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   </a:t>
            </a:r>
            <a:r>
              <a:rPr lang="en-US" baseline="300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Berkeley National Lab</a:t>
            </a:r>
          </a:p>
          <a:p>
            <a:pPr>
              <a:buNone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587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cs typeface="Times New Roman" charset="0"/>
              </a:rPr>
              <a:t>		MBIR Good Performance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19200" y="1524000"/>
                <a:ext cx="10515600" cy="3810000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New parallelism that partitions measurements,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𝑦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, and also reconstruction,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, with guaranteed convergence.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Partition the system matrix,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across nodes, without corrupting its information.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Achieves both goals through the Consensus Equilibrium (CE) Method.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9200" y="1524000"/>
                <a:ext cx="10515600" cy="3810000"/>
              </a:xfrm>
              <a:blipFill>
                <a:blip r:embed="rId2"/>
                <a:stretch>
                  <a:fillRect l="-1159" t="-2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9929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31F4A-C80A-4B23-83A6-652342309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ACF25-F8FD-41D3-BFF1-0BC01526B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24000"/>
            <a:ext cx="11049000" cy="4351338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super-resolution CT reconstruction, the Asynchronous Consensus MBIR (AC-MBIR) has :</a:t>
            </a:r>
          </a:p>
          <a:p>
            <a:pPr marL="514350" indent="-514350">
              <a:buAutoNum type="arabicParenBoth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6.8 times smaller memory footprint</a:t>
            </a:r>
          </a:p>
          <a:p>
            <a:pPr marL="514350" indent="-514350">
              <a:buAutoNum type="arabicParenBoth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times more scalability, compared with the state-of-the-art MBIR implementation</a:t>
            </a:r>
          </a:p>
          <a:p>
            <a:pPr marL="514350" indent="-514350">
              <a:buAutoNum type="arabicParenBoth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maintains a 100% strong scaling efficiency at 146880 cores. </a:t>
            </a:r>
          </a:p>
          <a:p>
            <a:pPr marL="514350" indent="-514350">
              <a:buAutoNum type="arabicParenBoth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addition, AC-MBIR achieves an average bandwidth of 3.5 petabytes per second at 587520 cores.</a:t>
            </a:r>
          </a:p>
        </p:txBody>
      </p:sp>
    </p:spTree>
    <p:extLst>
      <p:ext uri="{BB962C8B-B14F-4D97-AF65-F5344CB8AC3E}">
        <p14:creationId xmlns:p14="http://schemas.microsoft.com/office/powerpoint/2010/main" val="3668650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3D2DE5-DADA-475D-AC45-806FF11C9684}"/>
              </a:ext>
            </a:extLst>
          </p:cNvPr>
          <p:cNvSpPr txBox="1"/>
          <p:nvPr/>
        </p:nvSpPr>
        <p:spPr>
          <a:xfrm>
            <a:off x="76200" y="1074929"/>
            <a:ext cx="1113744" cy="5630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9AFD8F-EB39-4C88-8040-C58E75E42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93449"/>
            <a:ext cx="11277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The Consensus Equilibrium Method (CE Method)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7DD4D1-7528-4033-AEDC-19D71139F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85" y="925286"/>
            <a:ext cx="2362200" cy="175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C7A7BF-98F0-4CE0-822B-178883897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157" y="2996293"/>
            <a:ext cx="2362200" cy="175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457AE3-126E-4F02-AF21-45341BF16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5067300"/>
            <a:ext cx="2362200" cy="1752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DD32E0-9C71-467F-8D9A-771979ACA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396" y="1305761"/>
            <a:ext cx="4364182" cy="36714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4983CE-F9B4-4E3D-A7D1-6EBEF0533790}"/>
                  </a:ext>
                </a:extLst>
              </p:cNvPr>
              <p:cNvSpPr txBox="1"/>
              <p:nvPr/>
            </p:nvSpPr>
            <p:spPr>
              <a:xfrm>
                <a:off x="287109" y="1423833"/>
                <a:ext cx="685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4983CE-F9B4-4E3D-A7D1-6EBEF0533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09" y="1423833"/>
                <a:ext cx="685800" cy="461665"/>
              </a:xfrm>
              <a:prstGeom prst="rect">
                <a:avLst/>
              </a:prstGeom>
              <a:blipFill>
                <a:blip r:embed="rId4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BEC0CFE-E5B2-4324-8CC0-AAD5003838CF}"/>
                  </a:ext>
                </a:extLst>
              </p:cNvPr>
              <p:cNvSpPr txBox="1"/>
              <p:nvPr/>
            </p:nvSpPr>
            <p:spPr>
              <a:xfrm>
                <a:off x="304800" y="3425392"/>
                <a:ext cx="685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BEC0CFE-E5B2-4324-8CC0-AAD500383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425392"/>
                <a:ext cx="685800" cy="461665"/>
              </a:xfrm>
              <a:prstGeom prst="rect">
                <a:avLst/>
              </a:prstGeom>
              <a:blipFill>
                <a:blip r:embed="rId5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B568B40-B153-401C-A209-FBA3B1B9D925}"/>
                  </a:ext>
                </a:extLst>
              </p:cNvPr>
              <p:cNvSpPr txBox="1"/>
              <p:nvPr/>
            </p:nvSpPr>
            <p:spPr>
              <a:xfrm>
                <a:off x="304800" y="5712767"/>
                <a:ext cx="685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B568B40-B153-401C-A209-FBA3B1B9D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712767"/>
                <a:ext cx="685800" cy="461665"/>
              </a:xfrm>
              <a:prstGeom prst="rect">
                <a:avLst/>
              </a:prstGeom>
              <a:blipFill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Brace 13">
            <a:extLst>
              <a:ext uri="{FF2B5EF4-FFF2-40B4-BE49-F238E27FC236}">
                <a16:creationId xmlns:a16="http://schemas.microsoft.com/office/drawing/2014/main" id="{03A7075E-C399-4D58-80C8-71D20B5B755B}"/>
              </a:ext>
            </a:extLst>
          </p:cNvPr>
          <p:cNvSpPr/>
          <p:nvPr/>
        </p:nvSpPr>
        <p:spPr>
          <a:xfrm>
            <a:off x="5113562" y="1676400"/>
            <a:ext cx="533400" cy="4648200"/>
          </a:xfrm>
          <a:prstGeom prst="rightBrace">
            <a:avLst>
              <a:gd name="adj1" fmla="val 122619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25BE71D-B6A8-4C42-97D0-6360972F7C48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4732562" y="4000500"/>
            <a:ext cx="914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3DC4976-3894-49D0-AC4D-8388C41D2647}"/>
              </a:ext>
            </a:extLst>
          </p:cNvPr>
          <p:cNvCxnSpPr>
            <a:cxnSpLocks/>
          </p:cNvCxnSpPr>
          <p:nvPr/>
        </p:nvCxnSpPr>
        <p:spPr>
          <a:xfrm>
            <a:off x="1001487" y="1676400"/>
            <a:ext cx="914400" cy="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53E65-1197-4788-9DC0-2D55EF4C8B43}"/>
              </a:ext>
            </a:extLst>
          </p:cNvPr>
          <p:cNvCxnSpPr>
            <a:cxnSpLocks/>
          </p:cNvCxnSpPr>
          <p:nvPr/>
        </p:nvCxnSpPr>
        <p:spPr>
          <a:xfrm>
            <a:off x="1001487" y="3657600"/>
            <a:ext cx="914400" cy="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15B263-8FE3-4E6C-8484-CAC3E2F712C8}"/>
              </a:ext>
            </a:extLst>
          </p:cNvPr>
          <p:cNvCxnSpPr>
            <a:cxnSpLocks/>
          </p:cNvCxnSpPr>
          <p:nvPr/>
        </p:nvCxnSpPr>
        <p:spPr>
          <a:xfrm>
            <a:off x="914400" y="5943600"/>
            <a:ext cx="914400" cy="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FE48808-D12B-448C-BD9E-36E805B66375}"/>
              </a:ext>
            </a:extLst>
          </p:cNvPr>
          <p:cNvSpPr txBox="1"/>
          <p:nvPr/>
        </p:nvSpPr>
        <p:spPr>
          <a:xfrm>
            <a:off x="659947" y="1074929"/>
            <a:ext cx="1635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F76CFE-A152-48E5-8B2E-6C7348C1D646}"/>
              </a:ext>
            </a:extLst>
          </p:cNvPr>
          <p:cNvSpPr txBox="1"/>
          <p:nvPr/>
        </p:nvSpPr>
        <p:spPr>
          <a:xfrm>
            <a:off x="640896" y="2978710"/>
            <a:ext cx="1635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4AF9F2-C65C-4B12-A613-595F8EF967EC}"/>
              </a:ext>
            </a:extLst>
          </p:cNvPr>
          <p:cNvSpPr txBox="1"/>
          <p:nvPr/>
        </p:nvSpPr>
        <p:spPr>
          <a:xfrm>
            <a:off x="630009" y="5281069"/>
            <a:ext cx="1635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2628C26-1F54-408B-88A6-32989E1DC321}"/>
                  </a:ext>
                </a:extLst>
              </p:cNvPr>
              <p:cNvSpPr txBox="1"/>
              <p:nvPr/>
            </p:nvSpPr>
            <p:spPr>
              <a:xfrm>
                <a:off x="4490357" y="816308"/>
                <a:ext cx="685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2628C26-1F54-408B-88A6-32989E1DC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0357" y="816308"/>
                <a:ext cx="685800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D5455DC-0B03-440C-9B5B-4BF5BE438EE4}"/>
                  </a:ext>
                </a:extLst>
              </p:cNvPr>
              <p:cNvSpPr txBox="1"/>
              <p:nvPr/>
            </p:nvSpPr>
            <p:spPr>
              <a:xfrm>
                <a:off x="4419600" y="2931069"/>
                <a:ext cx="685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D5455DC-0B03-440C-9B5B-4BF5BE438E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931069"/>
                <a:ext cx="68580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F254A8B-857D-4B21-9C0C-F8BE97C712CC}"/>
                  </a:ext>
                </a:extLst>
              </p:cNvPr>
              <p:cNvSpPr txBox="1"/>
              <p:nvPr/>
            </p:nvSpPr>
            <p:spPr>
              <a:xfrm>
                <a:off x="4490354" y="5590729"/>
                <a:ext cx="685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F254A8B-857D-4B21-9C0C-F8BE97C71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0354" y="5590729"/>
                <a:ext cx="68580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844475B-BAC4-4105-B3D1-84D782E5B8F7}"/>
                  </a:ext>
                </a:extLst>
              </p:cNvPr>
              <p:cNvSpPr txBox="1"/>
              <p:nvPr/>
            </p:nvSpPr>
            <p:spPr>
              <a:xfrm>
                <a:off x="6057898" y="5024488"/>
                <a:ext cx="49911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High-resolution consensus solution,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844475B-BAC4-4105-B3D1-84D782E5B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898" y="5024488"/>
                <a:ext cx="4991102" cy="461665"/>
              </a:xfrm>
              <a:prstGeom prst="rect">
                <a:avLst/>
              </a:prstGeom>
              <a:blipFill>
                <a:blip r:embed="rId10"/>
                <a:stretch>
                  <a:fillRect l="-195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DBC2D3B-D29D-49DD-8B74-29FE60C88F21}"/>
                  </a:ext>
                </a:extLst>
              </p:cNvPr>
              <p:cNvSpPr txBox="1"/>
              <p:nvPr/>
            </p:nvSpPr>
            <p:spPr>
              <a:xfrm>
                <a:off x="287109" y="1799367"/>
                <a:ext cx="685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DBC2D3B-D29D-49DD-8B74-29FE60C88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09" y="1799367"/>
                <a:ext cx="685800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C59F9D-B50E-4448-8463-7A79099BFC4F}"/>
                  </a:ext>
                </a:extLst>
              </p:cNvPr>
              <p:cNvSpPr txBox="1"/>
              <p:nvPr/>
            </p:nvSpPr>
            <p:spPr>
              <a:xfrm>
                <a:off x="287109" y="3851733"/>
                <a:ext cx="685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C59F9D-B50E-4448-8463-7A79099BF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09" y="3851733"/>
                <a:ext cx="685800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B996FC8-A2E3-4967-B9A7-8D4B830752E7}"/>
                  </a:ext>
                </a:extLst>
              </p:cNvPr>
              <p:cNvSpPr txBox="1"/>
              <p:nvPr/>
            </p:nvSpPr>
            <p:spPr>
              <a:xfrm>
                <a:off x="297996" y="6166630"/>
                <a:ext cx="685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B996FC8-A2E3-4967-B9A7-8D4B83075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96" y="6166630"/>
                <a:ext cx="685800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3288EC97-1050-41E1-96EC-488BE9E85CA8}"/>
              </a:ext>
            </a:extLst>
          </p:cNvPr>
          <p:cNvSpPr txBox="1"/>
          <p:nvPr/>
        </p:nvSpPr>
        <p:spPr>
          <a:xfrm>
            <a:off x="4702627" y="3573133"/>
            <a:ext cx="1635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Fuse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1D90D9C-5CFF-4F38-AF51-32A7F5D1F2C3}"/>
              </a:ext>
            </a:extLst>
          </p:cNvPr>
          <p:cNvCxnSpPr>
            <a:cxnSpLocks/>
          </p:cNvCxnSpPr>
          <p:nvPr/>
        </p:nvCxnSpPr>
        <p:spPr>
          <a:xfrm>
            <a:off x="10515600" y="3656224"/>
            <a:ext cx="914400" cy="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8DCA2E4-A4E1-4FE0-A94C-ED88A1B96B5E}"/>
              </a:ext>
            </a:extLst>
          </p:cNvPr>
          <p:cNvSpPr txBox="1"/>
          <p:nvPr/>
        </p:nvSpPr>
        <p:spPr>
          <a:xfrm>
            <a:off x="10773889" y="2931069"/>
            <a:ext cx="1921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B9A396-48AA-4ECF-8945-207EF7729E58}"/>
              </a:ext>
            </a:extLst>
          </p:cNvPr>
          <p:cNvSpPr txBox="1"/>
          <p:nvPr/>
        </p:nvSpPr>
        <p:spPr>
          <a:xfrm>
            <a:off x="92529" y="196601"/>
            <a:ext cx="1450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any order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E5EEEF-02AA-4B59-8C4C-C682D6450F79}"/>
              </a:ext>
            </a:extLst>
          </p:cNvPr>
          <p:cNvSpPr txBox="1"/>
          <p:nvPr/>
        </p:nvSpPr>
        <p:spPr>
          <a:xfrm>
            <a:off x="4506686" y="3373067"/>
            <a:ext cx="1140276" cy="7402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51D2B4-BFDA-49E8-AB00-30572B82573A}"/>
              </a:ext>
            </a:extLst>
          </p:cNvPr>
          <p:cNvSpPr txBox="1"/>
          <p:nvPr/>
        </p:nvSpPr>
        <p:spPr>
          <a:xfrm>
            <a:off x="4506685" y="4234570"/>
            <a:ext cx="1635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“Magical” Merge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CCCBFCA-E7AC-4554-9DC9-A1B33958743E}"/>
                  </a:ext>
                </a:extLst>
              </p:cNvPr>
              <p:cNvSpPr txBox="1"/>
              <p:nvPr/>
            </p:nvSpPr>
            <p:spPr>
              <a:xfrm>
                <a:off x="6398575" y="5636895"/>
                <a:ext cx="549542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Note: Consensus solution,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equals the global minimum of MBIR cost function. </a:t>
                </a:r>
              </a:p>
              <a:p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CCCBFCA-E7AC-4554-9DC9-A1B339587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575" y="5636895"/>
                <a:ext cx="5495429" cy="1200329"/>
              </a:xfrm>
              <a:prstGeom prst="rect">
                <a:avLst/>
              </a:prstGeom>
              <a:blipFill>
                <a:blip r:embed="rId14"/>
                <a:stretch>
                  <a:fillRect l="-1776" t="-4061" r="-9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352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35" grpId="0" animBg="1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5FF85-DF74-4A60-9DEB-438A61207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Low-Resolution Individual Reconstruction</a:t>
            </a:r>
            <a:endParaRPr lang="en-US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613C8CD-4F70-4172-9191-5938E0AD4D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95400" y="2447641"/>
                <a:ext cx="10515600" cy="9813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2800" b="0" dirty="0"/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2800" i="1">
                        <a:latin typeface="Cambria Math" charset="0"/>
                      </a:rPr>
                      <m:t>←</m:t>
                    </m:r>
                    <m:func>
                      <m:func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charset="0"/>
                              </a:rPr>
                              <m:t>arg</m:t>
                            </m:r>
                            <m:r>
                              <a:rPr lang="en-US" sz="2800">
                                <a:latin typeface="Cambria Math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charset="0"/>
                              </a:rPr>
                              <m:t>min</m:t>
                            </m:r>
                          </m:e>
                          <m:li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f>
                                  <m:f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latin typeface="Cambria Math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p>
                                    </m:sSup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latin typeface="Cambria Math" charset="0"/>
                                          </a:rPr>
                                          <m:t>𝐴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b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sub>
                              <m:sup>
                                <m:r>
                                  <a:rPr lang="en-US" altLang="zh-CN" sz="2800" i="1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800" i="1">
                                <a:latin typeface="Cambria Math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charset="0"/>
                                  </a:rPr>
                                  <m:t>𝑢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p>
                                    </m:sSup>
                                  </m:e>
                                </m:d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den>
                            </m:f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𝑣</m:t>
                                            </m:r>
                                          </m:e>
                                          <m:sup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p>
                                        </m:s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613C8CD-4F70-4172-9191-5938E0AD4D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95400" y="2447641"/>
                <a:ext cx="10515600" cy="9813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5CE5B0-2D63-4FA6-A9BB-0E2717B5C1F2}"/>
              </a:ext>
            </a:extLst>
          </p:cNvPr>
          <p:cNvCxnSpPr>
            <a:cxnSpLocks/>
          </p:cNvCxnSpPr>
          <p:nvPr/>
        </p:nvCxnSpPr>
        <p:spPr>
          <a:xfrm flipV="1">
            <a:off x="1752600" y="3276600"/>
            <a:ext cx="0" cy="76200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530A0A7-4151-4DB3-94FC-539C081FE91D}"/>
              </a:ext>
            </a:extLst>
          </p:cNvPr>
          <p:cNvSpPr txBox="1"/>
          <p:nvPr/>
        </p:nvSpPr>
        <p:spPr>
          <a:xfrm>
            <a:off x="609613" y="4114800"/>
            <a:ext cx="2209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 reconstruction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BA5B8D-BDBE-491F-8067-64613447E182}"/>
              </a:ext>
            </a:extLst>
          </p:cNvPr>
          <p:cNvCxnSpPr>
            <a:cxnSpLocks/>
          </p:cNvCxnSpPr>
          <p:nvPr/>
        </p:nvCxnSpPr>
        <p:spPr>
          <a:xfrm flipV="1">
            <a:off x="4343400" y="3249967"/>
            <a:ext cx="0" cy="76200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C3986F6-0618-4EF8-88BC-5D5690D9EF86}"/>
              </a:ext>
            </a:extLst>
          </p:cNvPr>
          <p:cNvSpPr txBox="1"/>
          <p:nvPr/>
        </p:nvSpPr>
        <p:spPr>
          <a:xfrm>
            <a:off x="3132343" y="4038600"/>
            <a:ext cx="1828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subset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8BF9D4-6614-4A02-B17C-B582FFF6C7F9}"/>
              </a:ext>
            </a:extLst>
          </p:cNvPr>
          <p:cNvCxnSpPr>
            <a:cxnSpLocks/>
          </p:cNvCxnSpPr>
          <p:nvPr/>
        </p:nvCxnSpPr>
        <p:spPr>
          <a:xfrm flipH="1" flipV="1">
            <a:off x="5126860" y="3124200"/>
            <a:ext cx="406162" cy="106680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858EDC1-B2A2-44D6-9C60-7AC2D933F6CF}"/>
              </a:ext>
            </a:extLst>
          </p:cNvPr>
          <p:cNvSpPr txBox="1"/>
          <p:nvPr/>
        </p:nvSpPr>
        <p:spPr>
          <a:xfrm>
            <a:off x="4921927" y="4398678"/>
            <a:ext cx="1828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matrix subset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3C124E-7C43-49AB-974F-46E46A06EA32}"/>
              </a:ext>
            </a:extLst>
          </p:cNvPr>
          <p:cNvCxnSpPr>
            <a:cxnSpLocks/>
          </p:cNvCxnSpPr>
          <p:nvPr/>
        </p:nvCxnSpPr>
        <p:spPr>
          <a:xfrm flipH="1" flipV="1">
            <a:off x="6902396" y="3276600"/>
            <a:ext cx="361022" cy="49528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51F304E-8583-4053-9F6F-B968EA4622D8}"/>
                  </a:ext>
                </a:extLst>
              </p:cNvPr>
              <p:cNvSpPr txBox="1"/>
              <p:nvPr/>
            </p:nvSpPr>
            <p:spPr>
              <a:xfrm>
                <a:off x="6750722" y="3771880"/>
                <a:ext cx="182879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number of subsets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51F304E-8583-4053-9F6F-B968EA462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722" y="3771880"/>
                <a:ext cx="1828795" cy="1200329"/>
              </a:xfrm>
              <a:prstGeom prst="rect">
                <a:avLst/>
              </a:prstGeom>
              <a:blipFill>
                <a:blip r:embed="rId3"/>
                <a:stretch>
                  <a:fillRect l="-5000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99AFA8B-1FB6-4474-B581-0AE8D961C52A}"/>
              </a:ext>
            </a:extLst>
          </p:cNvPr>
          <p:cNvCxnSpPr>
            <a:cxnSpLocks/>
          </p:cNvCxnSpPr>
          <p:nvPr/>
        </p:nvCxnSpPr>
        <p:spPr>
          <a:xfrm flipH="1" flipV="1">
            <a:off x="8211856" y="3240351"/>
            <a:ext cx="420936" cy="441715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086DF96-22FB-4700-ACB7-BCDEB84152A8}"/>
                  </a:ext>
                </a:extLst>
              </p:cNvPr>
              <p:cNvSpPr txBox="1"/>
              <p:nvPr/>
            </p:nvSpPr>
            <p:spPr>
              <a:xfrm>
                <a:off x="8422323" y="3644388"/>
                <a:ext cx="316006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 convergence parameter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086DF96-22FB-4700-ACB7-BCDEB8415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323" y="3644388"/>
                <a:ext cx="3160063" cy="830997"/>
              </a:xfrm>
              <a:prstGeom prst="rect">
                <a:avLst/>
              </a:prstGeom>
              <a:blipFill>
                <a:blip r:embed="rId4"/>
                <a:stretch>
                  <a:fillRect l="-3089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97A36E1-E9DA-4FA9-9BE4-474B4AA18573}"/>
              </a:ext>
            </a:extLst>
          </p:cNvPr>
          <p:cNvCxnSpPr>
            <a:cxnSpLocks/>
          </p:cNvCxnSpPr>
          <p:nvPr/>
        </p:nvCxnSpPr>
        <p:spPr>
          <a:xfrm flipH="1">
            <a:off x="8382001" y="2062583"/>
            <a:ext cx="268936" cy="547490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6B6B55F-68CB-4C54-9467-45645CA4B6C3}"/>
              </a:ext>
            </a:extLst>
          </p:cNvPr>
          <p:cNvSpPr txBox="1"/>
          <p:nvPr/>
        </p:nvSpPr>
        <p:spPr>
          <a:xfrm>
            <a:off x="8686800" y="1422542"/>
            <a:ext cx="3160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consensus solution</a:t>
            </a:r>
          </a:p>
        </p:txBody>
      </p:sp>
    </p:spTree>
    <p:extLst>
      <p:ext uri="{BB962C8B-B14F-4D97-AF65-F5344CB8AC3E}">
        <p14:creationId xmlns:p14="http://schemas.microsoft.com/office/powerpoint/2010/main" val="1511119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Rectangle 2"/>
          <p:cNvSpPr>
            <a:spLocks noGrp="1" noChangeArrowheads="1"/>
          </p:cNvSpPr>
          <p:nvPr>
            <p:ph type="title"/>
          </p:nvPr>
        </p:nvSpPr>
        <p:spPr>
          <a:xfrm>
            <a:off x="-162574" y="-146387"/>
            <a:ext cx="12192000" cy="685800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Uniform View Subsets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84" name="Picture 28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67" b="81315" l="21094" r="77979"/>
                    </a14:imgEffect>
                  </a14:imgLayer>
                </a14:imgProps>
              </a:ext>
            </a:extLst>
          </a:blip>
          <a:srcRect l="20569" t="10370" r="21941" b="18880"/>
          <a:stretch/>
        </p:blipFill>
        <p:spPr>
          <a:xfrm>
            <a:off x="4663310" y="2705191"/>
            <a:ext cx="1977364" cy="1627724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  <p:sp>
        <p:nvSpPr>
          <p:cNvPr id="446" name="Cube 445"/>
          <p:cNvSpPr/>
          <p:nvPr/>
        </p:nvSpPr>
        <p:spPr>
          <a:xfrm rot="12783538">
            <a:off x="3576084" y="4752607"/>
            <a:ext cx="716361" cy="1731129"/>
          </a:xfrm>
          <a:prstGeom prst="cube">
            <a:avLst>
              <a:gd name="adj" fmla="val 17096"/>
            </a:avLst>
          </a:prstGeom>
          <a:noFill/>
          <a:ln w="38100">
            <a:solidFill>
              <a:schemeClr val="tx1"/>
            </a:solidFill>
          </a:ln>
          <a:scene3d>
            <a:camera prst="orthographicFront">
              <a:rot lat="3000000" lon="1800000" rev="6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3" name="Parallelogram 452"/>
          <p:cNvSpPr/>
          <p:nvPr/>
        </p:nvSpPr>
        <p:spPr>
          <a:xfrm rot="17146059">
            <a:off x="6803739" y="605439"/>
            <a:ext cx="1117817" cy="1611435"/>
          </a:xfrm>
          <a:prstGeom prst="parallelogram">
            <a:avLst>
              <a:gd name="adj" fmla="val 48813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2" name="Rectangle 461"/>
          <p:cNvSpPr/>
          <p:nvPr/>
        </p:nvSpPr>
        <p:spPr>
          <a:xfrm>
            <a:off x="4443791" y="709999"/>
            <a:ext cx="1938507" cy="52970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5" name="TextBox 464"/>
          <p:cNvSpPr txBox="1"/>
          <p:nvPr/>
        </p:nvSpPr>
        <p:spPr>
          <a:xfrm>
            <a:off x="4099642" y="6302963"/>
            <a:ext cx="289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Parallel X-ray Source</a:t>
            </a:r>
          </a:p>
        </p:txBody>
      </p:sp>
      <p:sp>
        <p:nvSpPr>
          <p:cNvPr id="466" name="Cube 465"/>
          <p:cNvSpPr/>
          <p:nvPr/>
        </p:nvSpPr>
        <p:spPr>
          <a:xfrm rot="197237">
            <a:off x="3100790" y="5631613"/>
            <a:ext cx="4786364" cy="596729"/>
          </a:xfrm>
          <a:prstGeom prst="cube">
            <a:avLst>
              <a:gd name="adj" fmla="val 88397"/>
            </a:avLst>
          </a:prstGeom>
          <a:noFill/>
          <a:ln w="38100">
            <a:solidFill>
              <a:schemeClr val="tx1"/>
            </a:solidFill>
          </a:ln>
          <a:scene3d>
            <a:camera prst="orthographicFront">
              <a:rot lat="21084583" lon="17438516" rev="1518157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6" name="TextBox 475"/>
          <p:cNvSpPr txBox="1"/>
          <p:nvPr/>
        </p:nvSpPr>
        <p:spPr>
          <a:xfrm rot="19021305">
            <a:off x="6906334" y="5549103"/>
            <a:ext cx="294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Parallel X-ray Source</a:t>
            </a:r>
          </a:p>
        </p:txBody>
      </p:sp>
      <p:sp>
        <p:nvSpPr>
          <p:cNvPr id="477" name="Cube 476"/>
          <p:cNvSpPr/>
          <p:nvPr/>
        </p:nvSpPr>
        <p:spPr>
          <a:xfrm rot="13592959">
            <a:off x="7277483" y="4962770"/>
            <a:ext cx="1090715" cy="816149"/>
          </a:xfrm>
          <a:prstGeom prst="cube">
            <a:avLst>
              <a:gd name="adj" fmla="val 6958"/>
            </a:avLst>
          </a:prstGeom>
          <a:noFill/>
          <a:ln w="38100">
            <a:solidFill>
              <a:schemeClr val="tx1"/>
            </a:solidFill>
          </a:ln>
          <a:scene3d>
            <a:camera prst="orthographicFront">
              <a:rot lat="960000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8" name="Rectangle 477"/>
          <p:cNvSpPr/>
          <p:nvPr/>
        </p:nvSpPr>
        <p:spPr>
          <a:xfrm rot="16200000">
            <a:off x="1891973" y="3437446"/>
            <a:ext cx="1453880" cy="70627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" name="Cube 478"/>
          <p:cNvSpPr/>
          <p:nvPr/>
        </p:nvSpPr>
        <p:spPr>
          <a:xfrm rot="6072291">
            <a:off x="8464713" y="2519059"/>
            <a:ext cx="537271" cy="2308172"/>
          </a:xfrm>
          <a:prstGeom prst="cube">
            <a:avLst>
              <a:gd name="adj" fmla="val 17096"/>
            </a:avLst>
          </a:prstGeom>
          <a:noFill/>
          <a:ln w="38100">
            <a:solidFill>
              <a:schemeClr val="tx1"/>
            </a:solidFill>
          </a:ln>
          <a:scene3d>
            <a:camera prst="orthographicFront">
              <a:rot lat="3000000" lon="1800000" rev="6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0" name="TextBox 479"/>
          <p:cNvSpPr txBox="1"/>
          <p:nvPr/>
        </p:nvSpPr>
        <p:spPr>
          <a:xfrm>
            <a:off x="7598961" y="2485659"/>
            <a:ext cx="3323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Parallel X-ray Source</a:t>
            </a:r>
          </a:p>
        </p:txBody>
      </p:sp>
      <p:sp>
        <p:nvSpPr>
          <p:cNvPr id="488" name="Parallelogram 487"/>
          <p:cNvSpPr/>
          <p:nvPr/>
        </p:nvSpPr>
        <p:spPr>
          <a:xfrm rot="19015250">
            <a:off x="1991724" y="1608897"/>
            <a:ext cx="2276625" cy="401779"/>
          </a:xfrm>
          <a:prstGeom prst="parallelogram">
            <a:avLst>
              <a:gd name="adj" fmla="val 96134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0" name="TextBox 489"/>
          <p:cNvSpPr txBox="1"/>
          <p:nvPr/>
        </p:nvSpPr>
        <p:spPr>
          <a:xfrm rot="1490653">
            <a:off x="2826621" y="5961072"/>
            <a:ext cx="2117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Parallel X-ray Source</a:t>
            </a:r>
          </a:p>
        </p:txBody>
      </p:sp>
      <p:grpSp>
        <p:nvGrpSpPr>
          <p:cNvPr id="495" name="Group 494"/>
          <p:cNvGrpSpPr/>
          <p:nvPr/>
        </p:nvGrpSpPr>
        <p:grpSpPr>
          <a:xfrm rot="13032420">
            <a:off x="5081625" y="1632144"/>
            <a:ext cx="1381788" cy="3637196"/>
            <a:chOff x="3838016" y="2269049"/>
            <a:chExt cx="1097554" cy="2602987"/>
          </a:xfrm>
        </p:grpSpPr>
        <p:cxnSp>
          <p:nvCxnSpPr>
            <p:cNvPr id="498" name="Straight Connector 497"/>
            <p:cNvCxnSpPr/>
            <p:nvPr/>
          </p:nvCxnSpPr>
          <p:spPr>
            <a:xfrm>
              <a:off x="3838016" y="2269049"/>
              <a:ext cx="8226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/>
            <p:cNvCxnSpPr/>
            <p:nvPr/>
          </p:nvCxnSpPr>
          <p:spPr>
            <a:xfrm>
              <a:off x="4088003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/>
            <p:cNvCxnSpPr/>
            <p:nvPr/>
          </p:nvCxnSpPr>
          <p:spPr>
            <a:xfrm>
              <a:off x="4352858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" name="Straight Connector 500"/>
            <p:cNvCxnSpPr/>
            <p:nvPr/>
          </p:nvCxnSpPr>
          <p:spPr>
            <a:xfrm>
              <a:off x="4617713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Straight Connector 501"/>
            <p:cNvCxnSpPr/>
            <p:nvPr/>
          </p:nvCxnSpPr>
          <p:spPr>
            <a:xfrm>
              <a:off x="4922412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5" name="Group 524"/>
          <p:cNvGrpSpPr/>
          <p:nvPr/>
        </p:nvGrpSpPr>
        <p:grpSpPr>
          <a:xfrm rot="10800000">
            <a:off x="4814061" y="1733649"/>
            <a:ext cx="1381788" cy="3637196"/>
            <a:chOff x="3838016" y="2269049"/>
            <a:chExt cx="1097554" cy="2602987"/>
          </a:xfrm>
        </p:grpSpPr>
        <p:cxnSp>
          <p:nvCxnSpPr>
            <p:cNvPr id="526" name="Straight Connector 525"/>
            <p:cNvCxnSpPr/>
            <p:nvPr/>
          </p:nvCxnSpPr>
          <p:spPr>
            <a:xfrm>
              <a:off x="3838016" y="2269049"/>
              <a:ext cx="8226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Connector 526"/>
            <p:cNvCxnSpPr/>
            <p:nvPr/>
          </p:nvCxnSpPr>
          <p:spPr>
            <a:xfrm>
              <a:off x="4088003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/>
            <p:cNvCxnSpPr/>
            <p:nvPr/>
          </p:nvCxnSpPr>
          <p:spPr>
            <a:xfrm>
              <a:off x="4352858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/>
            <p:cNvCxnSpPr/>
            <p:nvPr/>
          </p:nvCxnSpPr>
          <p:spPr>
            <a:xfrm>
              <a:off x="4617713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>
              <a:off x="4922412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1" name="Group 530"/>
          <p:cNvGrpSpPr/>
          <p:nvPr/>
        </p:nvGrpSpPr>
        <p:grpSpPr>
          <a:xfrm rot="8315195">
            <a:off x="4728275" y="1838621"/>
            <a:ext cx="1381788" cy="3637196"/>
            <a:chOff x="3838016" y="2269049"/>
            <a:chExt cx="1097554" cy="2602987"/>
          </a:xfrm>
        </p:grpSpPr>
        <p:cxnSp>
          <p:nvCxnSpPr>
            <p:cNvPr id="532" name="Straight Connector 531"/>
            <p:cNvCxnSpPr/>
            <p:nvPr/>
          </p:nvCxnSpPr>
          <p:spPr>
            <a:xfrm>
              <a:off x="3838016" y="2269049"/>
              <a:ext cx="8226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/>
            <p:cNvCxnSpPr/>
            <p:nvPr/>
          </p:nvCxnSpPr>
          <p:spPr>
            <a:xfrm>
              <a:off x="4088003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/>
            <p:cNvCxnSpPr/>
            <p:nvPr/>
          </p:nvCxnSpPr>
          <p:spPr>
            <a:xfrm>
              <a:off x="4352858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>
              <a:off x="4617713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>
            <a:xfrm>
              <a:off x="4922412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7" name="Group 536"/>
          <p:cNvGrpSpPr/>
          <p:nvPr/>
        </p:nvGrpSpPr>
        <p:grpSpPr>
          <a:xfrm rot="5400000">
            <a:off x="5189984" y="1279850"/>
            <a:ext cx="1036341" cy="4849595"/>
            <a:chOff x="3838016" y="2269049"/>
            <a:chExt cx="1097554" cy="2602987"/>
          </a:xfrm>
        </p:grpSpPr>
        <p:cxnSp>
          <p:nvCxnSpPr>
            <p:cNvPr id="538" name="Straight Connector 537"/>
            <p:cNvCxnSpPr/>
            <p:nvPr/>
          </p:nvCxnSpPr>
          <p:spPr>
            <a:xfrm>
              <a:off x="3838016" y="2269049"/>
              <a:ext cx="8226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/>
            <p:cNvCxnSpPr/>
            <p:nvPr/>
          </p:nvCxnSpPr>
          <p:spPr>
            <a:xfrm>
              <a:off x="4088003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/>
            <p:cNvCxnSpPr/>
            <p:nvPr/>
          </p:nvCxnSpPr>
          <p:spPr>
            <a:xfrm>
              <a:off x="4352858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1" name="Straight Connector 540"/>
            <p:cNvCxnSpPr/>
            <p:nvPr/>
          </p:nvCxnSpPr>
          <p:spPr>
            <a:xfrm>
              <a:off x="4617713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>
            <a:xfrm>
              <a:off x="4922412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3" name="Group 542"/>
          <p:cNvGrpSpPr/>
          <p:nvPr/>
        </p:nvGrpSpPr>
        <p:grpSpPr>
          <a:xfrm>
            <a:off x="8075217" y="4962700"/>
            <a:ext cx="1765082" cy="1895301"/>
            <a:chOff x="3662276" y="4745351"/>
            <a:chExt cx="1323811" cy="1895301"/>
          </a:xfrm>
        </p:grpSpPr>
        <p:grpSp>
          <p:nvGrpSpPr>
            <p:cNvPr id="544" name="Group 543"/>
            <p:cNvGrpSpPr/>
            <p:nvPr/>
          </p:nvGrpSpPr>
          <p:grpSpPr>
            <a:xfrm>
              <a:off x="3662276" y="4745351"/>
              <a:ext cx="1323811" cy="1621824"/>
              <a:chOff x="3677695" y="4829128"/>
              <a:chExt cx="1323811" cy="1621824"/>
            </a:xfrm>
          </p:grpSpPr>
          <p:sp>
            <p:nvSpPr>
              <p:cNvPr id="546" name="Right Arrow 545"/>
              <p:cNvSpPr/>
              <p:nvPr/>
            </p:nvSpPr>
            <p:spPr bwMode="auto">
              <a:xfrm rot="3058744">
                <a:off x="3695293" y="4811530"/>
                <a:ext cx="522681" cy="557878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pic>
            <p:nvPicPr>
              <p:cNvPr id="547" name="Picture 54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3867" b="81315" l="21094" r="77979"/>
                        </a14:imgEffect>
                      </a14:imgLayer>
                    </a14:imgProps>
                  </a:ext>
                </a:extLst>
              </a:blip>
              <a:srcRect l="20569" t="10370" r="21941" b="18880"/>
              <a:stretch/>
            </p:blipFill>
            <p:spPr>
              <a:xfrm>
                <a:off x="3895506" y="5075920"/>
                <a:ext cx="1106000" cy="1375032"/>
              </a:xfrm>
              <a:prstGeom prst="rect">
                <a:avLst/>
              </a:prstGeom>
              <a:scene3d>
                <a:camera prst="perspectiveFront"/>
                <a:lightRig rig="threePt" dir="t"/>
              </a:scene3d>
            </p:spPr>
          </p:pic>
        </p:grpSp>
        <p:sp>
          <p:nvSpPr>
            <p:cNvPr id="545" name="TextBox 544"/>
            <p:cNvSpPr txBox="1"/>
            <p:nvPr/>
          </p:nvSpPr>
          <p:spPr>
            <a:xfrm>
              <a:off x="3756910" y="6271320"/>
              <a:ext cx="118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Reconstruction</a:t>
              </a:r>
              <a:endParaRPr lang="en-US" sz="18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092671" y="2695009"/>
            <a:ext cx="1355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Detector</a:t>
            </a:r>
          </a:p>
        </p:txBody>
      </p:sp>
      <p:sp>
        <p:nvSpPr>
          <p:cNvPr id="55" name="TextBox 54"/>
          <p:cNvSpPr txBox="1"/>
          <p:nvPr/>
        </p:nvSpPr>
        <p:spPr>
          <a:xfrm rot="18937430">
            <a:off x="2204713" y="1166782"/>
            <a:ext cx="1355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Detector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767085" y="379994"/>
            <a:ext cx="1355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Detector</a:t>
            </a:r>
          </a:p>
        </p:txBody>
      </p:sp>
      <p:sp>
        <p:nvSpPr>
          <p:cNvPr id="57" name="TextBox 56"/>
          <p:cNvSpPr txBox="1"/>
          <p:nvPr/>
        </p:nvSpPr>
        <p:spPr>
          <a:xfrm rot="2080052">
            <a:off x="7211715" y="896412"/>
            <a:ext cx="1355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Detector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824C8-A99E-EB40-A449-4E7318D3F480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F0C9A9C-FF18-48AD-93F8-2D359B17D765}"/>
                  </a:ext>
                </a:extLst>
              </p:cNvPr>
              <p:cNvSpPr txBox="1"/>
              <p:nvPr/>
            </p:nvSpPr>
            <p:spPr>
              <a:xfrm rot="1978392">
                <a:off x="6986868" y="1110159"/>
                <a:ext cx="68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F0C9A9C-FF18-48AD-93F8-2D359B17D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78392">
                <a:off x="6986868" y="1110159"/>
                <a:ext cx="68580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8F9862E-9863-443A-85CA-4DBAB04E55FF}"/>
                  </a:ext>
                </a:extLst>
              </p:cNvPr>
              <p:cNvSpPr txBox="1"/>
              <p:nvPr/>
            </p:nvSpPr>
            <p:spPr>
              <a:xfrm>
                <a:off x="5059997" y="748824"/>
                <a:ext cx="68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8F9862E-9863-443A-85CA-4DBAB04E5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997" y="748824"/>
                <a:ext cx="68580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87A5855-C67E-4723-BE9E-5D0EECF235C7}"/>
                  </a:ext>
                </a:extLst>
              </p:cNvPr>
              <p:cNvSpPr txBox="1"/>
              <p:nvPr/>
            </p:nvSpPr>
            <p:spPr>
              <a:xfrm>
                <a:off x="2797722" y="1618148"/>
                <a:ext cx="68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87A5855-C67E-4723-BE9E-5D0EECF23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722" y="1618148"/>
                <a:ext cx="68580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84280F0-7332-4C58-AE57-D5D1973846E9}"/>
                  </a:ext>
                </a:extLst>
              </p:cNvPr>
              <p:cNvSpPr txBox="1"/>
              <p:nvPr/>
            </p:nvSpPr>
            <p:spPr>
              <a:xfrm>
                <a:off x="2264837" y="3587109"/>
                <a:ext cx="68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84280F0-7332-4C58-AE57-D5D197384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837" y="3587109"/>
                <a:ext cx="685800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819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" grpId="0" animBg="1"/>
      <p:bldP spid="453" grpId="0" animBg="1"/>
      <p:bldP spid="462" grpId="0" animBg="1"/>
      <p:bldP spid="462" grpId="1" animBg="1"/>
      <p:bldP spid="465" grpId="0"/>
      <p:bldP spid="465" grpId="1"/>
      <p:bldP spid="466" grpId="0" animBg="1"/>
      <p:bldP spid="466" grpId="1" animBg="1"/>
      <p:bldP spid="476" grpId="0"/>
      <p:bldP spid="476" grpId="1"/>
      <p:bldP spid="476" grpId="2"/>
      <p:bldP spid="477" grpId="0" animBg="1"/>
      <p:bldP spid="477" grpId="1" animBg="1"/>
      <p:bldP spid="477" grpId="2" animBg="1"/>
      <p:bldP spid="478" grpId="0" animBg="1"/>
      <p:bldP spid="479" grpId="0" animBg="1"/>
      <p:bldP spid="480" grpId="0"/>
      <p:bldP spid="488" grpId="0" animBg="1"/>
      <p:bldP spid="488" grpId="1" animBg="1"/>
      <p:bldP spid="488" grpId="2" animBg="1"/>
      <p:bldP spid="490" grpId="0"/>
      <p:bldP spid="54" grpId="0"/>
      <p:bldP spid="55" grpId="0"/>
      <p:bldP spid="55" grpId="1"/>
      <p:bldP spid="56" grpId="0"/>
      <p:bldP spid="56" grpId="1"/>
      <p:bldP spid="57" grpId="0"/>
      <p:bldP spid="51" grpId="0"/>
      <p:bldP spid="52" grpId="0"/>
      <p:bldP spid="52" grpId="1"/>
      <p:bldP spid="58" grpId="0"/>
      <p:bldP spid="58" grpId="1"/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Rectangle 2"/>
          <p:cNvSpPr>
            <a:spLocks noGrp="1" noChangeArrowheads="1"/>
          </p:cNvSpPr>
          <p:nvPr>
            <p:ph type="title"/>
          </p:nvPr>
        </p:nvSpPr>
        <p:spPr>
          <a:xfrm>
            <a:off x="-162574" y="-146387"/>
            <a:ext cx="12192000" cy="685800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Grouped View Subsets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84" name="Picture 28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67" b="81315" l="21094" r="77979"/>
                    </a14:imgEffect>
                  </a14:imgLayer>
                </a14:imgProps>
              </a:ext>
            </a:extLst>
          </a:blip>
          <a:srcRect l="20569" t="10370" r="21941" b="18880"/>
          <a:stretch/>
        </p:blipFill>
        <p:spPr>
          <a:xfrm>
            <a:off x="4663310" y="2705191"/>
            <a:ext cx="1977364" cy="1627724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  <p:sp>
        <p:nvSpPr>
          <p:cNvPr id="446" name="Cube 445"/>
          <p:cNvSpPr/>
          <p:nvPr/>
        </p:nvSpPr>
        <p:spPr>
          <a:xfrm rot="12783538">
            <a:off x="3576084" y="4752607"/>
            <a:ext cx="716361" cy="1731129"/>
          </a:xfrm>
          <a:prstGeom prst="cube">
            <a:avLst>
              <a:gd name="adj" fmla="val 17096"/>
            </a:avLst>
          </a:prstGeom>
          <a:noFill/>
          <a:ln w="38100">
            <a:solidFill>
              <a:schemeClr val="tx1"/>
            </a:solidFill>
          </a:ln>
          <a:scene3d>
            <a:camera prst="orthographicFront">
              <a:rot lat="3000000" lon="1800000" rev="6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3" name="Parallelogram 452"/>
          <p:cNvSpPr/>
          <p:nvPr/>
        </p:nvSpPr>
        <p:spPr>
          <a:xfrm rot="17146059">
            <a:off x="6803739" y="605439"/>
            <a:ext cx="1117817" cy="1611435"/>
          </a:xfrm>
          <a:prstGeom prst="parallelogram">
            <a:avLst>
              <a:gd name="adj" fmla="val 48813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2" name="Rectangle 461"/>
          <p:cNvSpPr/>
          <p:nvPr/>
        </p:nvSpPr>
        <p:spPr>
          <a:xfrm>
            <a:off x="4443791" y="709999"/>
            <a:ext cx="1938507" cy="52970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5" name="TextBox 464"/>
          <p:cNvSpPr txBox="1"/>
          <p:nvPr/>
        </p:nvSpPr>
        <p:spPr>
          <a:xfrm>
            <a:off x="4099642" y="6302963"/>
            <a:ext cx="289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Parallel X-ray Source</a:t>
            </a:r>
          </a:p>
        </p:txBody>
      </p:sp>
      <p:sp>
        <p:nvSpPr>
          <p:cNvPr id="466" name="Cube 465"/>
          <p:cNvSpPr/>
          <p:nvPr/>
        </p:nvSpPr>
        <p:spPr>
          <a:xfrm rot="197237">
            <a:off x="3100790" y="5631613"/>
            <a:ext cx="4786364" cy="596729"/>
          </a:xfrm>
          <a:prstGeom prst="cube">
            <a:avLst>
              <a:gd name="adj" fmla="val 88397"/>
            </a:avLst>
          </a:prstGeom>
          <a:noFill/>
          <a:ln w="38100">
            <a:solidFill>
              <a:schemeClr val="tx1"/>
            </a:solidFill>
          </a:ln>
          <a:scene3d>
            <a:camera prst="orthographicFront">
              <a:rot lat="21084583" lon="17438516" rev="1518157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6" name="TextBox 475"/>
          <p:cNvSpPr txBox="1"/>
          <p:nvPr/>
        </p:nvSpPr>
        <p:spPr>
          <a:xfrm rot="19021305">
            <a:off x="6906334" y="5549103"/>
            <a:ext cx="294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Parallel X-ray Source</a:t>
            </a:r>
          </a:p>
        </p:txBody>
      </p:sp>
      <p:sp>
        <p:nvSpPr>
          <p:cNvPr id="477" name="Cube 476"/>
          <p:cNvSpPr/>
          <p:nvPr/>
        </p:nvSpPr>
        <p:spPr>
          <a:xfrm rot="13592959">
            <a:off x="7277483" y="4962770"/>
            <a:ext cx="1090715" cy="816149"/>
          </a:xfrm>
          <a:prstGeom prst="cube">
            <a:avLst>
              <a:gd name="adj" fmla="val 6958"/>
            </a:avLst>
          </a:prstGeom>
          <a:noFill/>
          <a:ln w="38100">
            <a:solidFill>
              <a:schemeClr val="tx1"/>
            </a:solidFill>
          </a:ln>
          <a:scene3d>
            <a:camera prst="orthographicFront">
              <a:rot lat="960000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8" name="Rectangle 477"/>
          <p:cNvSpPr/>
          <p:nvPr/>
        </p:nvSpPr>
        <p:spPr>
          <a:xfrm rot="16200000">
            <a:off x="1891973" y="3437446"/>
            <a:ext cx="1453880" cy="70627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" name="Cube 478"/>
          <p:cNvSpPr/>
          <p:nvPr/>
        </p:nvSpPr>
        <p:spPr>
          <a:xfrm rot="6072291">
            <a:off x="8464713" y="2519059"/>
            <a:ext cx="537271" cy="2308172"/>
          </a:xfrm>
          <a:prstGeom prst="cube">
            <a:avLst>
              <a:gd name="adj" fmla="val 17096"/>
            </a:avLst>
          </a:prstGeom>
          <a:noFill/>
          <a:ln w="38100">
            <a:solidFill>
              <a:schemeClr val="tx1"/>
            </a:solidFill>
          </a:ln>
          <a:scene3d>
            <a:camera prst="orthographicFront">
              <a:rot lat="3000000" lon="1800000" rev="6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0" name="TextBox 479"/>
          <p:cNvSpPr txBox="1"/>
          <p:nvPr/>
        </p:nvSpPr>
        <p:spPr>
          <a:xfrm>
            <a:off x="7598961" y="2485659"/>
            <a:ext cx="3323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Parallel X-ray Source</a:t>
            </a:r>
          </a:p>
        </p:txBody>
      </p:sp>
      <p:sp>
        <p:nvSpPr>
          <p:cNvPr id="488" name="Parallelogram 487"/>
          <p:cNvSpPr/>
          <p:nvPr/>
        </p:nvSpPr>
        <p:spPr>
          <a:xfrm rot="19015250">
            <a:off x="1991724" y="1608897"/>
            <a:ext cx="2276625" cy="401779"/>
          </a:xfrm>
          <a:prstGeom prst="parallelogram">
            <a:avLst>
              <a:gd name="adj" fmla="val 96134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0" name="TextBox 489"/>
          <p:cNvSpPr txBox="1"/>
          <p:nvPr/>
        </p:nvSpPr>
        <p:spPr>
          <a:xfrm rot="1490653">
            <a:off x="2826621" y="5961072"/>
            <a:ext cx="2117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Parallel X-ray Source</a:t>
            </a:r>
          </a:p>
        </p:txBody>
      </p:sp>
      <p:grpSp>
        <p:nvGrpSpPr>
          <p:cNvPr id="495" name="Group 494"/>
          <p:cNvGrpSpPr/>
          <p:nvPr/>
        </p:nvGrpSpPr>
        <p:grpSpPr>
          <a:xfrm rot="13032420">
            <a:off x="5081625" y="1632144"/>
            <a:ext cx="1381788" cy="3637196"/>
            <a:chOff x="3838016" y="2269049"/>
            <a:chExt cx="1097554" cy="2602987"/>
          </a:xfrm>
        </p:grpSpPr>
        <p:cxnSp>
          <p:nvCxnSpPr>
            <p:cNvPr id="498" name="Straight Connector 497"/>
            <p:cNvCxnSpPr/>
            <p:nvPr/>
          </p:nvCxnSpPr>
          <p:spPr>
            <a:xfrm>
              <a:off x="3838016" y="2269049"/>
              <a:ext cx="8226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/>
            <p:cNvCxnSpPr/>
            <p:nvPr/>
          </p:nvCxnSpPr>
          <p:spPr>
            <a:xfrm>
              <a:off x="4088003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/>
            <p:cNvCxnSpPr/>
            <p:nvPr/>
          </p:nvCxnSpPr>
          <p:spPr>
            <a:xfrm>
              <a:off x="4352858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" name="Straight Connector 500"/>
            <p:cNvCxnSpPr/>
            <p:nvPr/>
          </p:nvCxnSpPr>
          <p:spPr>
            <a:xfrm>
              <a:off x="4617713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Straight Connector 501"/>
            <p:cNvCxnSpPr/>
            <p:nvPr/>
          </p:nvCxnSpPr>
          <p:spPr>
            <a:xfrm>
              <a:off x="4922412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5" name="Group 524"/>
          <p:cNvGrpSpPr/>
          <p:nvPr/>
        </p:nvGrpSpPr>
        <p:grpSpPr>
          <a:xfrm rot="10800000">
            <a:off x="4814061" y="1733649"/>
            <a:ext cx="1381788" cy="3637196"/>
            <a:chOff x="3838016" y="2269049"/>
            <a:chExt cx="1097554" cy="2602987"/>
          </a:xfrm>
        </p:grpSpPr>
        <p:cxnSp>
          <p:nvCxnSpPr>
            <p:cNvPr id="526" name="Straight Connector 525"/>
            <p:cNvCxnSpPr/>
            <p:nvPr/>
          </p:nvCxnSpPr>
          <p:spPr>
            <a:xfrm>
              <a:off x="3838016" y="2269049"/>
              <a:ext cx="8226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Connector 526"/>
            <p:cNvCxnSpPr/>
            <p:nvPr/>
          </p:nvCxnSpPr>
          <p:spPr>
            <a:xfrm>
              <a:off x="4088003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/>
            <p:cNvCxnSpPr/>
            <p:nvPr/>
          </p:nvCxnSpPr>
          <p:spPr>
            <a:xfrm>
              <a:off x="4352858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/>
            <p:cNvCxnSpPr/>
            <p:nvPr/>
          </p:nvCxnSpPr>
          <p:spPr>
            <a:xfrm>
              <a:off x="4617713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>
              <a:off x="4922412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1" name="Group 530"/>
          <p:cNvGrpSpPr/>
          <p:nvPr/>
        </p:nvGrpSpPr>
        <p:grpSpPr>
          <a:xfrm rot="8315195">
            <a:off x="4728275" y="1838621"/>
            <a:ext cx="1381788" cy="3637196"/>
            <a:chOff x="3838016" y="2269049"/>
            <a:chExt cx="1097554" cy="2602987"/>
          </a:xfrm>
        </p:grpSpPr>
        <p:cxnSp>
          <p:nvCxnSpPr>
            <p:cNvPr id="532" name="Straight Connector 531"/>
            <p:cNvCxnSpPr/>
            <p:nvPr/>
          </p:nvCxnSpPr>
          <p:spPr>
            <a:xfrm>
              <a:off x="3838016" y="2269049"/>
              <a:ext cx="8226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/>
            <p:cNvCxnSpPr/>
            <p:nvPr/>
          </p:nvCxnSpPr>
          <p:spPr>
            <a:xfrm>
              <a:off x="4088003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/>
            <p:cNvCxnSpPr/>
            <p:nvPr/>
          </p:nvCxnSpPr>
          <p:spPr>
            <a:xfrm>
              <a:off x="4352858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>
              <a:off x="4617713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>
            <a:xfrm>
              <a:off x="4922412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7" name="Group 536"/>
          <p:cNvGrpSpPr/>
          <p:nvPr/>
        </p:nvGrpSpPr>
        <p:grpSpPr>
          <a:xfrm rot="5400000">
            <a:off x="5189984" y="1279850"/>
            <a:ext cx="1036341" cy="4849595"/>
            <a:chOff x="3838016" y="2269049"/>
            <a:chExt cx="1097554" cy="2602987"/>
          </a:xfrm>
        </p:grpSpPr>
        <p:cxnSp>
          <p:nvCxnSpPr>
            <p:cNvPr id="538" name="Straight Connector 537"/>
            <p:cNvCxnSpPr/>
            <p:nvPr/>
          </p:nvCxnSpPr>
          <p:spPr>
            <a:xfrm>
              <a:off x="3838016" y="2269049"/>
              <a:ext cx="8226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/>
            <p:cNvCxnSpPr/>
            <p:nvPr/>
          </p:nvCxnSpPr>
          <p:spPr>
            <a:xfrm>
              <a:off x="4088003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/>
            <p:cNvCxnSpPr/>
            <p:nvPr/>
          </p:nvCxnSpPr>
          <p:spPr>
            <a:xfrm>
              <a:off x="4352858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1" name="Straight Connector 540"/>
            <p:cNvCxnSpPr/>
            <p:nvPr/>
          </p:nvCxnSpPr>
          <p:spPr>
            <a:xfrm>
              <a:off x="4617713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>
            <a:xfrm>
              <a:off x="4922412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3" name="Group 542"/>
          <p:cNvGrpSpPr/>
          <p:nvPr/>
        </p:nvGrpSpPr>
        <p:grpSpPr>
          <a:xfrm>
            <a:off x="8075217" y="4962700"/>
            <a:ext cx="1765082" cy="1895301"/>
            <a:chOff x="3662276" y="4745351"/>
            <a:chExt cx="1323811" cy="1895301"/>
          </a:xfrm>
        </p:grpSpPr>
        <p:grpSp>
          <p:nvGrpSpPr>
            <p:cNvPr id="544" name="Group 543"/>
            <p:cNvGrpSpPr/>
            <p:nvPr/>
          </p:nvGrpSpPr>
          <p:grpSpPr>
            <a:xfrm>
              <a:off x="3662276" y="4745351"/>
              <a:ext cx="1323811" cy="1621824"/>
              <a:chOff x="3677695" y="4829128"/>
              <a:chExt cx="1323811" cy="1621824"/>
            </a:xfrm>
          </p:grpSpPr>
          <p:sp>
            <p:nvSpPr>
              <p:cNvPr id="546" name="Right Arrow 545"/>
              <p:cNvSpPr/>
              <p:nvPr/>
            </p:nvSpPr>
            <p:spPr bwMode="auto">
              <a:xfrm rot="3058744">
                <a:off x="3695293" y="4811530"/>
                <a:ext cx="522681" cy="557878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pic>
            <p:nvPicPr>
              <p:cNvPr id="547" name="Picture 54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3867" b="81315" l="21094" r="77979"/>
                        </a14:imgEffect>
                      </a14:imgLayer>
                    </a14:imgProps>
                  </a:ext>
                </a:extLst>
              </a:blip>
              <a:srcRect l="20569" t="10370" r="21941" b="18880"/>
              <a:stretch/>
            </p:blipFill>
            <p:spPr>
              <a:xfrm>
                <a:off x="3895506" y="5075920"/>
                <a:ext cx="1106000" cy="1375032"/>
              </a:xfrm>
              <a:prstGeom prst="rect">
                <a:avLst/>
              </a:prstGeom>
              <a:scene3d>
                <a:camera prst="perspectiveFront"/>
                <a:lightRig rig="threePt" dir="t"/>
              </a:scene3d>
            </p:spPr>
          </p:pic>
        </p:grpSp>
        <p:sp>
          <p:nvSpPr>
            <p:cNvPr id="545" name="TextBox 544"/>
            <p:cNvSpPr txBox="1"/>
            <p:nvPr/>
          </p:nvSpPr>
          <p:spPr>
            <a:xfrm>
              <a:off x="3756910" y="6271320"/>
              <a:ext cx="118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Reconstruction</a:t>
              </a:r>
              <a:endParaRPr lang="en-US" sz="18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092671" y="2695009"/>
            <a:ext cx="1355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Detector</a:t>
            </a:r>
          </a:p>
        </p:txBody>
      </p:sp>
      <p:sp>
        <p:nvSpPr>
          <p:cNvPr id="55" name="TextBox 54"/>
          <p:cNvSpPr txBox="1"/>
          <p:nvPr/>
        </p:nvSpPr>
        <p:spPr>
          <a:xfrm rot="18937430">
            <a:off x="2204713" y="1166782"/>
            <a:ext cx="1355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Detector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767085" y="379994"/>
            <a:ext cx="1355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Detector</a:t>
            </a:r>
          </a:p>
        </p:txBody>
      </p:sp>
      <p:sp>
        <p:nvSpPr>
          <p:cNvPr id="57" name="TextBox 56"/>
          <p:cNvSpPr txBox="1"/>
          <p:nvPr/>
        </p:nvSpPr>
        <p:spPr>
          <a:xfrm rot="2080052">
            <a:off x="7211715" y="896412"/>
            <a:ext cx="1355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Detector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824C8-A99E-EB40-A449-4E7318D3F480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F0C9A9C-FF18-48AD-93F8-2D359B17D765}"/>
                  </a:ext>
                </a:extLst>
              </p:cNvPr>
              <p:cNvSpPr txBox="1"/>
              <p:nvPr/>
            </p:nvSpPr>
            <p:spPr>
              <a:xfrm rot="1978392">
                <a:off x="6986868" y="1110159"/>
                <a:ext cx="68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F0C9A9C-FF18-48AD-93F8-2D359B17D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78392">
                <a:off x="6986868" y="1110159"/>
                <a:ext cx="68580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8F9862E-9863-443A-85CA-4DBAB04E55FF}"/>
                  </a:ext>
                </a:extLst>
              </p:cNvPr>
              <p:cNvSpPr txBox="1"/>
              <p:nvPr/>
            </p:nvSpPr>
            <p:spPr>
              <a:xfrm>
                <a:off x="5059997" y="748824"/>
                <a:ext cx="68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8F9862E-9863-443A-85CA-4DBAB04E5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997" y="748824"/>
                <a:ext cx="68580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87A5855-C67E-4723-BE9E-5D0EECF235C7}"/>
                  </a:ext>
                </a:extLst>
              </p:cNvPr>
              <p:cNvSpPr txBox="1"/>
              <p:nvPr/>
            </p:nvSpPr>
            <p:spPr>
              <a:xfrm>
                <a:off x="2797722" y="1618148"/>
                <a:ext cx="68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87A5855-C67E-4723-BE9E-5D0EECF23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722" y="1618148"/>
                <a:ext cx="68580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84280F0-7332-4C58-AE57-D5D1973846E9}"/>
                  </a:ext>
                </a:extLst>
              </p:cNvPr>
              <p:cNvSpPr txBox="1"/>
              <p:nvPr/>
            </p:nvSpPr>
            <p:spPr>
              <a:xfrm>
                <a:off x="2264837" y="3587109"/>
                <a:ext cx="68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84280F0-7332-4C58-AE57-D5D197384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837" y="3587109"/>
                <a:ext cx="685800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635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" grpId="0" animBg="1"/>
      <p:bldP spid="453" grpId="0" animBg="1"/>
      <p:bldP spid="462" grpId="0" animBg="1"/>
      <p:bldP spid="462" grpId="1" animBg="1"/>
      <p:bldP spid="465" grpId="0"/>
      <p:bldP spid="465" grpId="1"/>
      <p:bldP spid="466" grpId="0" animBg="1"/>
      <p:bldP spid="466" grpId="1" animBg="1"/>
      <p:bldP spid="476" grpId="0"/>
      <p:bldP spid="476" grpId="1"/>
      <p:bldP spid="476" grpId="2"/>
      <p:bldP spid="477" grpId="0" animBg="1"/>
      <p:bldP spid="477" grpId="1" animBg="1"/>
      <p:bldP spid="477" grpId="2" animBg="1"/>
      <p:bldP spid="478" grpId="0" animBg="1"/>
      <p:bldP spid="479" grpId="0" animBg="1"/>
      <p:bldP spid="480" grpId="0"/>
      <p:bldP spid="488" grpId="0" animBg="1"/>
      <p:bldP spid="488" grpId="1" animBg="1"/>
      <p:bldP spid="488" grpId="2" animBg="1"/>
      <p:bldP spid="490" grpId="0"/>
      <p:bldP spid="54" grpId="0"/>
      <p:bldP spid="55" grpId="0"/>
      <p:bldP spid="55" grpId="1"/>
      <p:bldP spid="56" grpId="0"/>
      <p:bldP spid="56" grpId="1"/>
      <p:bldP spid="57" grpId="0"/>
      <p:bldP spid="51" grpId="0"/>
      <p:bldP spid="52" grpId="0"/>
      <p:bldP spid="52" grpId="1"/>
      <p:bldP spid="58" grpId="0"/>
      <p:bldP spid="58" grpId="1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F4884B-FFE5-4863-A8A3-165F45529041}"/>
              </a:ext>
            </a:extLst>
          </p:cNvPr>
          <p:cNvSpPr/>
          <p:nvPr/>
        </p:nvSpPr>
        <p:spPr>
          <a:xfrm>
            <a:off x="640692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577416-2893-42FF-A501-2C9F1799F9E9}"/>
              </a:ext>
            </a:extLst>
          </p:cNvPr>
          <p:cNvSpPr/>
          <p:nvPr/>
        </p:nvSpPr>
        <p:spPr>
          <a:xfrm>
            <a:off x="820076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80EBD6-F3E0-4CAF-A669-934E755616FF}"/>
              </a:ext>
            </a:extLst>
          </p:cNvPr>
          <p:cNvSpPr/>
          <p:nvPr/>
        </p:nvSpPr>
        <p:spPr>
          <a:xfrm>
            <a:off x="999456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517E53-1869-4D46-B0B0-84740A6345D7}"/>
              </a:ext>
            </a:extLst>
          </p:cNvPr>
          <p:cNvSpPr/>
          <p:nvPr/>
        </p:nvSpPr>
        <p:spPr>
          <a:xfrm>
            <a:off x="1178839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153C56-1CEA-4764-B8F6-519C5A5BBECC}"/>
              </a:ext>
            </a:extLst>
          </p:cNvPr>
          <p:cNvSpPr/>
          <p:nvPr/>
        </p:nvSpPr>
        <p:spPr>
          <a:xfrm>
            <a:off x="1358222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1C6616-5B3B-4C31-A1A9-094A2B92CD5C}"/>
              </a:ext>
            </a:extLst>
          </p:cNvPr>
          <p:cNvSpPr/>
          <p:nvPr/>
        </p:nvSpPr>
        <p:spPr>
          <a:xfrm>
            <a:off x="1537604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1013A5-58AC-43C3-970A-D9649489797B}"/>
              </a:ext>
            </a:extLst>
          </p:cNvPr>
          <p:cNvSpPr/>
          <p:nvPr/>
        </p:nvSpPr>
        <p:spPr>
          <a:xfrm>
            <a:off x="1716987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43A13A-DEDB-451F-A89E-C552EB2FECFD}"/>
              </a:ext>
            </a:extLst>
          </p:cNvPr>
          <p:cNvSpPr/>
          <p:nvPr/>
        </p:nvSpPr>
        <p:spPr>
          <a:xfrm>
            <a:off x="1896369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A806BE-9C6C-435B-9DE7-3B8A28A22CC6}"/>
              </a:ext>
            </a:extLst>
          </p:cNvPr>
          <p:cNvSpPr/>
          <p:nvPr/>
        </p:nvSpPr>
        <p:spPr>
          <a:xfrm>
            <a:off x="2075752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4C5C14-83CE-4A21-AE28-4C8131EA44A2}"/>
              </a:ext>
            </a:extLst>
          </p:cNvPr>
          <p:cNvSpPr/>
          <p:nvPr/>
        </p:nvSpPr>
        <p:spPr>
          <a:xfrm>
            <a:off x="2255134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D5869F-6D2B-447A-B906-ECA6B2588200}"/>
              </a:ext>
            </a:extLst>
          </p:cNvPr>
          <p:cNvSpPr/>
          <p:nvPr/>
        </p:nvSpPr>
        <p:spPr>
          <a:xfrm>
            <a:off x="2434517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C05B5F-D7EB-4A5C-8F66-BAF6A6FCAF1F}"/>
              </a:ext>
            </a:extLst>
          </p:cNvPr>
          <p:cNvSpPr/>
          <p:nvPr/>
        </p:nvSpPr>
        <p:spPr>
          <a:xfrm>
            <a:off x="2613900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C66381-8CE7-4EB5-A141-4E5676D74E04}"/>
              </a:ext>
            </a:extLst>
          </p:cNvPr>
          <p:cNvSpPr/>
          <p:nvPr/>
        </p:nvSpPr>
        <p:spPr>
          <a:xfrm>
            <a:off x="2793282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2E7EB2-2AFB-48EA-AB3D-E18CB5E0E6EC}"/>
              </a:ext>
            </a:extLst>
          </p:cNvPr>
          <p:cNvSpPr/>
          <p:nvPr/>
        </p:nvSpPr>
        <p:spPr>
          <a:xfrm>
            <a:off x="2972663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A11CF1-1207-4D9B-8585-F21BA34619C9}"/>
              </a:ext>
            </a:extLst>
          </p:cNvPr>
          <p:cNvSpPr/>
          <p:nvPr/>
        </p:nvSpPr>
        <p:spPr>
          <a:xfrm>
            <a:off x="3152046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1108B5-6888-4EB8-9324-F3FD79510587}"/>
              </a:ext>
            </a:extLst>
          </p:cNvPr>
          <p:cNvSpPr/>
          <p:nvPr/>
        </p:nvSpPr>
        <p:spPr>
          <a:xfrm>
            <a:off x="3331429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CFFB97-243B-4B17-8443-4F6887023BD3}"/>
              </a:ext>
            </a:extLst>
          </p:cNvPr>
          <p:cNvSpPr/>
          <p:nvPr/>
        </p:nvSpPr>
        <p:spPr>
          <a:xfrm>
            <a:off x="3510811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32CC4D-DACB-4B86-9A73-7D4E75A56633}"/>
              </a:ext>
            </a:extLst>
          </p:cNvPr>
          <p:cNvSpPr/>
          <p:nvPr/>
        </p:nvSpPr>
        <p:spPr>
          <a:xfrm>
            <a:off x="3690193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1BD300-E5D0-42F8-BC94-C7378A509C96}"/>
              </a:ext>
            </a:extLst>
          </p:cNvPr>
          <p:cNvSpPr/>
          <p:nvPr/>
        </p:nvSpPr>
        <p:spPr>
          <a:xfrm>
            <a:off x="3869575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932254-3414-40C0-9822-E51BF30D54D0}"/>
              </a:ext>
            </a:extLst>
          </p:cNvPr>
          <p:cNvSpPr/>
          <p:nvPr/>
        </p:nvSpPr>
        <p:spPr>
          <a:xfrm>
            <a:off x="4048958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5C72FA9-17FB-4A0B-AA54-A6D182A83BDB}"/>
              </a:ext>
            </a:extLst>
          </p:cNvPr>
          <p:cNvSpPr/>
          <p:nvPr/>
        </p:nvSpPr>
        <p:spPr>
          <a:xfrm>
            <a:off x="4228341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9538E8-E5EB-4358-BE04-ABE69F32F8CD}"/>
              </a:ext>
            </a:extLst>
          </p:cNvPr>
          <p:cNvSpPr/>
          <p:nvPr/>
        </p:nvSpPr>
        <p:spPr>
          <a:xfrm>
            <a:off x="4407724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D7D386-34D8-434A-8F0F-B53653F667A3}"/>
              </a:ext>
            </a:extLst>
          </p:cNvPr>
          <p:cNvSpPr/>
          <p:nvPr/>
        </p:nvSpPr>
        <p:spPr>
          <a:xfrm>
            <a:off x="4587107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2A410D-A02E-4407-A99B-D78FBEC218C3}"/>
              </a:ext>
            </a:extLst>
          </p:cNvPr>
          <p:cNvSpPr/>
          <p:nvPr/>
        </p:nvSpPr>
        <p:spPr>
          <a:xfrm>
            <a:off x="4766488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EB8C7D-AB50-4C0B-9CF9-8579BD1E2B6C}"/>
              </a:ext>
            </a:extLst>
          </p:cNvPr>
          <p:cNvSpPr/>
          <p:nvPr/>
        </p:nvSpPr>
        <p:spPr>
          <a:xfrm>
            <a:off x="4945871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54FA26-4D37-446B-BC07-56863F912CAE}"/>
              </a:ext>
            </a:extLst>
          </p:cNvPr>
          <p:cNvSpPr/>
          <p:nvPr/>
        </p:nvSpPr>
        <p:spPr>
          <a:xfrm>
            <a:off x="5125254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6633751-AE6A-4C44-8008-7BF0EF504A55}"/>
              </a:ext>
            </a:extLst>
          </p:cNvPr>
          <p:cNvSpPr/>
          <p:nvPr/>
        </p:nvSpPr>
        <p:spPr>
          <a:xfrm>
            <a:off x="5304636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D49A338-E770-47DD-A0C9-88B874C880E2}"/>
              </a:ext>
            </a:extLst>
          </p:cNvPr>
          <p:cNvSpPr/>
          <p:nvPr/>
        </p:nvSpPr>
        <p:spPr>
          <a:xfrm>
            <a:off x="5484018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F94507-F2B6-4B14-8A13-DD09FF2951AC}"/>
              </a:ext>
            </a:extLst>
          </p:cNvPr>
          <p:cNvSpPr/>
          <p:nvPr/>
        </p:nvSpPr>
        <p:spPr>
          <a:xfrm>
            <a:off x="5663401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30AD78-7D9F-4D5D-916F-3991C2FDCB1B}"/>
              </a:ext>
            </a:extLst>
          </p:cNvPr>
          <p:cNvSpPr/>
          <p:nvPr/>
        </p:nvSpPr>
        <p:spPr>
          <a:xfrm>
            <a:off x="5842783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BF02C52-A9AD-4E18-8FD6-137E27EF7BE7}"/>
              </a:ext>
            </a:extLst>
          </p:cNvPr>
          <p:cNvSpPr/>
          <p:nvPr/>
        </p:nvSpPr>
        <p:spPr>
          <a:xfrm>
            <a:off x="6022165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75F3FC6-1C0D-46A1-B6B1-2A1E6AD6C8E6}"/>
              </a:ext>
            </a:extLst>
          </p:cNvPr>
          <p:cNvSpPr/>
          <p:nvPr/>
        </p:nvSpPr>
        <p:spPr>
          <a:xfrm>
            <a:off x="6201547" y="509121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969EE1-EE92-4689-A41A-A142EA97ED37}"/>
              </a:ext>
            </a:extLst>
          </p:cNvPr>
          <p:cNvSpPr/>
          <p:nvPr/>
        </p:nvSpPr>
        <p:spPr>
          <a:xfrm>
            <a:off x="640692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44EB012-7257-4B86-8B90-FF02A5C71DA8}"/>
              </a:ext>
            </a:extLst>
          </p:cNvPr>
          <p:cNvSpPr/>
          <p:nvPr/>
        </p:nvSpPr>
        <p:spPr>
          <a:xfrm>
            <a:off x="820075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3E0F716-871C-42E3-869B-375F96ECAA55}"/>
              </a:ext>
            </a:extLst>
          </p:cNvPr>
          <p:cNvSpPr/>
          <p:nvPr/>
        </p:nvSpPr>
        <p:spPr>
          <a:xfrm>
            <a:off x="999456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60060F-E04C-4E43-9F4E-BD720CF50E7B}"/>
              </a:ext>
            </a:extLst>
          </p:cNvPr>
          <p:cNvSpPr/>
          <p:nvPr/>
        </p:nvSpPr>
        <p:spPr>
          <a:xfrm>
            <a:off x="1178838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4B84609-911D-4DC5-8663-FA42C406A555}"/>
              </a:ext>
            </a:extLst>
          </p:cNvPr>
          <p:cNvSpPr/>
          <p:nvPr/>
        </p:nvSpPr>
        <p:spPr>
          <a:xfrm>
            <a:off x="1358221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4D1B808-2D39-45AC-8A71-F64FD4A2F1EE}"/>
              </a:ext>
            </a:extLst>
          </p:cNvPr>
          <p:cNvSpPr/>
          <p:nvPr/>
        </p:nvSpPr>
        <p:spPr>
          <a:xfrm>
            <a:off x="1537603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D0ED1B1-6F7C-4F4F-AB53-9A8A7593C87C}"/>
              </a:ext>
            </a:extLst>
          </p:cNvPr>
          <p:cNvSpPr/>
          <p:nvPr/>
        </p:nvSpPr>
        <p:spPr>
          <a:xfrm>
            <a:off x="1716986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B31D1DD-EE0D-4D29-BB9B-393595004E63}"/>
              </a:ext>
            </a:extLst>
          </p:cNvPr>
          <p:cNvSpPr/>
          <p:nvPr/>
        </p:nvSpPr>
        <p:spPr>
          <a:xfrm>
            <a:off x="1896369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DE4A9AE-336B-4F40-A9A9-D6AC7DE62516}"/>
              </a:ext>
            </a:extLst>
          </p:cNvPr>
          <p:cNvSpPr/>
          <p:nvPr/>
        </p:nvSpPr>
        <p:spPr>
          <a:xfrm>
            <a:off x="2075751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16878C-F327-4BB1-A5F4-54C40561CA91}"/>
              </a:ext>
            </a:extLst>
          </p:cNvPr>
          <p:cNvSpPr/>
          <p:nvPr/>
        </p:nvSpPr>
        <p:spPr>
          <a:xfrm>
            <a:off x="2255133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23436DD-5F9B-4D08-8EB9-1EC40384A8D2}"/>
              </a:ext>
            </a:extLst>
          </p:cNvPr>
          <p:cNvSpPr/>
          <p:nvPr/>
        </p:nvSpPr>
        <p:spPr>
          <a:xfrm>
            <a:off x="2434516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7DC659A-3F82-4391-BFEF-49ADC3C7C736}"/>
              </a:ext>
            </a:extLst>
          </p:cNvPr>
          <p:cNvSpPr/>
          <p:nvPr/>
        </p:nvSpPr>
        <p:spPr>
          <a:xfrm>
            <a:off x="2613899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E5C2A7B-0868-4AAC-A018-0297E828E640}"/>
              </a:ext>
            </a:extLst>
          </p:cNvPr>
          <p:cNvSpPr/>
          <p:nvPr/>
        </p:nvSpPr>
        <p:spPr>
          <a:xfrm>
            <a:off x="2793281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966956C-2D5C-438E-8D5A-04150416024C}"/>
              </a:ext>
            </a:extLst>
          </p:cNvPr>
          <p:cNvSpPr/>
          <p:nvPr/>
        </p:nvSpPr>
        <p:spPr>
          <a:xfrm>
            <a:off x="2972662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CF0FF2C-2B79-403D-9C13-9E257E284A94}"/>
              </a:ext>
            </a:extLst>
          </p:cNvPr>
          <p:cNvSpPr/>
          <p:nvPr/>
        </p:nvSpPr>
        <p:spPr>
          <a:xfrm>
            <a:off x="3869575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708771D-79F0-4CAA-973A-C95933173082}"/>
              </a:ext>
            </a:extLst>
          </p:cNvPr>
          <p:cNvSpPr/>
          <p:nvPr/>
        </p:nvSpPr>
        <p:spPr>
          <a:xfrm>
            <a:off x="4048957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8264DD9-C513-4035-931E-B532F09A7B9F}"/>
              </a:ext>
            </a:extLst>
          </p:cNvPr>
          <p:cNvSpPr/>
          <p:nvPr/>
        </p:nvSpPr>
        <p:spPr>
          <a:xfrm>
            <a:off x="4228340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3AAD2B8-C5FA-46C8-B511-8DEBC8470F2B}"/>
              </a:ext>
            </a:extLst>
          </p:cNvPr>
          <p:cNvSpPr/>
          <p:nvPr/>
        </p:nvSpPr>
        <p:spPr>
          <a:xfrm>
            <a:off x="4407724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9B8DAA1-6096-47FB-95F2-E30EBEF375FA}"/>
              </a:ext>
            </a:extLst>
          </p:cNvPr>
          <p:cNvSpPr/>
          <p:nvPr/>
        </p:nvSpPr>
        <p:spPr>
          <a:xfrm>
            <a:off x="4587106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4917C70-1A17-478E-A84A-F745BA15E1D1}"/>
              </a:ext>
            </a:extLst>
          </p:cNvPr>
          <p:cNvSpPr/>
          <p:nvPr/>
        </p:nvSpPr>
        <p:spPr>
          <a:xfrm>
            <a:off x="4766487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89BDFE7-3031-42A4-A23A-66243E9EF035}"/>
              </a:ext>
            </a:extLst>
          </p:cNvPr>
          <p:cNvSpPr/>
          <p:nvPr/>
        </p:nvSpPr>
        <p:spPr>
          <a:xfrm>
            <a:off x="4945870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194D819-A71A-4EEE-A7E2-18F401EEB954}"/>
              </a:ext>
            </a:extLst>
          </p:cNvPr>
          <p:cNvSpPr/>
          <p:nvPr/>
        </p:nvSpPr>
        <p:spPr>
          <a:xfrm>
            <a:off x="5125253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EB13580-46E8-43C7-B1EB-09A818C30393}"/>
              </a:ext>
            </a:extLst>
          </p:cNvPr>
          <p:cNvSpPr/>
          <p:nvPr/>
        </p:nvSpPr>
        <p:spPr>
          <a:xfrm>
            <a:off x="5304635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49B2FDD-1A3D-4CB0-8B8D-9764843E4304}"/>
              </a:ext>
            </a:extLst>
          </p:cNvPr>
          <p:cNvSpPr/>
          <p:nvPr/>
        </p:nvSpPr>
        <p:spPr>
          <a:xfrm>
            <a:off x="5484018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641FC41-AC3F-4183-9DE6-870A07705421}"/>
              </a:ext>
            </a:extLst>
          </p:cNvPr>
          <p:cNvSpPr/>
          <p:nvPr/>
        </p:nvSpPr>
        <p:spPr>
          <a:xfrm>
            <a:off x="5663400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EE33283-F2B0-44F4-9A05-FC167ABAEE22}"/>
              </a:ext>
            </a:extLst>
          </p:cNvPr>
          <p:cNvSpPr/>
          <p:nvPr/>
        </p:nvSpPr>
        <p:spPr>
          <a:xfrm>
            <a:off x="5842782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B7AFF52-B598-4D5B-869B-F2FA84EA5DA7}"/>
              </a:ext>
            </a:extLst>
          </p:cNvPr>
          <p:cNvSpPr/>
          <p:nvPr/>
        </p:nvSpPr>
        <p:spPr>
          <a:xfrm>
            <a:off x="6022164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926CFC8-173D-4C30-A34F-A5D3141DEC4D}"/>
              </a:ext>
            </a:extLst>
          </p:cNvPr>
          <p:cNvSpPr/>
          <p:nvPr/>
        </p:nvSpPr>
        <p:spPr>
          <a:xfrm>
            <a:off x="6201546" y="529326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678DB96-D258-4ABB-B38E-EF8FB0241C33}"/>
              </a:ext>
            </a:extLst>
          </p:cNvPr>
          <p:cNvSpPr/>
          <p:nvPr/>
        </p:nvSpPr>
        <p:spPr>
          <a:xfrm>
            <a:off x="640691" y="5495320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4717A60-0719-48B3-946A-57509F1A4118}"/>
              </a:ext>
            </a:extLst>
          </p:cNvPr>
          <p:cNvSpPr/>
          <p:nvPr/>
        </p:nvSpPr>
        <p:spPr>
          <a:xfrm>
            <a:off x="820074" y="5495320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FF990C9-0C9C-4551-8335-9CFCDBFCE56C}"/>
              </a:ext>
            </a:extLst>
          </p:cNvPr>
          <p:cNvSpPr/>
          <p:nvPr/>
        </p:nvSpPr>
        <p:spPr>
          <a:xfrm>
            <a:off x="999455" y="5495320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0EF3210-BE06-4081-A99E-60E34C7F0C05}"/>
              </a:ext>
            </a:extLst>
          </p:cNvPr>
          <p:cNvSpPr/>
          <p:nvPr/>
        </p:nvSpPr>
        <p:spPr>
          <a:xfrm>
            <a:off x="1178837" y="5495320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CCE71B1-1479-455E-BD6E-4114F52E2504}"/>
              </a:ext>
            </a:extLst>
          </p:cNvPr>
          <p:cNvSpPr/>
          <p:nvPr/>
        </p:nvSpPr>
        <p:spPr>
          <a:xfrm>
            <a:off x="1358221" y="5495320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49E8358-D99F-450C-992A-74F233045E9F}"/>
              </a:ext>
            </a:extLst>
          </p:cNvPr>
          <p:cNvSpPr/>
          <p:nvPr/>
        </p:nvSpPr>
        <p:spPr>
          <a:xfrm>
            <a:off x="1537602" y="5495320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6E4F5E4-4F85-4440-9818-1DA73625E124}"/>
              </a:ext>
            </a:extLst>
          </p:cNvPr>
          <p:cNvSpPr/>
          <p:nvPr/>
        </p:nvSpPr>
        <p:spPr>
          <a:xfrm>
            <a:off x="1716986" y="5495320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C048871-6D96-4E50-9A19-AB975FD8100C}"/>
              </a:ext>
            </a:extLst>
          </p:cNvPr>
          <p:cNvSpPr/>
          <p:nvPr/>
        </p:nvSpPr>
        <p:spPr>
          <a:xfrm>
            <a:off x="1896368" y="5495320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EB78A5E-B875-4B9F-A86C-CCCF67B237AF}"/>
              </a:ext>
            </a:extLst>
          </p:cNvPr>
          <p:cNvSpPr/>
          <p:nvPr/>
        </p:nvSpPr>
        <p:spPr>
          <a:xfrm>
            <a:off x="2075750" y="5495320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7DF5C55-A49B-46A4-8C2E-A4DBA0095A99}"/>
              </a:ext>
            </a:extLst>
          </p:cNvPr>
          <p:cNvSpPr/>
          <p:nvPr/>
        </p:nvSpPr>
        <p:spPr>
          <a:xfrm>
            <a:off x="2255132" y="5495320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DE1E6F5-9139-42EB-A13D-5B972A666A61}"/>
              </a:ext>
            </a:extLst>
          </p:cNvPr>
          <p:cNvSpPr/>
          <p:nvPr/>
        </p:nvSpPr>
        <p:spPr>
          <a:xfrm>
            <a:off x="4228340" y="5495320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062D617-78AB-4D29-958B-811E29DE2EBB}"/>
              </a:ext>
            </a:extLst>
          </p:cNvPr>
          <p:cNvSpPr/>
          <p:nvPr/>
        </p:nvSpPr>
        <p:spPr>
          <a:xfrm>
            <a:off x="4407723" y="5495320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2D057D2-8205-481F-8E34-5D5345806F9E}"/>
              </a:ext>
            </a:extLst>
          </p:cNvPr>
          <p:cNvSpPr/>
          <p:nvPr/>
        </p:nvSpPr>
        <p:spPr>
          <a:xfrm>
            <a:off x="4587105" y="5495320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5BCD539-4667-4414-8761-23907061BEA6}"/>
              </a:ext>
            </a:extLst>
          </p:cNvPr>
          <p:cNvSpPr/>
          <p:nvPr/>
        </p:nvSpPr>
        <p:spPr>
          <a:xfrm>
            <a:off x="4766487" y="5495320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88DC7D5-D232-433D-BD82-9DA5F32A0566}"/>
              </a:ext>
            </a:extLst>
          </p:cNvPr>
          <p:cNvSpPr/>
          <p:nvPr/>
        </p:nvSpPr>
        <p:spPr>
          <a:xfrm>
            <a:off x="4945869" y="5495320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B7E0BAB-3E7D-48DE-BDF5-2D416FDDB538}"/>
              </a:ext>
            </a:extLst>
          </p:cNvPr>
          <p:cNvSpPr/>
          <p:nvPr/>
        </p:nvSpPr>
        <p:spPr>
          <a:xfrm>
            <a:off x="5125253" y="5495320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9B1D54E-8811-469C-8A4C-619424DFC538}"/>
              </a:ext>
            </a:extLst>
          </p:cNvPr>
          <p:cNvSpPr/>
          <p:nvPr/>
        </p:nvSpPr>
        <p:spPr>
          <a:xfrm>
            <a:off x="5304634" y="5495320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0390C0C-78A0-4A6F-9F22-47582670C8B0}"/>
              </a:ext>
            </a:extLst>
          </p:cNvPr>
          <p:cNvSpPr/>
          <p:nvPr/>
        </p:nvSpPr>
        <p:spPr>
          <a:xfrm>
            <a:off x="5484017" y="5495320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77A9242-63B3-46F9-9A75-826C5747C0DA}"/>
              </a:ext>
            </a:extLst>
          </p:cNvPr>
          <p:cNvSpPr/>
          <p:nvPr/>
        </p:nvSpPr>
        <p:spPr>
          <a:xfrm>
            <a:off x="5663399" y="5495320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23E06EE-F908-4403-81BA-9BA8ADE1E8B2}"/>
              </a:ext>
            </a:extLst>
          </p:cNvPr>
          <p:cNvSpPr/>
          <p:nvPr/>
        </p:nvSpPr>
        <p:spPr>
          <a:xfrm>
            <a:off x="5842781" y="5495320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E34E6CB-C158-49A0-AB7A-7301E524F5E3}"/>
              </a:ext>
            </a:extLst>
          </p:cNvPr>
          <p:cNvSpPr/>
          <p:nvPr/>
        </p:nvSpPr>
        <p:spPr>
          <a:xfrm>
            <a:off x="640691" y="5697372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A74A762-51D7-4CCB-B440-34B3C7F2A29B}"/>
              </a:ext>
            </a:extLst>
          </p:cNvPr>
          <p:cNvSpPr/>
          <p:nvPr/>
        </p:nvSpPr>
        <p:spPr>
          <a:xfrm>
            <a:off x="820074" y="5697372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C3FA69D7-6994-4897-810C-CC892689D22E}"/>
              </a:ext>
            </a:extLst>
          </p:cNvPr>
          <p:cNvSpPr/>
          <p:nvPr/>
        </p:nvSpPr>
        <p:spPr>
          <a:xfrm>
            <a:off x="999455" y="5697372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E373787-0D7E-4DE2-8B54-CDEA5EAB2B1D}"/>
              </a:ext>
            </a:extLst>
          </p:cNvPr>
          <p:cNvSpPr/>
          <p:nvPr/>
        </p:nvSpPr>
        <p:spPr>
          <a:xfrm>
            <a:off x="1178837" y="5697372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ADE6D6C-DD2D-4A02-AF6D-3129B3B5A2C3}"/>
              </a:ext>
            </a:extLst>
          </p:cNvPr>
          <p:cNvSpPr/>
          <p:nvPr/>
        </p:nvSpPr>
        <p:spPr>
          <a:xfrm>
            <a:off x="1358221" y="5697372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C77BD0D-CC79-4ED5-BD78-90F9B5BC6BA9}"/>
              </a:ext>
            </a:extLst>
          </p:cNvPr>
          <p:cNvSpPr/>
          <p:nvPr/>
        </p:nvSpPr>
        <p:spPr>
          <a:xfrm>
            <a:off x="1537602" y="5697372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BD666655-3DA9-448B-9FD0-39802EE89167}"/>
              </a:ext>
            </a:extLst>
          </p:cNvPr>
          <p:cNvSpPr/>
          <p:nvPr/>
        </p:nvSpPr>
        <p:spPr>
          <a:xfrm>
            <a:off x="4766487" y="5699556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A140D47-D626-4A01-809A-B8C28A5CD41E}"/>
              </a:ext>
            </a:extLst>
          </p:cNvPr>
          <p:cNvSpPr/>
          <p:nvPr/>
        </p:nvSpPr>
        <p:spPr>
          <a:xfrm>
            <a:off x="4945869" y="569737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E86120C-441E-449E-BD08-C7C81430CAA7}"/>
              </a:ext>
            </a:extLst>
          </p:cNvPr>
          <p:cNvSpPr/>
          <p:nvPr/>
        </p:nvSpPr>
        <p:spPr>
          <a:xfrm>
            <a:off x="5125253" y="569737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C1AB59D-7093-4476-B48A-219AB7462C61}"/>
              </a:ext>
            </a:extLst>
          </p:cNvPr>
          <p:cNvSpPr/>
          <p:nvPr/>
        </p:nvSpPr>
        <p:spPr>
          <a:xfrm>
            <a:off x="5304634" y="5697373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F486B066-285C-4D37-A953-E9F54181A73F}"/>
              </a:ext>
            </a:extLst>
          </p:cNvPr>
          <p:cNvSpPr/>
          <p:nvPr/>
        </p:nvSpPr>
        <p:spPr>
          <a:xfrm>
            <a:off x="640689" y="5897245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4ECEACB-54A1-477D-B8C4-05BB78B28EFC}"/>
              </a:ext>
            </a:extLst>
          </p:cNvPr>
          <p:cNvSpPr/>
          <p:nvPr/>
        </p:nvSpPr>
        <p:spPr>
          <a:xfrm>
            <a:off x="820072" y="5897245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A2B4AD0-AF50-4702-A344-5203A90A8320}"/>
              </a:ext>
            </a:extLst>
          </p:cNvPr>
          <p:cNvSpPr/>
          <p:nvPr/>
        </p:nvSpPr>
        <p:spPr>
          <a:xfrm>
            <a:off x="999453" y="5897245"/>
            <a:ext cx="179383" cy="20205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A7F7212-4EDF-424C-A2FD-C7B4FB7EDB27}"/>
              </a:ext>
            </a:extLst>
          </p:cNvPr>
          <p:cNvSpPr txBox="1"/>
          <p:nvPr/>
        </p:nvSpPr>
        <p:spPr>
          <a:xfrm>
            <a:off x="2145541" y="4207138"/>
            <a:ext cx="558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measurements for an SV</a:t>
            </a:r>
          </a:p>
        </p:txBody>
      </p:sp>
      <p:sp>
        <p:nvSpPr>
          <p:cNvPr id="130" name="Parallelogram 129">
            <a:extLst>
              <a:ext uri="{FF2B5EF4-FFF2-40B4-BE49-F238E27FC236}">
                <a16:creationId xmlns:a16="http://schemas.microsoft.com/office/drawing/2014/main" id="{51586E06-B3CE-4AA1-98C1-0FD97A67DCD3}"/>
              </a:ext>
            </a:extLst>
          </p:cNvPr>
          <p:cNvSpPr/>
          <p:nvPr/>
        </p:nvSpPr>
        <p:spPr>
          <a:xfrm>
            <a:off x="626152" y="4905436"/>
            <a:ext cx="5966915" cy="180823"/>
          </a:xfrm>
          <a:prstGeom prst="parallelogram">
            <a:avLst>
              <a:gd name="adj" fmla="val 10403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AF584542-CD0B-4D30-BFDD-253E0DCEB77F}"/>
              </a:ext>
            </a:extLst>
          </p:cNvPr>
          <p:cNvCxnSpPr/>
          <p:nvPr/>
        </p:nvCxnSpPr>
        <p:spPr>
          <a:xfrm flipV="1">
            <a:off x="826732" y="4909473"/>
            <a:ext cx="170171" cy="164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E0834A21-CF55-43A2-BB56-F8FA13938B7D}"/>
              </a:ext>
            </a:extLst>
          </p:cNvPr>
          <p:cNvCxnSpPr/>
          <p:nvPr/>
        </p:nvCxnSpPr>
        <p:spPr>
          <a:xfrm flipV="1">
            <a:off x="1002539" y="4900481"/>
            <a:ext cx="196488" cy="1776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87C9BAE7-FCAB-477A-A356-472CCC386D24}"/>
              </a:ext>
            </a:extLst>
          </p:cNvPr>
          <p:cNvCxnSpPr/>
          <p:nvPr/>
        </p:nvCxnSpPr>
        <p:spPr>
          <a:xfrm flipV="1">
            <a:off x="1167017" y="4907146"/>
            <a:ext cx="188933" cy="176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DBD9ED74-39D8-4646-A979-3E3702BD9DD0}"/>
              </a:ext>
            </a:extLst>
          </p:cNvPr>
          <p:cNvCxnSpPr/>
          <p:nvPr/>
        </p:nvCxnSpPr>
        <p:spPr>
          <a:xfrm flipV="1">
            <a:off x="1342825" y="4900481"/>
            <a:ext cx="182734" cy="1871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63D17BFC-3394-45CD-8D31-ED00EEB66640}"/>
              </a:ext>
            </a:extLst>
          </p:cNvPr>
          <p:cNvCxnSpPr/>
          <p:nvPr/>
        </p:nvCxnSpPr>
        <p:spPr>
          <a:xfrm flipV="1">
            <a:off x="1536331" y="4913825"/>
            <a:ext cx="170171" cy="1645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2EF43B2-D637-4F5A-A8D8-FA6FF2C632B9}"/>
              </a:ext>
            </a:extLst>
          </p:cNvPr>
          <p:cNvCxnSpPr/>
          <p:nvPr/>
        </p:nvCxnSpPr>
        <p:spPr>
          <a:xfrm flipV="1">
            <a:off x="1712138" y="4900262"/>
            <a:ext cx="189940" cy="1821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3F252104-99F1-4C2B-B478-A9437091E26C}"/>
              </a:ext>
            </a:extLst>
          </p:cNvPr>
          <p:cNvCxnSpPr/>
          <p:nvPr/>
        </p:nvCxnSpPr>
        <p:spPr>
          <a:xfrm flipV="1">
            <a:off x="1883912" y="4907146"/>
            <a:ext cx="180441" cy="1707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ABAA0B28-58C5-44D2-9762-BEF0E09EC226}"/>
              </a:ext>
            </a:extLst>
          </p:cNvPr>
          <p:cNvCxnSpPr/>
          <p:nvPr/>
        </p:nvCxnSpPr>
        <p:spPr>
          <a:xfrm flipV="1">
            <a:off x="2059719" y="4897008"/>
            <a:ext cx="193720" cy="18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6A1FC6D4-E34D-4DB5-81ED-39861673968D}"/>
              </a:ext>
            </a:extLst>
          </p:cNvPr>
          <p:cNvCxnSpPr/>
          <p:nvPr/>
        </p:nvCxnSpPr>
        <p:spPr>
          <a:xfrm flipV="1">
            <a:off x="2253814" y="4915331"/>
            <a:ext cx="170171" cy="164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5B0B2284-1D10-4EE6-A6F8-3B4F4F49F0AE}"/>
              </a:ext>
            </a:extLst>
          </p:cNvPr>
          <p:cNvCxnSpPr/>
          <p:nvPr/>
        </p:nvCxnSpPr>
        <p:spPr>
          <a:xfrm flipV="1">
            <a:off x="2429622" y="4906339"/>
            <a:ext cx="196488" cy="1776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044AFEBE-C18C-4FAB-BD13-CD963EFFBC8F}"/>
              </a:ext>
            </a:extLst>
          </p:cNvPr>
          <p:cNvCxnSpPr/>
          <p:nvPr/>
        </p:nvCxnSpPr>
        <p:spPr>
          <a:xfrm flipV="1">
            <a:off x="2594100" y="4913004"/>
            <a:ext cx="188933" cy="176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248DCBC1-3498-4754-9F45-02DEAD6AE3D5}"/>
              </a:ext>
            </a:extLst>
          </p:cNvPr>
          <p:cNvCxnSpPr/>
          <p:nvPr/>
        </p:nvCxnSpPr>
        <p:spPr>
          <a:xfrm flipV="1">
            <a:off x="2769907" y="4906339"/>
            <a:ext cx="182734" cy="1871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68CB8EBB-BF37-4693-A826-E673966B11AB}"/>
              </a:ext>
            </a:extLst>
          </p:cNvPr>
          <p:cNvCxnSpPr/>
          <p:nvPr/>
        </p:nvCxnSpPr>
        <p:spPr>
          <a:xfrm flipV="1">
            <a:off x="2963413" y="4919683"/>
            <a:ext cx="170171" cy="1645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D0D165B0-B688-46E6-B0FA-DD8BFF5203CC}"/>
              </a:ext>
            </a:extLst>
          </p:cNvPr>
          <p:cNvCxnSpPr/>
          <p:nvPr/>
        </p:nvCxnSpPr>
        <p:spPr>
          <a:xfrm flipV="1">
            <a:off x="3139221" y="4906119"/>
            <a:ext cx="189940" cy="1821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384C8CBD-4D7A-481A-B6A0-EC71CB8DE207}"/>
              </a:ext>
            </a:extLst>
          </p:cNvPr>
          <p:cNvCxnSpPr/>
          <p:nvPr/>
        </p:nvCxnSpPr>
        <p:spPr>
          <a:xfrm flipV="1">
            <a:off x="3310995" y="4913004"/>
            <a:ext cx="180441" cy="1707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1B678A4F-2676-4411-8BC0-4347DA3CD41C}"/>
              </a:ext>
            </a:extLst>
          </p:cNvPr>
          <p:cNvCxnSpPr/>
          <p:nvPr/>
        </p:nvCxnSpPr>
        <p:spPr>
          <a:xfrm flipV="1">
            <a:off x="3486803" y="4902866"/>
            <a:ext cx="193720" cy="18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615B4058-284A-46E8-8341-157C03C28FB2}"/>
              </a:ext>
            </a:extLst>
          </p:cNvPr>
          <p:cNvCxnSpPr/>
          <p:nvPr/>
        </p:nvCxnSpPr>
        <p:spPr>
          <a:xfrm flipV="1">
            <a:off x="3684073" y="4911835"/>
            <a:ext cx="170171" cy="164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212DBF8E-2DAF-4E64-9E0A-E371FB664187}"/>
              </a:ext>
            </a:extLst>
          </p:cNvPr>
          <p:cNvCxnSpPr/>
          <p:nvPr/>
        </p:nvCxnSpPr>
        <p:spPr>
          <a:xfrm flipV="1">
            <a:off x="3859879" y="4902842"/>
            <a:ext cx="196488" cy="1776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BB310EC0-4FD2-478A-8CB8-4AE007F62DFC}"/>
              </a:ext>
            </a:extLst>
          </p:cNvPr>
          <p:cNvCxnSpPr/>
          <p:nvPr/>
        </p:nvCxnSpPr>
        <p:spPr>
          <a:xfrm flipV="1">
            <a:off x="4024359" y="4909508"/>
            <a:ext cx="188933" cy="176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0D4D6F44-DC26-4D31-8914-DCC2C4A87646}"/>
              </a:ext>
            </a:extLst>
          </p:cNvPr>
          <p:cNvCxnSpPr/>
          <p:nvPr/>
        </p:nvCxnSpPr>
        <p:spPr>
          <a:xfrm flipV="1">
            <a:off x="4200166" y="4902842"/>
            <a:ext cx="182734" cy="1871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E338DFEC-4E14-4A4A-93A6-7B6DCC5B63A4}"/>
              </a:ext>
            </a:extLst>
          </p:cNvPr>
          <p:cNvCxnSpPr/>
          <p:nvPr/>
        </p:nvCxnSpPr>
        <p:spPr>
          <a:xfrm flipV="1">
            <a:off x="4393671" y="4916187"/>
            <a:ext cx="170171" cy="1645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7A8D3FB3-A74F-42D5-9DA6-7666C01265FF}"/>
              </a:ext>
            </a:extLst>
          </p:cNvPr>
          <p:cNvCxnSpPr/>
          <p:nvPr/>
        </p:nvCxnSpPr>
        <p:spPr>
          <a:xfrm flipV="1">
            <a:off x="4569479" y="4902622"/>
            <a:ext cx="189940" cy="1821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EFED44A2-0EFD-4988-AD72-69AC36F3E05B}"/>
              </a:ext>
            </a:extLst>
          </p:cNvPr>
          <p:cNvCxnSpPr/>
          <p:nvPr/>
        </p:nvCxnSpPr>
        <p:spPr>
          <a:xfrm flipV="1">
            <a:off x="4741253" y="4909508"/>
            <a:ext cx="180441" cy="1707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141AF8B4-DE98-40D4-9E12-04D0269FF151}"/>
              </a:ext>
            </a:extLst>
          </p:cNvPr>
          <p:cNvCxnSpPr/>
          <p:nvPr/>
        </p:nvCxnSpPr>
        <p:spPr>
          <a:xfrm flipV="1">
            <a:off x="4917060" y="4899369"/>
            <a:ext cx="193720" cy="18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EAC6CC5D-CE76-4F8B-B2F7-8D01CEBAF0BD}"/>
              </a:ext>
            </a:extLst>
          </p:cNvPr>
          <p:cNvCxnSpPr/>
          <p:nvPr/>
        </p:nvCxnSpPr>
        <p:spPr>
          <a:xfrm flipV="1">
            <a:off x="5113605" y="4911182"/>
            <a:ext cx="170171" cy="164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90E84EC7-9AC0-49AF-A99C-F661DCFC4322}"/>
              </a:ext>
            </a:extLst>
          </p:cNvPr>
          <p:cNvCxnSpPr/>
          <p:nvPr/>
        </p:nvCxnSpPr>
        <p:spPr>
          <a:xfrm flipV="1">
            <a:off x="5301670" y="4901373"/>
            <a:ext cx="196488" cy="1776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5BE40068-572A-4A42-A840-BFDB525FA78D}"/>
              </a:ext>
            </a:extLst>
          </p:cNvPr>
          <p:cNvCxnSpPr/>
          <p:nvPr/>
        </p:nvCxnSpPr>
        <p:spPr>
          <a:xfrm flipV="1">
            <a:off x="5469684" y="4909032"/>
            <a:ext cx="188933" cy="176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AC6A8644-7984-4556-9E2B-0EFD2F064252}"/>
              </a:ext>
            </a:extLst>
          </p:cNvPr>
          <p:cNvCxnSpPr/>
          <p:nvPr/>
        </p:nvCxnSpPr>
        <p:spPr>
          <a:xfrm flipV="1">
            <a:off x="5653504" y="4902191"/>
            <a:ext cx="182734" cy="1871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8CCA2CEE-DC5D-4091-9A09-491006A38029}"/>
              </a:ext>
            </a:extLst>
          </p:cNvPr>
          <p:cNvCxnSpPr/>
          <p:nvPr/>
        </p:nvCxnSpPr>
        <p:spPr>
          <a:xfrm flipV="1">
            <a:off x="5846282" y="4907306"/>
            <a:ext cx="170171" cy="1645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ADC46DB-D612-48B9-ADAA-D2528FE632D9}"/>
              </a:ext>
            </a:extLst>
          </p:cNvPr>
          <p:cNvCxnSpPr/>
          <p:nvPr/>
        </p:nvCxnSpPr>
        <p:spPr>
          <a:xfrm flipV="1">
            <a:off x="6017678" y="4905858"/>
            <a:ext cx="189940" cy="1821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22FAC44E-636C-44F3-AFA0-EF024958A840}"/>
              </a:ext>
            </a:extLst>
          </p:cNvPr>
          <p:cNvCxnSpPr/>
          <p:nvPr/>
        </p:nvCxnSpPr>
        <p:spPr>
          <a:xfrm flipV="1">
            <a:off x="6190298" y="4909032"/>
            <a:ext cx="180441" cy="1707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A1A16BDA-1B64-45D4-8565-018F45644170}"/>
              </a:ext>
            </a:extLst>
          </p:cNvPr>
          <p:cNvCxnSpPr/>
          <p:nvPr/>
        </p:nvCxnSpPr>
        <p:spPr>
          <a:xfrm flipV="1">
            <a:off x="6388504" y="5100576"/>
            <a:ext cx="180441" cy="1707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ECBA072D-8BFA-41DA-8C5A-97B53AA6491E}"/>
              </a:ext>
            </a:extLst>
          </p:cNvPr>
          <p:cNvCxnSpPr/>
          <p:nvPr/>
        </p:nvCxnSpPr>
        <p:spPr>
          <a:xfrm flipV="1">
            <a:off x="6401980" y="5313689"/>
            <a:ext cx="180441" cy="1707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Parallelogram 165">
            <a:extLst>
              <a:ext uri="{FF2B5EF4-FFF2-40B4-BE49-F238E27FC236}">
                <a16:creationId xmlns:a16="http://schemas.microsoft.com/office/drawing/2014/main" id="{B183E368-3449-4CB5-8AE4-1FBAE589F212}"/>
              </a:ext>
            </a:extLst>
          </p:cNvPr>
          <p:cNvSpPr/>
          <p:nvPr/>
        </p:nvSpPr>
        <p:spPr>
          <a:xfrm rot="5400000">
            <a:off x="6287375" y="5199901"/>
            <a:ext cx="400521" cy="190945"/>
          </a:xfrm>
          <a:prstGeom prst="parallelogram">
            <a:avLst>
              <a:gd name="adj" fmla="val 101085"/>
            </a:avLst>
          </a:prstGeom>
          <a:solidFill>
            <a:srgbClr val="00B0F0"/>
          </a:solidFill>
          <a:ln w="6350"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4F2D9C1B-2B7C-4833-BB72-EC017AE8FF3A}"/>
              </a:ext>
            </a:extLst>
          </p:cNvPr>
          <p:cNvCxnSpPr/>
          <p:nvPr/>
        </p:nvCxnSpPr>
        <p:spPr>
          <a:xfrm>
            <a:off x="730350" y="4980497"/>
            <a:ext cx="5770530" cy="112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Parallelogram 174">
            <a:extLst>
              <a:ext uri="{FF2B5EF4-FFF2-40B4-BE49-F238E27FC236}">
                <a16:creationId xmlns:a16="http://schemas.microsoft.com/office/drawing/2014/main" id="{90FEC6C3-E8FB-49FE-B0AD-43DB4B946B65}"/>
              </a:ext>
            </a:extLst>
          </p:cNvPr>
          <p:cNvSpPr/>
          <p:nvPr/>
        </p:nvSpPr>
        <p:spPr>
          <a:xfrm rot="5400000">
            <a:off x="6285200" y="5007423"/>
            <a:ext cx="403854" cy="190945"/>
          </a:xfrm>
          <a:prstGeom prst="parallelogram">
            <a:avLst>
              <a:gd name="adj" fmla="val 101084"/>
            </a:avLst>
          </a:prstGeom>
          <a:solidFill>
            <a:srgbClr val="00B0F0"/>
          </a:solidFill>
          <a:ln w="6350"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BD3EAD46-1A71-4D48-9550-1F7A09937B7F}"/>
              </a:ext>
            </a:extLst>
          </p:cNvPr>
          <p:cNvCxnSpPr>
            <a:cxnSpLocks/>
            <a:endCxn id="166" idx="2"/>
          </p:cNvCxnSpPr>
          <p:nvPr/>
        </p:nvCxnSpPr>
        <p:spPr>
          <a:xfrm flipH="1">
            <a:off x="6487635" y="4972136"/>
            <a:ext cx="4866" cy="4269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54086921-E5EE-4754-8244-8EC489C220B7}"/>
              </a:ext>
            </a:extLst>
          </p:cNvPr>
          <p:cNvCxnSpPr/>
          <p:nvPr/>
        </p:nvCxnSpPr>
        <p:spPr>
          <a:xfrm>
            <a:off x="171967" y="3833874"/>
            <a:ext cx="479999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6C9C9648-38FC-4056-ADCB-BE9E12D48E07}"/>
              </a:ext>
            </a:extLst>
          </p:cNvPr>
          <p:cNvCxnSpPr/>
          <p:nvPr/>
        </p:nvCxnSpPr>
        <p:spPr>
          <a:xfrm flipV="1">
            <a:off x="153751" y="3577851"/>
            <a:ext cx="280660" cy="26755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531CE362-86C2-452F-A5DC-4D8A550DBA3D}"/>
              </a:ext>
            </a:extLst>
          </p:cNvPr>
          <p:cNvCxnSpPr/>
          <p:nvPr/>
        </p:nvCxnSpPr>
        <p:spPr>
          <a:xfrm>
            <a:off x="163463" y="3821755"/>
            <a:ext cx="0" cy="45632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>
            <a:extLst>
              <a:ext uri="{FF2B5EF4-FFF2-40B4-BE49-F238E27FC236}">
                <a16:creationId xmlns:a16="http://schemas.microsoft.com/office/drawing/2014/main" id="{5D720C93-DED0-4B0E-838B-04F9F044E0DD}"/>
              </a:ext>
            </a:extLst>
          </p:cNvPr>
          <p:cNvSpPr txBox="1"/>
          <p:nvPr/>
        </p:nvSpPr>
        <p:spPr>
          <a:xfrm>
            <a:off x="540414" y="3391894"/>
            <a:ext cx="1686840" cy="41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view angles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C0E3F8F8-0137-418F-86FB-8BD743A82584}"/>
              </a:ext>
            </a:extLst>
          </p:cNvPr>
          <p:cNvSpPr txBox="1"/>
          <p:nvPr/>
        </p:nvSpPr>
        <p:spPr>
          <a:xfrm rot="5400000">
            <a:off x="-351201" y="4562062"/>
            <a:ext cx="1383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channels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62AA27AC-CE7F-4567-93E6-D615957B6D5A}"/>
              </a:ext>
            </a:extLst>
          </p:cNvPr>
          <p:cNvSpPr txBox="1"/>
          <p:nvPr/>
        </p:nvSpPr>
        <p:spPr>
          <a:xfrm rot="18871758">
            <a:off x="-46505" y="2999079"/>
            <a:ext cx="916942" cy="453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rows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B57EB231-8739-45DD-A6F2-E44B5857E95E}"/>
              </a:ext>
            </a:extLst>
          </p:cNvPr>
          <p:cNvSpPr txBox="1"/>
          <p:nvPr/>
        </p:nvSpPr>
        <p:spPr>
          <a:xfrm>
            <a:off x="7578992" y="2829487"/>
            <a:ext cx="1135532" cy="407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block</a:t>
            </a:r>
            <a:r>
              <a:rPr lang="en-US" sz="2400" baseline="30000" dirty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464412A7-60EE-4BD6-B20C-D0C1D67D0263}"/>
              </a:ext>
            </a:extLst>
          </p:cNvPr>
          <p:cNvSpPr txBox="1"/>
          <p:nvPr/>
        </p:nvSpPr>
        <p:spPr>
          <a:xfrm>
            <a:off x="8523723" y="2823033"/>
            <a:ext cx="1432409" cy="407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block</a:t>
            </a:r>
            <a:r>
              <a:rPr lang="en-US" sz="2400" baseline="30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3F1EE527-D55F-492E-8F24-4F702498F70F}"/>
              </a:ext>
            </a:extLst>
          </p:cNvPr>
          <p:cNvSpPr/>
          <p:nvPr/>
        </p:nvSpPr>
        <p:spPr>
          <a:xfrm>
            <a:off x="7793409" y="1942982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D950E9C7-6D6B-4FC2-8D5C-F9D63030C9C9}"/>
              </a:ext>
            </a:extLst>
          </p:cNvPr>
          <p:cNvSpPr/>
          <p:nvPr/>
        </p:nvSpPr>
        <p:spPr>
          <a:xfrm>
            <a:off x="7964268" y="1942982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0EF376CF-E297-4B60-AD98-38254AD5D3B0}"/>
              </a:ext>
            </a:extLst>
          </p:cNvPr>
          <p:cNvSpPr/>
          <p:nvPr/>
        </p:nvSpPr>
        <p:spPr>
          <a:xfrm>
            <a:off x="8135127" y="1942982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41BA6643-DE2F-4ABD-BE81-8EE7AEADD86E}"/>
              </a:ext>
            </a:extLst>
          </p:cNvPr>
          <p:cNvSpPr/>
          <p:nvPr/>
        </p:nvSpPr>
        <p:spPr>
          <a:xfrm>
            <a:off x="8305985" y="1942982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2B411A0B-0B6F-402C-8073-CC51E8E74710}"/>
              </a:ext>
            </a:extLst>
          </p:cNvPr>
          <p:cNvSpPr/>
          <p:nvPr/>
        </p:nvSpPr>
        <p:spPr>
          <a:xfrm>
            <a:off x="8476845" y="1942982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8B3EBC8B-2C5B-4BF2-ACB6-D807642087A1}"/>
              </a:ext>
            </a:extLst>
          </p:cNvPr>
          <p:cNvSpPr/>
          <p:nvPr/>
        </p:nvSpPr>
        <p:spPr>
          <a:xfrm>
            <a:off x="8647703" y="1942982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A17BE886-EA6B-4524-9246-72F046BC6C27}"/>
              </a:ext>
            </a:extLst>
          </p:cNvPr>
          <p:cNvSpPr/>
          <p:nvPr/>
        </p:nvSpPr>
        <p:spPr>
          <a:xfrm>
            <a:off x="8818563" y="1942982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C794AEF2-9F35-46F6-A8BB-1FD83EFE2FCA}"/>
              </a:ext>
            </a:extLst>
          </p:cNvPr>
          <p:cNvSpPr/>
          <p:nvPr/>
        </p:nvSpPr>
        <p:spPr>
          <a:xfrm>
            <a:off x="8989422" y="1942982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EFAE188B-A3C5-425A-BF74-BBBAABDCD84E}"/>
              </a:ext>
            </a:extLst>
          </p:cNvPr>
          <p:cNvSpPr/>
          <p:nvPr/>
        </p:nvSpPr>
        <p:spPr>
          <a:xfrm>
            <a:off x="7793408" y="2132772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14FA0490-AD8A-497F-B532-AC26ADCD897A}"/>
              </a:ext>
            </a:extLst>
          </p:cNvPr>
          <p:cNvSpPr/>
          <p:nvPr/>
        </p:nvSpPr>
        <p:spPr>
          <a:xfrm>
            <a:off x="7964268" y="2132772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FF3A8701-25A8-437F-AE9B-4CEF30CF1516}"/>
              </a:ext>
            </a:extLst>
          </p:cNvPr>
          <p:cNvSpPr/>
          <p:nvPr/>
        </p:nvSpPr>
        <p:spPr>
          <a:xfrm>
            <a:off x="8135126" y="2132772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755C01F5-9E19-4876-9985-CE28CCC273F0}"/>
              </a:ext>
            </a:extLst>
          </p:cNvPr>
          <p:cNvSpPr/>
          <p:nvPr/>
        </p:nvSpPr>
        <p:spPr>
          <a:xfrm>
            <a:off x="8305985" y="2132772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F8EC1204-5F4A-46FA-87C7-149A36524EED}"/>
              </a:ext>
            </a:extLst>
          </p:cNvPr>
          <p:cNvSpPr/>
          <p:nvPr/>
        </p:nvSpPr>
        <p:spPr>
          <a:xfrm>
            <a:off x="8476844" y="2132772"/>
            <a:ext cx="170859" cy="1897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C6C63AC6-C99E-4940-865F-4DEC0FFCB6C1}"/>
              </a:ext>
            </a:extLst>
          </p:cNvPr>
          <p:cNvSpPr/>
          <p:nvPr/>
        </p:nvSpPr>
        <p:spPr>
          <a:xfrm>
            <a:off x="8647702" y="2132772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A6D45E7F-308E-412E-B06F-7EE42640DCC8}"/>
              </a:ext>
            </a:extLst>
          </p:cNvPr>
          <p:cNvSpPr/>
          <p:nvPr/>
        </p:nvSpPr>
        <p:spPr>
          <a:xfrm>
            <a:off x="8818562" y="2132772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7758B12-E5D1-4ACB-86EF-F7BD4A425470}"/>
              </a:ext>
            </a:extLst>
          </p:cNvPr>
          <p:cNvSpPr/>
          <p:nvPr/>
        </p:nvSpPr>
        <p:spPr>
          <a:xfrm>
            <a:off x="8989421" y="2132772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12EFA69C-7BBC-4795-A982-2CCCD1DCF347}"/>
              </a:ext>
            </a:extLst>
          </p:cNvPr>
          <p:cNvSpPr/>
          <p:nvPr/>
        </p:nvSpPr>
        <p:spPr>
          <a:xfrm>
            <a:off x="7793408" y="2322560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F3EC403E-4B56-47B3-9A5D-5C7EBF3D75DA}"/>
              </a:ext>
            </a:extLst>
          </p:cNvPr>
          <p:cNvSpPr/>
          <p:nvPr/>
        </p:nvSpPr>
        <p:spPr>
          <a:xfrm>
            <a:off x="7964268" y="2322560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A7DEEA9E-CCBE-4640-962A-A7317EC0F10D}"/>
              </a:ext>
            </a:extLst>
          </p:cNvPr>
          <p:cNvSpPr/>
          <p:nvPr/>
        </p:nvSpPr>
        <p:spPr>
          <a:xfrm>
            <a:off x="8135125" y="2322560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DBC4A1E4-8D66-4882-9B0E-6F3C63A71820}"/>
              </a:ext>
            </a:extLst>
          </p:cNvPr>
          <p:cNvSpPr/>
          <p:nvPr/>
        </p:nvSpPr>
        <p:spPr>
          <a:xfrm>
            <a:off x="8305984" y="2322560"/>
            <a:ext cx="170859" cy="1897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6BE25A8E-8ABE-4F23-A872-3F1BD0F03E56}"/>
              </a:ext>
            </a:extLst>
          </p:cNvPr>
          <p:cNvSpPr/>
          <p:nvPr/>
        </p:nvSpPr>
        <p:spPr>
          <a:xfrm>
            <a:off x="8476843" y="2322560"/>
            <a:ext cx="170859" cy="1897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ECF66439-3066-4642-8167-6AAA6D3B9019}"/>
              </a:ext>
            </a:extLst>
          </p:cNvPr>
          <p:cNvSpPr/>
          <p:nvPr/>
        </p:nvSpPr>
        <p:spPr>
          <a:xfrm>
            <a:off x="8647702" y="2322560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69A20E9D-0890-4592-AE27-964C29C184AD}"/>
              </a:ext>
            </a:extLst>
          </p:cNvPr>
          <p:cNvSpPr/>
          <p:nvPr/>
        </p:nvSpPr>
        <p:spPr>
          <a:xfrm>
            <a:off x="8818561" y="2322560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3FC127ED-F45A-463D-8606-5A2ACCA090AB}"/>
              </a:ext>
            </a:extLst>
          </p:cNvPr>
          <p:cNvSpPr/>
          <p:nvPr/>
        </p:nvSpPr>
        <p:spPr>
          <a:xfrm>
            <a:off x="8989420" y="2322560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45D57784-57C7-441B-AEC2-6A976D8D31DB}"/>
              </a:ext>
            </a:extLst>
          </p:cNvPr>
          <p:cNvSpPr/>
          <p:nvPr/>
        </p:nvSpPr>
        <p:spPr>
          <a:xfrm>
            <a:off x="7793408" y="2512348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62766368-E0F4-45AD-8F42-FCF131665918}"/>
              </a:ext>
            </a:extLst>
          </p:cNvPr>
          <p:cNvSpPr/>
          <p:nvPr/>
        </p:nvSpPr>
        <p:spPr>
          <a:xfrm>
            <a:off x="7964268" y="2512348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B0A71F18-D793-4C4B-A4AB-20081FB45164}"/>
              </a:ext>
            </a:extLst>
          </p:cNvPr>
          <p:cNvSpPr/>
          <p:nvPr/>
        </p:nvSpPr>
        <p:spPr>
          <a:xfrm>
            <a:off x="8135125" y="2512348"/>
            <a:ext cx="170859" cy="1897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B9F501CC-87BC-4B7D-BB08-FD4730ED8284}"/>
              </a:ext>
            </a:extLst>
          </p:cNvPr>
          <p:cNvSpPr/>
          <p:nvPr/>
        </p:nvSpPr>
        <p:spPr>
          <a:xfrm>
            <a:off x="8305984" y="2512348"/>
            <a:ext cx="170859" cy="1897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A5C23572-787F-4398-A2CE-2A9774C21123}"/>
              </a:ext>
            </a:extLst>
          </p:cNvPr>
          <p:cNvSpPr/>
          <p:nvPr/>
        </p:nvSpPr>
        <p:spPr>
          <a:xfrm>
            <a:off x="8476843" y="2512348"/>
            <a:ext cx="170859" cy="1897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A13C9894-142F-4EEC-98AD-424583A67696}"/>
              </a:ext>
            </a:extLst>
          </p:cNvPr>
          <p:cNvSpPr/>
          <p:nvPr/>
        </p:nvSpPr>
        <p:spPr>
          <a:xfrm>
            <a:off x="8647702" y="2512348"/>
            <a:ext cx="170859" cy="1897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1A346454-3E5A-4609-83BC-5A8FFA044D93}"/>
              </a:ext>
            </a:extLst>
          </p:cNvPr>
          <p:cNvSpPr/>
          <p:nvPr/>
        </p:nvSpPr>
        <p:spPr>
          <a:xfrm>
            <a:off x="8818561" y="2512348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2A96D1B5-ECFE-456D-AA9C-43C242339706}"/>
              </a:ext>
            </a:extLst>
          </p:cNvPr>
          <p:cNvSpPr/>
          <p:nvPr/>
        </p:nvSpPr>
        <p:spPr>
          <a:xfrm>
            <a:off x="8989420" y="2512348"/>
            <a:ext cx="170859" cy="1897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897D875E-4968-41EF-90F5-772883A0AB4A}"/>
              </a:ext>
            </a:extLst>
          </p:cNvPr>
          <p:cNvSpPr/>
          <p:nvPr/>
        </p:nvSpPr>
        <p:spPr>
          <a:xfrm>
            <a:off x="7793406" y="2700088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B2B2FCA0-345F-4077-929A-087D5199DAA9}"/>
              </a:ext>
            </a:extLst>
          </p:cNvPr>
          <p:cNvSpPr/>
          <p:nvPr/>
        </p:nvSpPr>
        <p:spPr>
          <a:xfrm>
            <a:off x="7964265" y="2700088"/>
            <a:ext cx="170859" cy="1897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5F420927-E94F-4D69-B160-93FE4AFE6D81}"/>
              </a:ext>
            </a:extLst>
          </p:cNvPr>
          <p:cNvSpPr/>
          <p:nvPr/>
        </p:nvSpPr>
        <p:spPr>
          <a:xfrm>
            <a:off x="8135123" y="2700088"/>
            <a:ext cx="170859" cy="1897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E14A2452-ECCF-4282-916D-49A73F82A939}"/>
              </a:ext>
            </a:extLst>
          </p:cNvPr>
          <p:cNvSpPr/>
          <p:nvPr/>
        </p:nvSpPr>
        <p:spPr>
          <a:xfrm>
            <a:off x="8305982" y="2700088"/>
            <a:ext cx="170859" cy="1897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8" name="Left Brace 227">
            <a:extLst>
              <a:ext uri="{FF2B5EF4-FFF2-40B4-BE49-F238E27FC236}">
                <a16:creationId xmlns:a16="http://schemas.microsoft.com/office/drawing/2014/main" id="{BA59B02D-7E2D-4CC3-BE86-471332C4A5BD}"/>
              </a:ext>
            </a:extLst>
          </p:cNvPr>
          <p:cNvSpPr/>
          <p:nvPr/>
        </p:nvSpPr>
        <p:spPr>
          <a:xfrm rot="16200000">
            <a:off x="8078467" y="2590987"/>
            <a:ext cx="113312" cy="683437"/>
          </a:xfrm>
          <a:prstGeom prst="leftBrace">
            <a:avLst>
              <a:gd name="adj1" fmla="val 81676"/>
              <a:gd name="adj2" fmla="val 4849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9" name="Left Brace 228">
            <a:extLst>
              <a:ext uri="{FF2B5EF4-FFF2-40B4-BE49-F238E27FC236}">
                <a16:creationId xmlns:a16="http://schemas.microsoft.com/office/drawing/2014/main" id="{9B362CD0-B3A8-4573-8CF4-FA8812EF359D}"/>
              </a:ext>
            </a:extLst>
          </p:cNvPr>
          <p:cNvSpPr/>
          <p:nvPr/>
        </p:nvSpPr>
        <p:spPr>
          <a:xfrm rot="16200000">
            <a:off x="8782101" y="2468412"/>
            <a:ext cx="113312" cy="683437"/>
          </a:xfrm>
          <a:prstGeom prst="leftBrace">
            <a:avLst>
              <a:gd name="adj1" fmla="val 81676"/>
              <a:gd name="adj2" fmla="val 4849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791D0CA9-9BAA-4531-B535-6A13BEC1C9F7}"/>
              </a:ext>
            </a:extLst>
          </p:cNvPr>
          <p:cNvCxnSpPr>
            <a:cxnSpLocks/>
          </p:cNvCxnSpPr>
          <p:nvPr/>
        </p:nvCxnSpPr>
        <p:spPr>
          <a:xfrm>
            <a:off x="7801797" y="1760658"/>
            <a:ext cx="3148" cy="1134948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Parallelogram 230">
            <a:extLst>
              <a:ext uri="{FF2B5EF4-FFF2-40B4-BE49-F238E27FC236}">
                <a16:creationId xmlns:a16="http://schemas.microsoft.com/office/drawing/2014/main" id="{9FACEB87-1D9F-4753-A3A7-EB754B1C6458}"/>
              </a:ext>
            </a:extLst>
          </p:cNvPr>
          <p:cNvSpPr/>
          <p:nvPr/>
        </p:nvSpPr>
        <p:spPr>
          <a:xfrm>
            <a:off x="7787757" y="1768483"/>
            <a:ext cx="1569158" cy="169846"/>
          </a:xfrm>
          <a:prstGeom prst="parallelogram">
            <a:avLst>
              <a:gd name="adj" fmla="val 104034"/>
            </a:avLst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59DEBBE4-FCFD-4E0A-A676-11A0B96A1297}"/>
              </a:ext>
            </a:extLst>
          </p:cNvPr>
          <p:cNvCxnSpPr/>
          <p:nvPr/>
        </p:nvCxnSpPr>
        <p:spPr>
          <a:xfrm flipV="1">
            <a:off x="7970609" y="1772275"/>
            <a:ext cx="162085" cy="1545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D2380650-ACC8-437C-9F95-1FAF8467471F}"/>
              </a:ext>
            </a:extLst>
          </p:cNvPr>
          <p:cNvCxnSpPr/>
          <p:nvPr/>
        </p:nvCxnSpPr>
        <p:spPr>
          <a:xfrm flipV="1">
            <a:off x="8138063" y="1763828"/>
            <a:ext cx="187152" cy="1668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44079CC5-94BB-4E1E-A7CD-A832B9E1526A}"/>
              </a:ext>
            </a:extLst>
          </p:cNvPr>
          <p:cNvCxnSpPr/>
          <p:nvPr/>
        </p:nvCxnSpPr>
        <p:spPr>
          <a:xfrm flipV="1">
            <a:off x="8294725" y="1770089"/>
            <a:ext cx="179956" cy="1656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D6127B40-1F65-4C9A-A1D6-7ADF5F3108A9}"/>
              </a:ext>
            </a:extLst>
          </p:cNvPr>
          <p:cNvCxnSpPr/>
          <p:nvPr/>
        </p:nvCxnSpPr>
        <p:spPr>
          <a:xfrm flipV="1">
            <a:off x="8462180" y="1763828"/>
            <a:ext cx="174051" cy="1757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9D338D2E-CBCE-45BD-BBEA-B5D352081A6A}"/>
              </a:ext>
            </a:extLst>
          </p:cNvPr>
          <p:cNvCxnSpPr/>
          <p:nvPr/>
        </p:nvCxnSpPr>
        <p:spPr>
          <a:xfrm flipV="1">
            <a:off x="8646490" y="1776362"/>
            <a:ext cx="162085" cy="1545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DE294A7D-EB26-4FF7-B314-6186E2A0D680}"/>
              </a:ext>
            </a:extLst>
          </p:cNvPr>
          <p:cNvCxnSpPr/>
          <p:nvPr/>
        </p:nvCxnSpPr>
        <p:spPr>
          <a:xfrm flipV="1">
            <a:off x="8813944" y="1763622"/>
            <a:ext cx="180915" cy="171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97EE9293-7B29-4319-AD64-453597F5AEBE}"/>
              </a:ext>
            </a:extLst>
          </p:cNvPr>
          <p:cNvCxnSpPr/>
          <p:nvPr/>
        </p:nvCxnSpPr>
        <p:spPr>
          <a:xfrm flipV="1">
            <a:off x="8977555" y="1770089"/>
            <a:ext cx="171867" cy="1604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D47F968E-4363-49F3-8F09-C489E8CE4D71}"/>
              </a:ext>
            </a:extLst>
          </p:cNvPr>
          <p:cNvCxnSpPr>
            <a:cxnSpLocks/>
            <a:endCxn id="231" idx="2"/>
          </p:cNvCxnSpPr>
          <p:nvPr/>
        </p:nvCxnSpPr>
        <p:spPr>
          <a:xfrm>
            <a:off x="7910692" y="1838987"/>
            <a:ext cx="1351041" cy="144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C59B589B-8AED-42C2-A27C-139A80D35B7C}"/>
              </a:ext>
            </a:extLst>
          </p:cNvPr>
          <p:cNvCxnSpPr>
            <a:cxnSpLocks/>
          </p:cNvCxnSpPr>
          <p:nvPr/>
        </p:nvCxnSpPr>
        <p:spPr>
          <a:xfrm>
            <a:off x="8489471" y="1760658"/>
            <a:ext cx="3148" cy="1134948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Parallelogram 240">
            <a:extLst>
              <a:ext uri="{FF2B5EF4-FFF2-40B4-BE49-F238E27FC236}">
                <a16:creationId xmlns:a16="http://schemas.microsoft.com/office/drawing/2014/main" id="{6A790DDE-7127-4C3E-A170-33BDD5E7A976}"/>
              </a:ext>
            </a:extLst>
          </p:cNvPr>
          <p:cNvSpPr/>
          <p:nvPr/>
        </p:nvSpPr>
        <p:spPr>
          <a:xfrm rot="5400000">
            <a:off x="8789925" y="2149326"/>
            <a:ext cx="919656" cy="181872"/>
          </a:xfrm>
          <a:prstGeom prst="parallelogram">
            <a:avLst>
              <a:gd name="adj" fmla="val 104034"/>
            </a:avLst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5" name="Parallelogram 244">
            <a:extLst>
              <a:ext uri="{FF2B5EF4-FFF2-40B4-BE49-F238E27FC236}">
                <a16:creationId xmlns:a16="http://schemas.microsoft.com/office/drawing/2014/main" id="{513C58C8-BFD3-44C6-A3AF-4B25793E3A5A}"/>
              </a:ext>
            </a:extLst>
          </p:cNvPr>
          <p:cNvSpPr/>
          <p:nvPr/>
        </p:nvSpPr>
        <p:spPr>
          <a:xfrm rot="5400000">
            <a:off x="9059596" y="2045055"/>
            <a:ext cx="376209" cy="181872"/>
          </a:xfrm>
          <a:prstGeom prst="parallelogram">
            <a:avLst>
              <a:gd name="adj" fmla="val 101085"/>
            </a:avLst>
          </a:prstGeom>
          <a:solidFill>
            <a:srgbClr val="00B0F0"/>
          </a:solidFill>
          <a:ln w="6350"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6" name="Parallelogram 245">
            <a:extLst>
              <a:ext uri="{FF2B5EF4-FFF2-40B4-BE49-F238E27FC236}">
                <a16:creationId xmlns:a16="http://schemas.microsoft.com/office/drawing/2014/main" id="{93658CE0-4F4D-465F-9868-792BB2C50813}"/>
              </a:ext>
            </a:extLst>
          </p:cNvPr>
          <p:cNvSpPr/>
          <p:nvPr/>
        </p:nvSpPr>
        <p:spPr>
          <a:xfrm rot="5400000">
            <a:off x="9060248" y="1871016"/>
            <a:ext cx="379340" cy="181872"/>
          </a:xfrm>
          <a:prstGeom prst="parallelogram">
            <a:avLst>
              <a:gd name="adj" fmla="val 101084"/>
            </a:avLst>
          </a:prstGeom>
          <a:solidFill>
            <a:srgbClr val="00B0F0"/>
          </a:solidFill>
          <a:ln w="6350"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7" name="Parallelogram 246">
            <a:extLst>
              <a:ext uri="{FF2B5EF4-FFF2-40B4-BE49-F238E27FC236}">
                <a16:creationId xmlns:a16="http://schemas.microsoft.com/office/drawing/2014/main" id="{D11F5198-EA1F-49C8-8871-A902353329BB}"/>
              </a:ext>
            </a:extLst>
          </p:cNvPr>
          <p:cNvSpPr/>
          <p:nvPr/>
        </p:nvSpPr>
        <p:spPr>
          <a:xfrm rot="5400000">
            <a:off x="9058371" y="2239496"/>
            <a:ext cx="376209" cy="181872"/>
          </a:xfrm>
          <a:prstGeom prst="parallelogram">
            <a:avLst>
              <a:gd name="adj" fmla="val 101085"/>
            </a:avLst>
          </a:prstGeom>
          <a:solidFill>
            <a:srgbClr val="00B0F0"/>
          </a:solidFill>
          <a:ln w="6350"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7CC21190-A2CF-42F0-8785-49B621B2EB08}"/>
              </a:ext>
            </a:extLst>
          </p:cNvPr>
          <p:cNvCxnSpPr>
            <a:cxnSpLocks/>
          </p:cNvCxnSpPr>
          <p:nvPr/>
        </p:nvCxnSpPr>
        <p:spPr>
          <a:xfrm flipH="1">
            <a:off x="9265770" y="1845843"/>
            <a:ext cx="1615" cy="5658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B5CC5CB3-A58E-4F24-9DF2-F352BB0190EC}"/>
              </a:ext>
            </a:extLst>
          </p:cNvPr>
          <p:cNvCxnSpPr>
            <a:cxnSpLocks/>
          </p:cNvCxnSpPr>
          <p:nvPr/>
        </p:nvCxnSpPr>
        <p:spPr>
          <a:xfrm>
            <a:off x="9157225" y="1741220"/>
            <a:ext cx="7199" cy="1134948"/>
          </a:xfrm>
          <a:prstGeom prst="line">
            <a:avLst/>
          </a:prstGeom>
          <a:solidFill>
            <a:srgbClr val="FF0000"/>
          </a:solidFill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9B0B6DF5-D543-45C5-8D24-9D1CB8ABE97E}"/>
              </a:ext>
            </a:extLst>
          </p:cNvPr>
          <p:cNvSpPr txBox="1"/>
          <p:nvPr/>
        </p:nvSpPr>
        <p:spPr>
          <a:xfrm>
            <a:off x="8015235" y="3300729"/>
            <a:ext cx="1424521" cy="407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subset 1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B46469D1-8277-4523-B55D-71B21B23978F}"/>
              </a:ext>
            </a:extLst>
          </p:cNvPr>
          <p:cNvSpPr txBox="1"/>
          <p:nvPr/>
        </p:nvSpPr>
        <p:spPr>
          <a:xfrm>
            <a:off x="9995091" y="2897487"/>
            <a:ext cx="1135532" cy="407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block</a:t>
            </a:r>
            <a:r>
              <a:rPr lang="en-US" sz="2400" baseline="30000" dirty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457B519A-CC94-45C9-81D8-6F1306F45841}"/>
              </a:ext>
            </a:extLst>
          </p:cNvPr>
          <p:cNvSpPr txBox="1"/>
          <p:nvPr/>
        </p:nvSpPr>
        <p:spPr>
          <a:xfrm>
            <a:off x="10982879" y="2916839"/>
            <a:ext cx="1432408" cy="407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block</a:t>
            </a:r>
            <a:r>
              <a:rPr lang="en-US" sz="2400" baseline="30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3AF5823A-1812-4249-A83B-3796FF7CBEA7}"/>
              </a:ext>
            </a:extLst>
          </p:cNvPr>
          <p:cNvSpPr/>
          <p:nvPr/>
        </p:nvSpPr>
        <p:spPr>
          <a:xfrm>
            <a:off x="10264866" y="1940018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A243AD1D-145F-4FAB-BA4C-C69036C858A4}"/>
              </a:ext>
            </a:extLst>
          </p:cNvPr>
          <p:cNvSpPr/>
          <p:nvPr/>
        </p:nvSpPr>
        <p:spPr>
          <a:xfrm>
            <a:off x="10435725" y="1940018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6A0214AA-572D-45F4-A658-5D3CE2ACA0DE}"/>
              </a:ext>
            </a:extLst>
          </p:cNvPr>
          <p:cNvSpPr/>
          <p:nvPr/>
        </p:nvSpPr>
        <p:spPr>
          <a:xfrm>
            <a:off x="10606584" y="1940018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E9481B0A-DF2F-45D8-AA83-0220797B25BD}"/>
              </a:ext>
            </a:extLst>
          </p:cNvPr>
          <p:cNvSpPr/>
          <p:nvPr/>
        </p:nvSpPr>
        <p:spPr>
          <a:xfrm>
            <a:off x="10777442" y="1940018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86CFBB23-9323-4313-A28E-6EDC010A4BF7}"/>
              </a:ext>
            </a:extLst>
          </p:cNvPr>
          <p:cNvSpPr/>
          <p:nvPr/>
        </p:nvSpPr>
        <p:spPr>
          <a:xfrm>
            <a:off x="10948302" y="1940018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DE729387-24BE-42E2-886C-4BE87F5CEDC8}"/>
              </a:ext>
            </a:extLst>
          </p:cNvPr>
          <p:cNvSpPr/>
          <p:nvPr/>
        </p:nvSpPr>
        <p:spPr>
          <a:xfrm>
            <a:off x="11119160" y="1940018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B6CD9756-FF2F-49A7-8006-D587A9E825CA}"/>
              </a:ext>
            </a:extLst>
          </p:cNvPr>
          <p:cNvSpPr/>
          <p:nvPr/>
        </p:nvSpPr>
        <p:spPr>
          <a:xfrm>
            <a:off x="11290020" y="1940018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998026FE-0D67-4B71-98D8-3D72ADCB9EA5}"/>
              </a:ext>
            </a:extLst>
          </p:cNvPr>
          <p:cNvSpPr/>
          <p:nvPr/>
        </p:nvSpPr>
        <p:spPr>
          <a:xfrm>
            <a:off x="11460879" y="1940018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4630CC41-7CC1-4A1C-9801-FFED36964F19}"/>
              </a:ext>
            </a:extLst>
          </p:cNvPr>
          <p:cNvSpPr/>
          <p:nvPr/>
        </p:nvSpPr>
        <p:spPr>
          <a:xfrm>
            <a:off x="10264865" y="2129807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50BF38D1-4A75-4398-AB48-C9F2EAB57DDC}"/>
              </a:ext>
            </a:extLst>
          </p:cNvPr>
          <p:cNvSpPr/>
          <p:nvPr/>
        </p:nvSpPr>
        <p:spPr>
          <a:xfrm>
            <a:off x="10435725" y="2129807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A633A0CC-B87E-48F0-813D-8FEA43AA4DCB}"/>
              </a:ext>
            </a:extLst>
          </p:cNvPr>
          <p:cNvSpPr/>
          <p:nvPr/>
        </p:nvSpPr>
        <p:spPr>
          <a:xfrm>
            <a:off x="10606583" y="2129807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58935F43-6F70-472B-A1CD-B7C7D64780D2}"/>
              </a:ext>
            </a:extLst>
          </p:cNvPr>
          <p:cNvSpPr/>
          <p:nvPr/>
        </p:nvSpPr>
        <p:spPr>
          <a:xfrm>
            <a:off x="10777442" y="2129807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5C33481C-4C4B-46B7-9AC9-E382C81B3DAA}"/>
              </a:ext>
            </a:extLst>
          </p:cNvPr>
          <p:cNvSpPr/>
          <p:nvPr/>
        </p:nvSpPr>
        <p:spPr>
          <a:xfrm>
            <a:off x="10948301" y="2129807"/>
            <a:ext cx="170859" cy="1897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F4302F0A-B7C1-488D-A948-0C3B95D9D564}"/>
              </a:ext>
            </a:extLst>
          </p:cNvPr>
          <p:cNvSpPr/>
          <p:nvPr/>
        </p:nvSpPr>
        <p:spPr>
          <a:xfrm>
            <a:off x="11119159" y="2129807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E087809D-BF76-4A0B-ADFC-065BBF37A124}"/>
              </a:ext>
            </a:extLst>
          </p:cNvPr>
          <p:cNvSpPr/>
          <p:nvPr/>
        </p:nvSpPr>
        <p:spPr>
          <a:xfrm>
            <a:off x="11290019" y="2129807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CCAC2427-C287-4F52-AD1E-3A40FC6C3AF5}"/>
              </a:ext>
            </a:extLst>
          </p:cNvPr>
          <p:cNvSpPr/>
          <p:nvPr/>
        </p:nvSpPr>
        <p:spPr>
          <a:xfrm>
            <a:off x="11460878" y="2129807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490E2E4B-6ADF-4A26-840C-F6F029E868D8}"/>
              </a:ext>
            </a:extLst>
          </p:cNvPr>
          <p:cNvSpPr/>
          <p:nvPr/>
        </p:nvSpPr>
        <p:spPr>
          <a:xfrm>
            <a:off x="10264865" y="2319596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C7875D0F-E7CC-4DDA-B541-F6DFC5A0B109}"/>
              </a:ext>
            </a:extLst>
          </p:cNvPr>
          <p:cNvSpPr/>
          <p:nvPr/>
        </p:nvSpPr>
        <p:spPr>
          <a:xfrm>
            <a:off x="10435725" y="2319596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767D9955-47EF-4B12-AFB7-4D28F7671634}"/>
              </a:ext>
            </a:extLst>
          </p:cNvPr>
          <p:cNvSpPr/>
          <p:nvPr/>
        </p:nvSpPr>
        <p:spPr>
          <a:xfrm>
            <a:off x="10606582" y="2319596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DBC740F9-C12A-49E6-8526-15C650CEC47A}"/>
              </a:ext>
            </a:extLst>
          </p:cNvPr>
          <p:cNvSpPr/>
          <p:nvPr/>
        </p:nvSpPr>
        <p:spPr>
          <a:xfrm>
            <a:off x="10777441" y="2319596"/>
            <a:ext cx="170859" cy="1897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09AD1BE5-03E2-4455-B2AC-2B105E501164}"/>
              </a:ext>
            </a:extLst>
          </p:cNvPr>
          <p:cNvSpPr/>
          <p:nvPr/>
        </p:nvSpPr>
        <p:spPr>
          <a:xfrm>
            <a:off x="10948300" y="2319596"/>
            <a:ext cx="170859" cy="1897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3C823D7B-4A5C-467E-858C-CA8E19696EAD}"/>
              </a:ext>
            </a:extLst>
          </p:cNvPr>
          <p:cNvSpPr/>
          <p:nvPr/>
        </p:nvSpPr>
        <p:spPr>
          <a:xfrm>
            <a:off x="11119159" y="2319596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A26B5901-7BC1-4434-B563-2E424CA98AD8}"/>
              </a:ext>
            </a:extLst>
          </p:cNvPr>
          <p:cNvSpPr/>
          <p:nvPr/>
        </p:nvSpPr>
        <p:spPr>
          <a:xfrm>
            <a:off x="11290018" y="2319596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7AF1E061-316B-4BD6-89A4-D752A2D1C290}"/>
              </a:ext>
            </a:extLst>
          </p:cNvPr>
          <p:cNvSpPr/>
          <p:nvPr/>
        </p:nvSpPr>
        <p:spPr>
          <a:xfrm>
            <a:off x="11460877" y="2319596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03E385A3-1FB7-43B0-8402-F8AA69B55253}"/>
              </a:ext>
            </a:extLst>
          </p:cNvPr>
          <p:cNvSpPr/>
          <p:nvPr/>
        </p:nvSpPr>
        <p:spPr>
          <a:xfrm>
            <a:off x="10264865" y="2509384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A248ED81-72D0-42A8-9A01-F69033053494}"/>
              </a:ext>
            </a:extLst>
          </p:cNvPr>
          <p:cNvSpPr/>
          <p:nvPr/>
        </p:nvSpPr>
        <p:spPr>
          <a:xfrm>
            <a:off x="10435725" y="2509384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6DDDC1DD-E6D1-4998-8608-EE47AADDFA9B}"/>
              </a:ext>
            </a:extLst>
          </p:cNvPr>
          <p:cNvSpPr/>
          <p:nvPr/>
        </p:nvSpPr>
        <p:spPr>
          <a:xfrm>
            <a:off x="10606582" y="2509384"/>
            <a:ext cx="170859" cy="1897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4BCEA090-7B58-43C8-BB1D-BFC5F558973F}"/>
              </a:ext>
            </a:extLst>
          </p:cNvPr>
          <p:cNvSpPr/>
          <p:nvPr/>
        </p:nvSpPr>
        <p:spPr>
          <a:xfrm>
            <a:off x="10777441" y="2509384"/>
            <a:ext cx="170859" cy="1897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169AD209-B036-4DD9-88CD-6A47F2ECF215}"/>
              </a:ext>
            </a:extLst>
          </p:cNvPr>
          <p:cNvSpPr/>
          <p:nvPr/>
        </p:nvSpPr>
        <p:spPr>
          <a:xfrm>
            <a:off x="10948300" y="2509384"/>
            <a:ext cx="170859" cy="1897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11E218A1-7F56-4E7B-B2F2-B3C534A746C1}"/>
              </a:ext>
            </a:extLst>
          </p:cNvPr>
          <p:cNvSpPr/>
          <p:nvPr/>
        </p:nvSpPr>
        <p:spPr>
          <a:xfrm>
            <a:off x="11119159" y="2509384"/>
            <a:ext cx="170859" cy="1897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803BC2D9-2DA8-4DDA-907A-95713073FBB1}"/>
              </a:ext>
            </a:extLst>
          </p:cNvPr>
          <p:cNvSpPr/>
          <p:nvPr/>
        </p:nvSpPr>
        <p:spPr>
          <a:xfrm>
            <a:off x="11290018" y="2509384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2A859448-E120-47E1-9AC5-ED5B8C3EBCE6}"/>
              </a:ext>
            </a:extLst>
          </p:cNvPr>
          <p:cNvSpPr/>
          <p:nvPr/>
        </p:nvSpPr>
        <p:spPr>
          <a:xfrm>
            <a:off x="11460877" y="2509384"/>
            <a:ext cx="170859" cy="1897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9FF55273-FA52-4629-8E35-69334394A70A}"/>
              </a:ext>
            </a:extLst>
          </p:cNvPr>
          <p:cNvSpPr/>
          <p:nvPr/>
        </p:nvSpPr>
        <p:spPr>
          <a:xfrm>
            <a:off x="10264863" y="2697124"/>
            <a:ext cx="170859" cy="1897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9A026FFB-9924-4114-A8B6-36DCCA5D3FAF}"/>
              </a:ext>
            </a:extLst>
          </p:cNvPr>
          <p:cNvSpPr/>
          <p:nvPr/>
        </p:nvSpPr>
        <p:spPr>
          <a:xfrm>
            <a:off x="10435722" y="2697124"/>
            <a:ext cx="170859" cy="1897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C087900B-B0DF-41EF-8DA2-703FE788A772}"/>
              </a:ext>
            </a:extLst>
          </p:cNvPr>
          <p:cNvSpPr/>
          <p:nvPr/>
        </p:nvSpPr>
        <p:spPr>
          <a:xfrm>
            <a:off x="10606580" y="2697124"/>
            <a:ext cx="170859" cy="1897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649EB15E-F779-4F24-BC9E-5D2CB57BD71F}"/>
              </a:ext>
            </a:extLst>
          </p:cNvPr>
          <p:cNvSpPr/>
          <p:nvPr/>
        </p:nvSpPr>
        <p:spPr>
          <a:xfrm>
            <a:off x="10777439" y="2697124"/>
            <a:ext cx="170859" cy="1897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91" name="Left Brace 290">
            <a:extLst>
              <a:ext uri="{FF2B5EF4-FFF2-40B4-BE49-F238E27FC236}">
                <a16:creationId xmlns:a16="http://schemas.microsoft.com/office/drawing/2014/main" id="{D7F0F021-8FA4-4D1A-A08D-C5023582D625}"/>
              </a:ext>
            </a:extLst>
          </p:cNvPr>
          <p:cNvSpPr/>
          <p:nvPr/>
        </p:nvSpPr>
        <p:spPr>
          <a:xfrm rot="16200000">
            <a:off x="10549924" y="2620279"/>
            <a:ext cx="113312" cy="683437"/>
          </a:xfrm>
          <a:prstGeom prst="leftBrace">
            <a:avLst>
              <a:gd name="adj1" fmla="val 81676"/>
              <a:gd name="adj2" fmla="val 4849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2" name="Left Brace 291">
            <a:extLst>
              <a:ext uri="{FF2B5EF4-FFF2-40B4-BE49-F238E27FC236}">
                <a16:creationId xmlns:a16="http://schemas.microsoft.com/office/drawing/2014/main" id="{93773171-60D5-444F-983F-ED97E0B6946D}"/>
              </a:ext>
            </a:extLst>
          </p:cNvPr>
          <p:cNvSpPr/>
          <p:nvPr/>
        </p:nvSpPr>
        <p:spPr>
          <a:xfrm rot="16200000">
            <a:off x="11253558" y="2484801"/>
            <a:ext cx="113312" cy="683437"/>
          </a:xfrm>
          <a:prstGeom prst="leftBrace">
            <a:avLst>
              <a:gd name="adj1" fmla="val 81676"/>
              <a:gd name="adj2" fmla="val 4849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id="{A2FCBFE9-215D-42D1-9737-FBC0E8101F18}"/>
              </a:ext>
            </a:extLst>
          </p:cNvPr>
          <p:cNvCxnSpPr/>
          <p:nvPr/>
        </p:nvCxnSpPr>
        <p:spPr>
          <a:xfrm>
            <a:off x="10273254" y="1782895"/>
            <a:ext cx="3148" cy="1134947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4" name="Parallelogram 293">
            <a:extLst>
              <a:ext uri="{FF2B5EF4-FFF2-40B4-BE49-F238E27FC236}">
                <a16:creationId xmlns:a16="http://schemas.microsoft.com/office/drawing/2014/main" id="{83E2DBAC-01BF-4AAF-B826-558828BC34A9}"/>
              </a:ext>
            </a:extLst>
          </p:cNvPr>
          <p:cNvSpPr/>
          <p:nvPr/>
        </p:nvSpPr>
        <p:spPr>
          <a:xfrm>
            <a:off x="10259214" y="1765519"/>
            <a:ext cx="1569158" cy="169846"/>
          </a:xfrm>
          <a:prstGeom prst="parallelogram">
            <a:avLst>
              <a:gd name="adj" fmla="val 104034"/>
            </a:avLst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2BB3B772-0390-4D5B-BD99-CEF627BE216B}"/>
              </a:ext>
            </a:extLst>
          </p:cNvPr>
          <p:cNvCxnSpPr/>
          <p:nvPr/>
        </p:nvCxnSpPr>
        <p:spPr>
          <a:xfrm flipV="1">
            <a:off x="10442066" y="1769311"/>
            <a:ext cx="162085" cy="1545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id="{F8E62679-50C0-4D25-84D6-2F15D788D96A}"/>
              </a:ext>
            </a:extLst>
          </p:cNvPr>
          <p:cNvCxnSpPr/>
          <p:nvPr/>
        </p:nvCxnSpPr>
        <p:spPr>
          <a:xfrm flipV="1">
            <a:off x="10609520" y="1760864"/>
            <a:ext cx="187152" cy="1668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>
            <a:extLst>
              <a:ext uri="{FF2B5EF4-FFF2-40B4-BE49-F238E27FC236}">
                <a16:creationId xmlns:a16="http://schemas.microsoft.com/office/drawing/2014/main" id="{80DEBAA5-11D4-4441-8815-CC66BB01EB70}"/>
              </a:ext>
            </a:extLst>
          </p:cNvPr>
          <p:cNvCxnSpPr/>
          <p:nvPr/>
        </p:nvCxnSpPr>
        <p:spPr>
          <a:xfrm flipV="1">
            <a:off x="10766182" y="1767125"/>
            <a:ext cx="179956" cy="1656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7A73EC60-75E6-4752-9B16-440E92829E2C}"/>
              </a:ext>
            </a:extLst>
          </p:cNvPr>
          <p:cNvCxnSpPr/>
          <p:nvPr/>
        </p:nvCxnSpPr>
        <p:spPr>
          <a:xfrm flipV="1">
            <a:off x="10933637" y="1760864"/>
            <a:ext cx="174051" cy="1757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F65EAFE8-BBC7-4160-9881-54B94203B514}"/>
              </a:ext>
            </a:extLst>
          </p:cNvPr>
          <p:cNvCxnSpPr/>
          <p:nvPr/>
        </p:nvCxnSpPr>
        <p:spPr>
          <a:xfrm flipV="1">
            <a:off x="11117947" y="1773398"/>
            <a:ext cx="162085" cy="1545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B79769A3-6783-4DC0-B323-4ADF4B703674}"/>
              </a:ext>
            </a:extLst>
          </p:cNvPr>
          <p:cNvCxnSpPr/>
          <p:nvPr/>
        </p:nvCxnSpPr>
        <p:spPr>
          <a:xfrm flipV="1">
            <a:off x="11285401" y="1760658"/>
            <a:ext cx="180915" cy="171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id="{94489EDD-C7C3-4FE9-907A-C2AEB5F2F235}"/>
              </a:ext>
            </a:extLst>
          </p:cNvPr>
          <p:cNvCxnSpPr/>
          <p:nvPr/>
        </p:nvCxnSpPr>
        <p:spPr>
          <a:xfrm flipV="1">
            <a:off x="11449012" y="1767125"/>
            <a:ext cx="171867" cy="1604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>
            <a:extLst>
              <a:ext uri="{FF2B5EF4-FFF2-40B4-BE49-F238E27FC236}">
                <a16:creationId xmlns:a16="http://schemas.microsoft.com/office/drawing/2014/main" id="{FA3223B8-2BE8-4F93-B2DB-EE7FC99E9875}"/>
              </a:ext>
            </a:extLst>
          </p:cNvPr>
          <p:cNvCxnSpPr>
            <a:cxnSpLocks/>
            <a:endCxn id="294" idx="2"/>
          </p:cNvCxnSpPr>
          <p:nvPr/>
        </p:nvCxnSpPr>
        <p:spPr>
          <a:xfrm>
            <a:off x="10382149" y="1836023"/>
            <a:ext cx="1351041" cy="144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E64DEF6E-CB15-4801-AFA7-B97D7413863A}"/>
              </a:ext>
            </a:extLst>
          </p:cNvPr>
          <p:cNvCxnSpPr/>
          <p:nvPr/>
        </p:nvCxnSpPr>
        <p:spPr>
          <a:xfrm>
            <a:off x="10960928" y="1782895"/>
            <a:ext cx="3148" cy="1134947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Parallelogram 303">
            <a:extLst>
              <a:ext uri="{FF2B5EF4-FFF2-40B4-BE49-F238E27FC236}">
                <a16:creationId xmlns:a16="http://schemas.microsoft.com/office/drawing/2014/main" id="{1EB5ED2C-9298-4511-875D-30807E60042A}"/>
              </a:ext>
            </a:extLst>
          </p:cNvPr>
          <p:cNvSpPr/>
          <p:nvPr/>
        </p:nvSpPr>
        <p:spPr>
          <a:xfrm rot="5400000">
            <a:off x="11261382" y="2146361"/>
            <a:ext cx="919656" cy="181872"/>
          </a:xfrm>
          <a:prstGeom prst="parallelogram">
            <a:avLst>
              <a:gd name="adj" fmla="val 104034"/>
            </a:avLst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8" name="Parallelogram 307">
            <a:extLst>
              <a:ext uri="{FF2B5EF4-FFF2-40B4-BE49-F238E27FC236}">
                <a16:creationId xmlns:a16="http://schemas.microsoft.com/office/drawing/2014/main" id="{2D242A96-07C1-4147-B38B-A6BC43B9AEE5}"/>
              </a:ext>
            </a:extLst>
          </p:cNvPr>
          <p:cNvSpPr/>
          <p:nvPr/>
        </p:nvSpPr>
        <p:spPr>
          <a:xfrm rot="5400000">
            <a:off x="11535121" y="2062846"/>
            <a:ext cx="376208" cy="181872"/>
          </a:xfrm>
          <a:prstGeom prst="parallelogram">
            <a:avLst>
              <a:gd name="adj" fmla="val 101085"/>
            </a:avLst>
          </a:prstGeom>
          <a:solidFill>
            <a:srgbClr val="00B0F0"/>
          </a:solidFill>
          <a:ln w="6350"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9" name="Parallelogram 308">
            <a:extLst>
              <a:ext uri="{FF2B5EF4-FFF2-40B4-BE49-F238E27FC236}">
                <a16:creationId xmlns:a16="http://schemas.microsoft.com/office/drawing/2014/main" id="{C16E6DA7-5C05-475E-B698-7E9B5E1A2F0C}"/>
              </a:ext>
            </a:extLst>
          </p:cNvPr>
          <p:cNvSpPr/>
          <p:nvPr/>
        </p:nvSpPr>
        <p:spPr>
          <a:xfrm rot="5400000">
            <a:off x="11537605" y="1859514"/>
            <a:ext cx="379339" cy="181872"/>
          </a:xfrm>
          <a:prstGeom prst="parallelogram">
            <a:avLst>
              <a:gd name="adj" fmla="val 101084"/>
            </a:avLst>
          </a:prstGeom>
          <a:solidFill>
            <a:srgbClr val="00B0F0"/>
          </a:solidFill>
          <a:ln w="6350"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0" name="Parallelogram 309">
            <a:extLst>
              <a:ext uri="{FF2B5EF4-FFF2-40B4-BE49-F238E27FC236}">
                <a16:creationId xmlns:a16="http://schemas.microsoft.com/office/drawing/2014/main" id="{EA3CDEC9-DEB3-4382-B4B5-9E1E101CE0A4}"/>
              </a:ext>
            </a:extLst>
          </p:cNvPr>
          <p:cNvSpPr/>
          <p:nvPr/>
        </p:nvSpPr>
        <p:spPr>
          <a:xfrm rot="5400000">
            <a:off x="11532458" y="2260637"/>
            <a:ext cx="376208" cy="181872"/>
          </a:xfrm>
          <a:prstGeom prst="parallelogram">
            <a:avLst>
              <a:gd name="adj" fmla="val 101085"/>
            </a:avLst>
          </a:prstGeom>
          <a:solidFill>
            <a:srgbClr val="00B0F0"/>
          </a:solidFill>
          <a:ln w="6350"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CE240CCC-0E90-437A-8022-F14C48AEDECB}"/>
              </a:ext>
            </a:extLst>
          </p:cNvPr>
          <p:cNvCxnSpPr>
            <a:cxnSpLocks/>
          </p:cNvCxnSpPr>
          <p:nvPr/>
        </p:nvCxnSpPr>
        <p:spPr>
          <a:xfrm>
            <a:off x="11725649" y="1853572"/>
            <a:ext cx="5234" cy="6000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E84F7D42-549D-4F10-BE05-32F62C79C503}"/>
              </a:ext>
            </a:extLst>
          </p:cNvPr>
          <p:cNvCxnSpPr>
            <a:cxnSpLocks/>
          </p:cNvCxnSpPr>
          <p:nvPr/>
        </p:nvCxnSpPr>
        <p:spPr>
          <a:xfrm>
            <a:off x="11628682" y="1763457"/>
            <a:ext cx="7199" cy="1134947"/>
          </a:xfrm>
          <a:prstGeom prst="line">
            <a:avLst/>
          </a:prstGeom>
          <a:solidFill>
            <a:srgbClr val="FF0000"/>
          </a:solidFill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TextBox 253">
            <a:extLst>
              <a:ext uri="{FF2B5EF4-FFF2-40B4-BE49-F238E27FC236}">
                <a16:creationId xmlns:a16="http://schemas.microsoft.com/office/drawing/2014/main" id="{FD24943E-88EC-4BAB-B813-C3EDACA73657}"/>
              </a:ext>
            </a:extLst>
          </p:cNvPr>
          <p:cNvSpPr txBox="1"/>
          <p:nvPr/>
        </p:nvSpPr>
        <p:spPr>
          <a:xfrm>
            <a:off x="10297898" y="3282629"/>
            <a:ext cx="1424521" cy="407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subset 2</a:t>
            </a:r>
          </a:p>
        </p:txBody>
      </p: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E56EBF60-A792-44C6-9A2C-06CEF87B1462}"/>
              </a:ext>
            </a:extLst>
          </p:cNvPr>
          <p:cNvGrpSpPr/>
          <p:nvPr/>
        </p:nvGrpSpPr>
        <p:grpSpPr>
          <a:xfrm>
            <a:off x="7631895" y="4588024"/>
            <a:ext cx="2377140" cy="1891094"/>
            <a:chOff x="612957" y="295675"/>
            <a:chExt cx="2827024" cy="2144261"/>
          </a:xfrm>
        </p:grpSpPr>
        <p:sp>
          <p:nvSpPr>
            <p:cNvPr id="314" name="TextBox 313">
              <a:extLst>
                <a:ext uri="{FF2B5EF4-FFF2-40B4-BE49-F238E27FC236}">
                  <a16:creationId xmlns:a16="http://schemas.microsoft.com/office/drawing/2014/main" id="{64A7D663-DAC3-4A8D-9907-6344E0639543}"/>
                </a:ext>
              </a:extLst>
            </p:cNvPr>
            <p:cNvSpPr txBox="1"/>
            <p:nvPr/>
          </p:nvSpPr>
          <p:spPr>
            <a:xfrm>
              <a:off x="612957" y="1520107"/>
              <a:ext cx="13504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charset="0"/>
                  <a:ea typeface="Times New Roman" charset="0"/>
                  <a:cs typeface="Times New Roman" charset="0"/>
                </a:rPr>
                <a:t>block</a:t>
              </a:r>
              <a:r>
                <a:rPr lang="en-US" sz="2400" baseline="30000" dirty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41A430B5-9754-4FC6-9C54-9539707689B4}"/>
                </a:ext>
              </a:extLst>
            </p:cNvPr>
            <p:cNvSpPr txBox="1"/>
            <p:nvPr/>
          </p:nvSpPr>
          <p:spPr>
            <a:xfrm>
              <a:off x="1736483" y="1512789"/>
              <a:ext cx="17034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charset="0"/>
                  <a:ea typeface="Times New Roman" charset="0"/>
                  <a:cs typeface="Times New Roman" charset="0"/>
                </a:rPr>
                <a:t>block</a:t>
              </a:r>
              <a:r>
                <a:rPr lang="en-US" sz="2400" baseline="30000" dirty="0"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endParaRPr 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grpSp>
          <p:nvGrpSpPr>
            <p:cNvPr id="316" name="Group 315">
              <a:extLst>
                <a:ext uri="{FF2B5EF4-FFF2-40B4-BE49-F238E27FC236}">
                  <a16:creationId xmlns:a16="http://schemas.microsoft.com/office/drawing/2014/main" id="{B9C6068B-BAEE-4A85-8B83-6269F0289E8A}"/>
                </a:ext>
              </a:extLst>
            </p:cNvPr>
            <p:cNvGrpSpPr/>
            <p:nvPr/>
          </p:nvGrpSpPr>
          <p:grpSpPr>
            <a:xfrm>
              <a:off x="861232" y="295675"/>
              <a:ext cx="1866128" cy="1405710"/>
              <a:chOff x="1501470" y="1365462"/>
              <a:chExt cx="1866128" cy="1405710"/>
            </a:xfrm>
          </p:grpSpPr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976066B7-8FF3-433F-B4C5-644BB710AAF9}"/>
                  </a:ext>
                </a:extLst>
              </p:cNvPr>
              <p:cNvSpPr/>
              <p:nvPr/>
            </p:nvSpPr>
            <p:spPr>
              <a:xfrm>
                <a:off x="1508192" y="1584710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8EA21615-5E39-40CD-BF6B-49EE7FE0D5A6}"/>
                  </a:ext>
                </a:extLst>
              </p:cNvPr>
              <p:cNvSpPr/>
              <p:nvPr/>
            </p:nvSpPr>
            <p:spPr>
              <a:xfrm>
                <a:off x="1711387" y="1584710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FD05F693-E6E7-4577-A568-9FD78F54288B}"/>
                  </a:ext>
                </a:extLst>
              </p:cNvPr>
              <p:cNvSpPr/>
              <p:nvPr/>
            </p:nvSpPr>
            <p:spPr>
              <a:xfrm>
                <a:off x="1914581" y="1584710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9676E94B-6FF5-4516-A5F8-687776C643D1}"/>
                  </a:ext>
                </a:extLst>
              </p:cNvPr>
              <p:cNvSpPr/>
              <p:nvPr/>
            </p:nvSpPr>
            <p:spPr>
              <a:xfrm>
                <a:off x="2117775" y="1584710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5CA69128-75B9-4DFA-9263-EBEFBF28EE03}"/>
                  </a:ext>
                </a:extLst>
              </p:cNvPr>
              <p:cNvSpPr/>
              <p:nvPr/>
            </p:nvSpPr>
            <p:spPr>
              <a:xfrm>
                <a:off x="2320971" y="1584710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83F2AEEA-E164-471F-B0A3-893A579428AC}"/>
                  </a:ext>
                </a:extLst>
              </p:cNvPr>
              <p:cNvSpPr/>
              <p:nvPr/>
            </p:nvSpPr>
            <p:spPr>
              <a:xfrm>
                <a:off x="2524164" y="1584710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9DEF45F4-B9D3-4B5D-9059-112CDCDB6561}"/>
                  </a:ext>
                </a:extLst>
              </p:cNvPr>
              <p:cNvSpPr/>
              <p:nvPr/>
            </p:nvSpPr>
            <p:spPr>
              <a:xfrm>
                <a:off x="2727360" y="1584710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72B4C736-CCB8-4093-90BA-7D73A861907F}"/>
                  </a:ext>
                </a:extLst>
              </p:cNvPr>
              <p:cNvSpPr/>
              <p:nvPr/>
            </p:nvSpPr>
            <p:spPr>
              <a:xfrm>
                <a:off x="2930555" y="1584710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E4C37D84-FDE8-4E91-92EA-F47DEBE4E86C}"/>
                  </a:ext>
                </a:extLst>
              </p:cNvPr>
              <p:cNvSpPr/>
              <p:nvPr/>
            </p:nvSpPr>
            <p:spPr>
              <a:xfrm>
                <a:off x="1508191" y="1799907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BC5069AC-97E4-496C-81F5-9BFB28107A4E}"/>
                  </a:ext>
                </a:extLst>
              </p:cNvPr>
              <p:cNvSpPr/>
              <p:nvPr/>
            </p:nvSpPr>
            <p:spPr>
              <a:xfrm>
                <a:off x="1711387" y="1799907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237C9E42-FD0F-4F6A-A140-9C53ABC68D0D}"/>
                  </a:ext>
                </a:extLst>
              </p:cNvPr>
              <p:cNvSpPr/>
              <p:nvPr/>
            </p:nvSpPr>
            <p:spPr>
              <a:xfrm>
                <a:off x="1914580" y="1799907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741DE4FD-5B16-402B-95CC-5CFBD7295E5E}"/>
                  </a:ext>
                </a:extLst>
              </p:cNvPr>
              <p:cNvSpPr/>
              <p:nvPr/>
            </p:nvSpPr>
            <p:spPr>
              <a:xfrm>
                <a:off x="2117775" y="1799907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5E2DA1D5-E078-453D-8F50-EB20382E07EE}"/>
                  </a:ext>
                </a:extLst>
              </p:cNvPr>
              <p:cNvSpPr/>
              <p:nvPr/>
            </p:nvSpPr>
            <p:spPr>
              <a:xfrm>
                <a:off x="2320970" y="1799907"/>
                <a:ext cx="203195" cy="21519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FD28A098-0E19-448C-AD06-069070652FB5}"/>
                  </a:ext>
                </a:extLst>
              </p:cNvPr>
              <p:cNvSpPr/>
              <p:nvPr/>
            </p:nvSpPr>
            <p:spPr>
              <a:xfrm>
                <a:off x="2524163" y="1799907"/>
                <a:ext cx="203195" cy="21519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091C61DC-86BD-4E77-996F-536AB852152B}"/>
                  </a:ext>
                </a:extLst>
              </p:cNvPr>
              <p:cNvSpPr/>
              <p:nvPr/>
            </p:nvSpPr>
            <p:spPr>
              <a:xfrm>
                <a:off x="2727359" y="1799907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D8CECC24-710F-45BF-9021-F1143CE66950}"/>
                  </a:ext>
                </a:extLst>
              </p:cNvPr>
              <p:cNvSpPr/>
              <p:nvPr/>
            </p:nvSpPr>
            <p:spPr>
              <a:xfrm>
                <a:off x="2930554" y="1799907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835E2997-72A2-400A-90D3-B72282FE0D24}"/>
                  </a:ext>
                </a:extLst>
              </p:cNvPr>
              <p:cNvSpPr/>
              <p:nvPr/>
            </p:nvSpPr>
            <p:spPr>
              <a:xfrm>
                <a:off x="1508190" y="2015103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813341F2-3377-45B5-ADDE-0F859A457BEC}"/>
                  </a:ext>
                </a:extLst>
              </p:cNvPr>
              <p:cNvSpPr/>
              <p:nvPr/>
            </p:nvSpPr>
            <p:spPr>
              <a:xfrm>
                <a:off x="1711386" y="2015103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151BA356-0EF5-4113-940B-F25C93D0FFDE}"/>
                  </a:ext>
                </a:extLst>
              </p:cNvPr>
              <p:cNvSpPr/>
              <p:nvPr/>
            </p:nvSpPr>
            <p:spPr>
              <a:xfrm>
                <a:off x="1914579" y="2015103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E19A9352-E150-4C2E-8668-7B48FEFB8980}"/>
                  </a:ext>
                </a:extLst>
              </p:cNvPr>
              <p:cNvSpPr/>
              <p:nvPr/>
            </p:nvSpPr>
            <p:spPr>
              <a:xfrm>
                <a:off x="2117774" y="2015103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FF94C1DD-C908-469F-BD93-110BDA6C2C3D}"/>
                  </a:ext>
                </a:extLst>
              </p:cNvPr>
              <p:cNvSpPr/>
              <p:nvPr/>
            </p:nvSpPr>
            <p:spPr>
              <a:xfrm>
                <a:off x="1508190" y="2230299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38C0C3DC-8F4E-4501-BBF1-1825E76DDACA}"/>
                  </a:ext>
                </a:extLst>
              </p:cNvPr>
              <p:cNvSpPr/>
              <p:nvPr/>
            </p:nvSpPr>
            <p:spPr>
              <a:xfrm>
                <a:off x="1711386" y="2230299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AAEFF7DF-4719-4A10-B572-0784737D4687}"/>
                  </a:ext>
                </a:extLst>
              </p:cNvPr>
              <p:cNvSpPr/>
              <p:nvPr/>
            </p:nvSpPr>
            <p:spPr>
              <a:xfrm>
                <a:off x="1914579" y="2230299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1" name="Rectangle 340">
                <a:extLst>
                  <a:ext uri="{FF2B5EF4-FFF2-40B4-BE49-F238E27FC236}">
                    <a16:creationId xmlns:a16="http://schemas.microsoft.com/office/drawing/2014/main" id="{828F2289-01C6-4461-A32F-00071E865E83}"/>
                  </a:ext>
                </a:extLst>
              </p:cNvPr>
              <p:cNvSpPr/>
              <p:nvPr/>
            </p:nvSpPr>
            <p:spPr>
              <a:xfrm>
                <a:off x="2117774" y="2230299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id="{A36B0C68-2A14-4D9B-BEFD-3E686E6406FC}"/>
                  </a:ext>
                </a:extLst>
              </p:cNvPr>
              <p:cNvSpPr/>
              <p:nvPr/>
            </p:nvSpPr>
            <p:spPr>
              <a:xfrm>
                <a:off x="1508188" y="2443172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C538F47B-A1CC-476B-AB7C-FDB4351C3439}"/>
                  </a:ext>
                </a:extLst>
              </p:cNvPr>
              <p:cNvSpPr/>
              <p:nvPr/>
            </p:nvSpPr>
            <p:spPr>
              <a:xfrm>
                <a:off x="1711383" y="2443172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BD2EE0A0-C2C7-4D3B-8E0D-EC6F3761DA06}"/>
                  </a:ext>
                </a:extLst>
              </p:cNvPr>
              <p:cNvSpPr/>
              <p:nvPr/>
            </p:nvSpPr>
            <p:spPr>
              <a:xfrm>
                <a:off x="1914577" y="2443172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C2121BE6-BBC0-4252-83B1-982B15F3DE01}"/>
                  </a:ext>
                </a:extLst>
              </p:cNvPr>
              <p:cNvSpPr/>
              <p:nvPr/>
            </p:nvSpPr>
            <p:spPr>
              <a:xfrm>
                <a:off x="2117771" y="2443172"/>
                <a:ext cx="203195" cy="21519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6" name="Left Brace 345">
                <a:extLst>
                  <a:ext uri="{FF2B5EF4-FFF2-40B4-BE49-F238E27FC236}">
                    <a16:creationId xmlns:a16="http://schemas.microsoft.com/office/drawing/2014/main" id="{AD8F79A6-B7EF-4D4E-A178-547898118BF5}"/>
                  </a:ext>
                </a:extLst>
              </p:cNvPr>
              <p:cNvSpPr/>
              <p:nvPr/>
            </p:nvSpPr>
            <p:spPr>
              <a:xfrm rot="16200000">
                <a:off x="1850336" y="2300541"/>
                <a:ext cx="128481" cy="812781"/>
              </a:xfrm>
              <a:prstGeom prst="leftBrace">
                <a:avLst>
                  <a:gd name="adj1" fmla="val 81676"/>
                  <a:gd name="adj2" fmla="val 48492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47" name="Left Brace 346">
                <a:extLst>
                  <a:ext uri="{FF2B5EF4-FFF2-40B4-BE49-F238E27FC236}">
                    <a16:creationId xmlns:a16="http://schemas.microsoft.com/office/drawing/2014/main" id="{50472971-6FD6-4106-BB89-8068D482A1A0}"/>
                  </a:ext>
                </a:extLst>
              </p:cNvPr>
              <p:cNvSpPr/>
              <p:nvPr/>
            </p:nvSpPr>
            <p:spPr>
              <a:xfrm rot="16200000">
                <a:off x="2687136" y="2161556"/>
                <a:ext cx="128481" cy="812781"/>
              </a:xfrm>
              <a:prstGeom prst="leftBrace">
                <a:avLst>
                  <a:gd name="adj1" fmla="val 81676"/>
                  <a:gd name="adj2" fmla="val 48492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348" name="Straight Connector 347">
                <a:extLst>
                  <a:ext uri="{FF2B5EF4-FFF2-40B4-BE49-F238E27FC236}">
                    <a16:creationId xmlns:a16="http://schemas.microsoft.com/office/drawing/2014/main" id="{2F4C58C2-40B4-4B72-B353-559B56D0FECE}"/>
                  </a:ext>
                </a:extLst>
              </p:cNvPr>
              <p:cNvCxnSpPr/>
              <p:nvPr/>
            </p:nvCxnSpPr>
            <p:spPr>
              <a:xfrm>
                <a:off x="1518167" y="1387502"/>
                <a:ext cx="3744" cy="1286887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9" name="Parallelogram 348">
                <a:extLst>
                  <a:ext uri="{FF2B5EF4-FFF2-40B4-BE49-F238E27FC236}">
                    <a16:creationId xmlns:a16="http://schemas.microsoft.com/office/drawing/2014/main" id="{8EA7565C-DFFA-40A6-B452-188FA7F7D69B}"/>
                  </a:ext>
                </a:extLst>
              </p:cNvPr>
              <p:cNvSpPr/>
              <p:nvPr/>
            </p:nvSpPr>
            <p:spPr>
              <a:xfrm>
                <a:off x="1501470" y="1386850"/>
                <a:ext cx="1866128" cy="192584"/>
              </a:xfrm>
              <a:prstGeom prst="parallelogram">
                <a:avLst>
                  <a:gd name="adj" fmla="val 104034"/>
                </a:avLst>
              </a:prstGeom>
              <a:solidFill>
                <a:srgbClr val="00B0F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03A7654C-734D-4384-B839-06CB4FE527E4}"/>
                  </a:ext>
                </a:extLst>
              </p:cNvPr>
              <p:cNvCxnSpPr/>
              <p:nvPr/>
            </p:nvCxnSpPr>
            <p:spPr>
              <a:xfrm flipV="1">
                <a:off x="1718928" y="1391149"/>
                <a:ext cx="192760" cy="1752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BC015AE9-F280-43D2-9374-5E348BBFFC4F}"/>
                  </a:ext>
                </a:extLst>
              </p:cNvPr>
              <p:cNvCxnSpPr/>
              <p:nvPr/>
            </p:nvCxnSpPr>
            <p:spPr>
              <a:xfrm flipV="1">
                <a:off x="1918073" y="1381572"/>
                <a:ext cx="222571" cy="1891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id="{95846EE7-93ED-4D3D-8F30-B22AB31F98B3}"/>
                  </a:ext>
                </a:extLst>
              </p:cNvPr>
              <p:cNvCxnSpPr/>
              <p:nvPr/>
            </p:nvCxnSpPr>
            <p:spPr>
              <a:xfrm flipV="1">
                <a:off x="2104384" y="1388671"/>
                <a:ext cx="214013" cy="1878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A6B3F4DE-F262-4E68-BCFC-F6CB786EC41C}"/>
                  </a:ext>
                </a:extLst>
              </p:cNvPr>
              <p:cNvCxnSpPr/>
              <p:nvPr/>
            </p:nvCxnSpPr>
            <p:spPr>
              <a:xfrm flipV="1">
                <a:off x="2303530" y="1381572"/>
                <a:ext cx="206991" cy="19929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5D9C5255-C1C6-4251-A676-7BED662C1392}"/>
                  </a:ext>
                </a:extLst>
              </p:cNvPr>
              <p:cNvCxnSpPr/>
              <p:nvPr/>
            </p:nvCxnSpPr>
            <p:spPr>
              <a:xfrm flipV="1">
                <a:off x="2522722" y="1395784"/>
                <a:ext cx="192760" cy="17522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3C8E2AB5-7133-4E14-B01E-A4AF49CBA69F}"/>
                  </a:ext>
                </a:extLst>
              </p:cNvPr>
              <p:cNvCxnSpPr/>
              <p:nvPr/>
            </p:nvCxnSpPr>
            <p:spPr>
              <a:xfrm flipV="1">
                <a:off x="2721867" y="1381338"/>
                <a:ext cx="215154" cy="1940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E125D26D-7855-4A89-A4DB-5127B1E28CFB}"/>
                  </a:ext>
                </a:extLst>
              </p:cNvPr>
              <p:cNvCxnSpPr/>
              <p:nvPr/>
            </p:nvCxnSpPr>
            <p:spPr>
              <a:xfrm flipV="1">
                <a:off x="2916443" y="1388671"/>
                <a:ext cx="204393" cy="1818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3115C225-3016-4B7D-A65B-F47375D351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2999" y="1484128"/>
                <a:ext cx="1606731" cy="163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7624E1E3-490C-4AAC-9C78-89AF37CBFAA3}"/>
                  </a:ext>
                </a:extLst>
              </p:cNvPr>
              <p:cNvCxnSpPr/>
              <p:nvPr/>
            </p:nvCxnSpPr>
            <p:spPr>
              <a:xfrm>
                <a:off x="2335986" y="1387502"/>
                <a:ext cx="3744" cy="1286887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1F45F129-3F56-415C-85A1-DEB976A66A30}"/>
                  </a:ext>
                </a:extLst>
              </p:cNvPr>
              <p:cNvCxnSpPr/>
              <p:nvPr/>
            </p:nvCxnSpPr>
            <p:spPr>
              <a:xfrm flipV="1">
                <a:off x="3125852" y="1607272"/>
                <a:ext cx="204393" cy="1818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B1840A90-8CA8-4361-9663-117972DDDFE2}"/>
                  </a:ext>
                </a:extLst>
              </p:cNvPr>
              <p:cNvCxnSpPr/>
              <p:nvPr/>
            </p:nvCxnSpPr>
            <p:spPr>
              <a:xfrm flipV="1">
                <a:off x="3141117" y="1834247"/>
                <a:ext cx="204393" cy="1818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1" name="Parallelogram 360">
                <a:extLst>
                  <a:ext uri="{FF2B5EF4-FFF2-40B4-BE49-F238E27FC236}">
                    <a16:creationId xmlns:a16="http://schemas.microsoft.com/office/drawing/2014/main" id="{E97FC367-75F8-4D56-AA73-D35419790122}"/>
                  </a:ext>
                </a:extLst>
              </p:cNvPr>
              <p:cNvSpPr/>
              <p:nvPr/>
            </p:nvSpPr>
            <p:spPr>
              <a:xfrm rot="5400000">
                <a:off x="3033525" y="1705132"/>
                <a:ext cx="426573" cy="216292"/>
              </a:xfrm>
              <a:prstGeom prst="parallelogram">
                <a:avLst>
                  <a:gd name="adj" fmla="val 101085"/>
                </a:avLst>
              </a:prstGeom>
              <a:solidFill>
                <a:srgbClr val="00B0F0"/>
              </a:solidFill>
              <a:ln w="6350">
                <a:solidFill>
                  <a:schemeClr val="tx1"/>
                </a:solidFill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62" name="Parallelogram 361">
                <a:extLst>
                  <a:ext uri="{FF2B5EF4-FFF2-40B4-BE49-F238E27FC236}">
                    <a16:creationId xmlns:a16="http://schemas.microsoft.com/office/drawing/2014/main" id="{7CB6D1CE-FF1B-4DD1-B564-5DCB1FC2416C}"/>
                  </a:ext>
                </a:extLst>
              </p:cNvPr>
              <p:cNvSpPr/>
              <p:nvPr/>
            </p:nvSpPr>
            <p:spPr>
              <a:xfrm rot="5400000">
                <a:off x="3035508" y="1492928"/>
                <a:ext cx="430123" cy="216292"/>
              </a:xfrm>
              <a:prstGeom prst="parallelogram">
                <a:avLst>
                  <a:gd name="adj" fmla="val 101084"/>
                </a:avLst>
              </a:prstGeom>
              <a:solidFill>
                <a:srgbClr val="00B0F0"/>
              </a:solidFill>
              <a:ln w="6350">
                <a:solidFill>
                  <a:schemeClr val="tx1"/>
                </a:solidFill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363" name="Straight Connector 362">
                <a:extLst>
                  <a:ext uri="{FF2B5EF4-FFF2-40B4-BE49-F238E27FC236}">
                    <a16:creationId xmlns:a16="http://schemas.microsoft.com/office/drawing/2014/main" id="{8A05F671-3E45-481E-B39A-83E4EB01504E}"/>
                  </a:ext>
                </a:extLst>
              </p:cNvPr>
              <p:cNvCxnSpPr>
                <a:cxnSpLocks/>
                <a:stCxn id="362" idx="5"/>
                <a:endCxn id="361" idx="2"/>
              </p:cNvCxnSpPr>
              <p:nvPr/>
            </p:nvCxnSpPr>
            <p:spPr>
              <a:xfrm flipH="1">
                <a:off x="3246812" y="1495331"/>
                <a:ext cx="3758" cy="4219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:a16="http://schemas.microsoft.com/office/drawing/2014/main" id="{26432F9A-C797-4BB6-91C3-0E8790C1E6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0116" y="1365462"/>
                <a:ext cx="8561" cy="1286887"/>
              </a:xfrm>
              <a:prstGeom prst="line">
                <a:avLst/>
              </a:prstGeom>
              <a:solidFill>
                <a:srgbClr val="FF0000"/>
              </a:solidFill>
              <a:ln w="317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7" name="TextBox 316">
              <a:extLst>
                <a:ext uri="{FF2B5EF4-FFF2-40B4-BE49-F238E27FC236}">
                  <a16:creationId xmlns:a16="http://schemas.microsoft.com/office/drawing/2014/main" id="{285B6685-4FEF-45F1-AB44-832F7F6F9B82}"/>
                </a:ext>
              </a:extLst>
            </p:cNvPr>
            <p:cNvSpPr txBox="1"/>
            <p:nvPr/>
          </p:nvSpPr>
          <p:spPr>
            <a:xfrm>
              <a:off x="974403" y="1978271"/>
              <a:ext cx="16941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charset="0"/>
                  <a:ea typeface="Times New Roman" charset="0"/>
                  <a:cs typeface="Times New Roman" charset="0"/>
                </a:rPr>
                <a:t>subset 1</a:t>
              </a:r>
            </a:p>
          </p:txBody>
        </p:sp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EE8EED7B-2516-488E-9AE2-572B497894FB}"/>
              </a:ext>
            </a:extLst>
          </p:cNvPr>
          <p:cNvGrpSpPr/>
          <p:nvPr/>
        </p:nvGrpSpPr>
        <p:grpSpPr>
          <a:xfrm>
            <a:off x="9984271" y="4533175"/>
            <a:ext cx="2420196" cy="1959417"/>
            <a:chOff x="3124669" y="275260"/>
            <a:chExt cx="2878229" cy="2221731"/>
          </a:xfrm>
        </p:grpSpPr>
        <p:sp>
          <p:nvSpPr>
            <p:cNvPr id="366" name="TextBox 365">
              <a:extLst>
                <a:ext uri="{FF2B5EF4-FFF2-40B4-BE49-F238E27FC236}">
                  <a16:creationId xmlns:a16="http://schemas.microsoft.com/office/drawing/2014/main" id="{C649F80E-E0A9-4093-A2C2-E27A0452843B}"/>
                </a:ext>
              </a:extLst>
            </p:cNvPr>
            <p:cNvSpPr txBox="1"/>
            <p:nvPr/>
          </p:nvSpPr>
          <p:spPr>
            <a:xfrm>
              <a:off x="3124669" y="1577167"/>
              <a:ext cx="13504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charset="0"/>
                  <a:ea typeface="Times New Roman" charset="0"/>
                  <a:cs typeface="Times New Roman" charset="0"/>
                </a:rPr>
                <a:t>block</a:t>
              </a:r>
              <a:r>
                <a:rPr lang="en-US" sz="2400" baseline="30000" dirty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67" name="TextBox 366">
              <a:extLst>
                <a:ext uri="{FF2B5EF4-FFF2-40B4-BE49-F238E27FC236}">
                  <a16:creationId xmlns:a16="http://schemas.microsoft.com/office/drawing/2014/main" id="{F5BC0D74-99B8-4D41-9C09-272567F7782D}"/>
                </a:ext>
              </a:extLst>
            </p:cNvPr>
            <p:cNvSpPr txBox="1"/>
            <p:nvPr/>
          </p:nvSpPr>
          <p:spPr>
            <a:xfrm>
              <a:off x="4299400" y="1599109"/>
              <a:ext cx="17034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charset="0"/>
                  <a:ea typeface="Times New Roman" charset="0"/>
                  <a:cs typeface="Times New Roman" charset="0"/>
                </a:rPr>
                <a:t>block</a:t>
              </a:r>
              <a:r>
                <a:rPr lang="en-US" sz="2400" baseline="30000" dirty="0"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endParaRPr 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10C5709C-D5A8-4E94-93E6-5BCCB7D5DB4A}"/>
                </a:ext>
              </a:extLst>
            </p:cNvPr>
            <p:cNvGrpSpPr/>
            <p:nvPr/>
          </p:nvGrpSpPr>
          <p:grpSpPr>
            <a:xfrm>
              <a:off x="3438779" y="275260"/>
              <a:ext cx="1866128" cy="1439295"/>
              <a:chOff x="1501470" y="1368452"/>
              <a:chExt cx="1866128" cy="1439295"/>
            </a:xfrm>
          </p:grpSpPr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BEFE7D31-1F89-40EF-822D-1299B1549080}"/>
                  </a:ext>
                </a:extLst>
              </p:cNvPr>
              <p:cNvSpPr/>
              <p:nvPr/>
            </p:nvSpPr>
            <p:spPr>
              <a:xfrm>
                <a:off x="1508192" y="1584710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38F424B5-4F02-4D34-B9D4-6251E54F36F0}"/>
                  </a:ext>
                </a:extLst>
              </p:cNvPr>
              <p:cNvSpPr/>
              <p:nvPr/>
            </p:nvSpPr>
            <p:spPr>
              <a:xfrm>
                <a:off x="1711387" y="1584710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6083FCEB-4C47-4C09-A9E6-98425DCF76FF}"/>
                  </a:ext>
                </a:extLst>
              </p:cNvPr>
              <p:cNvSpPr/>
              <p:nvPr/>
            </p:nvSpPr>
            <p:spPr>
              <a:xfrm>
                <a:off x="1914581" y="1584710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E02EFB76-697D-48D1-966E-8723410D3D64}"/>
                  </a:ext>
                </a:extLst>
              </p:cNvPr>
              <p:cNvSpPr/>
              <p:nvPr/>
            </p:nvSpPr>
            <p:spPr>
              <a:xfrm>
                <a:off x="2117775" y="1584710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C6EA62D9-7706-4913-B63F-1E1EA49C3507}"/>
                  </a:ext>
                </a:extLst>
              </p:cNvPr>
              <p:cNvSpPr/>
              <p:nvPr/>
            </p:nvSpPr>
            <p:spPr>
              <a:xfrm>
                <a:off x="2320971" y="1584710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ABBEE703-A923-4B76-844B-A398B4371FC4}"/>
                  </a:ext>
                </a:extLst>
              </p:cNvPr>
              <p:cNvSpPr/>
              <p:nvPr/>
            </p:nvSpPr>
            <p:spPr>
              <a:xfrm>
                <a:off x="2524164" y="1584710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id="{A29E350F-D56B-424B-8BFD-837152493CE7}"/>
                  </a:ext>
                </a:extLst>
              </p:cNvPr>
              <p:cNvSpPr/>
              <p:nvPr/>
            </p:nvSpPr>
            <p:spPr>
              <a:xfrm>
                <a:off x="2727360" y="1584710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7" name="Rectangle 376">
                <a:extLst>
                  <a:ext uri="{FF2B5EF4-FFF2-40B4-BE49-F238E27FC236}">
                    <a16:creationId xmlns:a16="http://schemas.microsoft.com/office/drawing/2014/main" id="{F0E0EDFD-CBFF-405B-9F54-CFE14571D2F2}"/>
                  </a:ext>
                </a:extLst>
              </p:cNvPr>
              <p:cNvSpPr/>
              <p:nvPr/>
            </p:nvSpPr>
            <p:spPr>
              <a:xfrm>
                <a:off x="2930555" y="1584710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0B702785-C4CB-4BC5-BEB1-DFFA2237D578}"/>
                  </a:ext>
                </a:extLst>
              </p:cNvPr>
              <p:cNvSpPr/>
              <p:nvPr/>
            </p:nvSpPr>
            <p:spPr>
              <a:xfrm>
                <a:off x="1508191" y="1799907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D42BF237-ABF4-4D3F-9721-0A2A35BF1EB8}"/>
                  </a:ext>
                </a:extLst>
              </p:cNvPr>
              <p:cNvSpPr/>
              <p:nvPr/>
            </p:nvSpPr>
            <p:spPr>
              <a:xfrm>
                <a:off x="1711387" y="1799907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BBBAAAAC-D47E-405A-86C2-73C061CB7D0A}"/>
                  </a:ext>
                </a:extLst>
              </p:cNvPr>
              <p:cNvSpPr/>
              <p:nvPr/>
            </p:nvSpPr>
            <p:spPr>
              <a:xfrm>
                <a:off x="1914580" y="1799907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AA04AFA4-EBD7-4F6D-B2FC-719EC23CB652}"/>
                  </a:ext>
                </a:extLst>
              </p:cNvPr>
              <p:cNvSpPr/>
              <p:nvPr/>
            </p:nvSpPr>
            <p:spPr>
              <a:xfrm>
                <a:off x="2117775" y="1799907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E48A03F5-935C-4ABA-8E33-BA8668299C52}"/>
                  </a:ext>
                </a:extLst>
              </p:cNvPr>
              <p:cNvSpPr/>
              <p:nvPr/>
            </p:nvSpPr>
            <p:spPr>
              <a:xfrm>
                <a:off x="2320970" y="1799907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1EB5F920-99B1-49E3-8309-8A467497B7FD}"/>
                  </a:ext>
                </a:extLst>
              </p:cNvPr>
              <p:cNvSpPr/>
              <p:nvPr/>
            </p:nvSpPr>
            <p:spPr>
              <a:xfrm>
                <a:off x="2524163" y="1799907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04A034A9-2F56-478B-97A7-7B2A6FFA2C4B}"/>
                  </a:ext>
                </a:extLst>
              </p:cNvPr>
              <p:cNvSpPr/>
              <p:nvPr/>
            </p:nvSpPr>
            <p:spPr>
              <a:xfrm>
                <a:off x="2727359" y="1799907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DD243690-7C3B-487A-84A0-F195126C2607}"/>
                  </a:ext>
                </a:extLst>
              </p:cNvPr>
              <p:cNvSpPr/>
              <p:nvPr/>
            </p:nvSpPr>
            <p:spPr>
              <a:xfrm>
                <a:off x="2930554" y="1799907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C4F984C1-4E52-4D74-9274-26279BB609CD}"/>
                  </a:ext>
                </a:extLst>
              </p:cNvPr>
              <p:cNvSpPr/>
              <p:nvPr/>
            </p:nvSpPr>
            <p:spPr>
              <a:xfrm>
                <a:off x="1508190" y="2015103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AA22A84D-0C58-4F9A-A07C-B6EBA129851E}"/>
                  </a:ext>
                </a:extLst>
              </p:cNvPr>
              <p:cNvSpPr/>
              <p:nvPr/>
            </p:nvSpPr>
            <p:spPr>
              <a:xfrm>
                <a:off x="1711386" y="2015103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7D3E8614-A34C-4E35-AFD4-DF227BAC84DB}"/>
                  </a:ext>
                </a:extLst>
              </p:cNvPr>
              <p:cNvSpPr/>
              <p:nvPr/>
            </p:nvSpPr>
            <p:spPr>
              <a:xfrm>
                <a:off x="1914579" y="2015103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A0A218FB-6F44-412D-9EC1-4C6C168873D8}"/>
                  </a:ext>
                </a:extLst>
              </p:cNvPr>
              <p:cNvSpPr/>
              <p:nvPr/>
            </p:nvSpPr>
            <p:spPr>
              <a:xfrm>
                <a:off x="2117774" y="2015103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15262284-9FA2-438E-8614-7C5197CEDB9E}"/>
                  </a:ext>
                </a:extLst>
              </p:cNvPr>
              <p:cNvSpPr/>
              <p:nvPr/>
            </p:nvSpPr>
            <p:spPr>
              <a:xfrm>
                <a:off x="2320969" y="2015103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1" name="Rectangle 390">
                <a:extLst>
                  <a:ext uri="{FF2B5EF4-FFF2-40B4-BE49-F238E27FC236}">
                    <a16:creationId xmlns:a16="http://schemas.microsoft.com/office/drawing/2014/main" id="{28828FFD-44CF-4D5F-ABD4-B40DFC46D207}"/>
                  </a:ext>
                </a:extLst>
              </p:cNvPr>
              <p:cNvSpPr/>
              <p:nvPr/>
            </p:nvSpPr>
            <p:spPr>
              <a:xfrm>
                <a:off x="2524163" y="2015103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2" name="Rectangle 391">
                <a:extLst>
                  <a:ext uri="{FF2B5EF4-FFF2-40B4-BE49-F238E27FC236}">
                    <a16:creationId xmlns:a16="http://schemas.microsoft.com/office/drawing/2014/main" id="{FB0DE417-3B63-4CEA-A256-64D439A58825}"/>
                  </a:ext>
                </a:extLst>
              </p:cNvPr>
              <p:cNvSpPr/>
              <p:nvPr/>
            </p:nvSpPr>
            <p:spPr>
              <a:xfrm>
                <a:off x="2727358" y="2015103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3" name="Rectangle 392">
                <a:extLst>
                  <a:ext uri="{FF2B5EF4-FFF2-40B4-BE49-F238E27FC236}">
                    <a16:creationId xmlns:a16="http://schemas.microsoft.com/office/drawing/2014/main" id="{2FA415FA-3B80-42EF-B779-87108F2893B3}"/>
                  </a:ext>
                </a:extLst>
              </p:cNvPr>
              <p:cNvSpPr/>
              <p:nvPr/>
            </p:nvSpPr>
            <p:spPr>
              <a:xfrm>
                <a:off x="2930553" y="2015103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4" name="Rectangle 393">
                <a:extLst>
                  <a:ext uri="{FF2B5EF4-FFF2-40B4-BE49-F238E27FC236}">
                    <a16:creationId xmlns:a16="http://schemas.microsoft.com/office/drawing/2014/main" id="{AC6233F0-ADBD-43E5-99BB-914AF5B28794}"/>
                  </a:ext>
                </a:extLst>
              </p:cNvPr>
              <p:cNvSpPr/>
              <p:nvPr/>
            </p:nvSpPr>
            <p:spPr>
              <a:xfrm>
                <a:off x="1508190" y="2230299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5" name="Rectangle 394">
                <a:extLst>
                  <a:ext uri="{FF2B5EF4-FFF2-40B4-BE49-F238E27FC236}">
                    <a16:creationId xmlns:a16="http://schemas.microsoft.com/office/drawing/2014/main" id="{3E780C09-95F2-4C92-8F27-C32DAC2F772B}"/>
                  </a:ext>
                </a:extLst>
              </p:cNvPr>
              <p:cNvSpPr/>
              <p:nvPr/>
            </p:nvSpPr>
            <p:spPr>
              <a:xfrm>
                <a:off x="1711386" y="2230299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A0C0220B-0928-4837-91DE-2E40A91B3EB3}"/>
                  </a:ext>
                </a:extLst>
              </p:cNvPr>
              <p:cNvSpPr/>
              <p:nvPr/>
            </p:nvSpPr>
            <p:spPr>
              <a:xfrm>
                <a:off x="1914579" y="2230299"/>
                <a:ext cx="203195" cy="21519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213F08BA-C5DE-4586-9679-3BA9668A1918}"/>
                  </a:ext>
                </a:extLst>
              </p:cNvPr>
              <p:cNvSpPr/>
              <p:nvPr/>
            </p:nvSpPr>
            <p:spPr>
              <a:xfrm>
                <a:off x="2117774" y="2230299"/>
                <a:ext cx="203195" cy="21519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44ED2552-3BAF-4AF3-9053-AB97423D4086}"/>
                  </a:ext>
                </a:extLst>
              </p:cNvPr>
              <p:cNvSpPr/>
              <p:nvPr/>
            </p:nvSpPr>
            <p:spPr>
              <a:xfrm>
                <a:off x="2320969" y="2230299"/>
                <a:ext cx="203195" cy="21519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BEE6BB31-A3E5-4507-9DEA-A3787613515E}"/>
                  </a:ext>
                </a:extLst>
              </p:cNvPr>
              <p:cNvSpPr/>
              <p:nvPr/>
            </p:nvSpPr>
            <p:spPr>
              <a:xfrm>
                <a:off x="2524163" y="2230299"/>
                <a:ext cx="203195" cy="21519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BCB0AE0B-B37D-4D31-9A7D-EF055853BB3F}"/>
                  </a:ext>
                </a:extLst>
              </p:cNvPr>
              <p:cNvSpPr/>
              <p:nvPr/>
            </p:nvSpPr>
            <p:spPr>
              <a:xfrm>
                <a:off x="2727358" y="2230299"/>
                <a:ext cx="203195" cy="21519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3C87AAB9-66F9-4364-8AC7-8AC5638A0A3C}"/>
                  </a:ext>
                </a:extLst>
              </p:cNvPr>
              <p:cNvSpPr/>
              <p:nvPr/>
            </p:nvSpPr>
            <p:spPr>
              <a:xfrm>
                <a:off x="2930553" y="2230299"/>
                <a:ext cx="203195" cy="21519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2" name="Left Brace 401">
                <a:extLst>
                  <a:ext uri="{FF2B5EF4-FFF2-40B4-BE49-F238E27FC236}">
                    <a16:creationId xmlns:a16="http://schemas.microsoft.com/office/drawing/2014/main" id="{D392035E-FAF9-4126-83D0-392B1E655BBA}"/>
                  </a:ext>
                </a:extLst>
              </p:cNvPr>
              <p:cNvSpPr/>
              <p:nvPr/>
            </p:nvSpPr>
            <p:spPr>
              <a:xfrm rot="16200000">
                <a:off x="1850336" y="2337116"/>
                <a:ext cx="128481" cy="812781"/>
              </a:xfrm>
              <a:prstGeom prst="leftBrace">
                <a:avLst>
                  <a:gd name="adj1" fmla="val 81676"/>
                  <a:gd name="adj2" fmla="val 48492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03" name="Left Brace 402">
                <a:extLst>
                  <a:ext uri="{FF2B5EF4-FFF2-40B4-BE49-F238E27FC236}">
                    <a16:creationId xmlns:a16="http://schemas.microsoft.com/office/drawing/2014/main" id="{F9DE1C76-14F9-4A5B-8220-884CBA443640}"/>
                  </a:ext>
                </a:extLst>
              </p:cNvPr>
              <p:cNvSpPr/>
              <p:nvPr/>
            </p:nvSpPr>
            <p:spPr>
              <a:xfrm rot="16200000">
                <a:off x="2687136" y="2183501"/>
                <a:ext cx="128481" cy="812781"/>
              </a:xfrm>
              <a:prstGeom prst="leftBrace">
                <a:avLst>
                  <a:gd name="adj1" fmla="val 81676"/>
                  <a:gd name="adj2" fmla="val 48492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CBAACCA1-A3F2-431A-88C2-3A5F70F040C3}"/>
                  </a:ext>
                </a:extLst>
              </p:cNvPr>
              <p:cNvCxnSpPr/>
              <p:nvPr/>
            </p:nvCxnSpPr>
            <p:spPr>
              <a:xfrm>
                <a:off x="1518167" y="1368452"/>
                <a:ext cx="3744" cy="1286887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5" name="Parallelogram 404">
                <a:extLst>
                  <a:ext uri="{FF2B5EF4-FFF2-40B4-BE49-F238E27FC236}">
                    <a16:creationId xmlns:a16="http://schemas.microsoft.com/office/drawing/2014/main" id="{C79319A0-82B8-4262-A4E9-AFD84726D24F}"/>
                  </a:ext>
                </a:extLst>
              </p:cNvPr>
              <p:cNvSpPr/>
              <p:nvPr/>
            </p:nvSpPr>
            <p:spPr>
              <a:xfrm>
                <a:off x="1501470" y="1386850"/>
                <a:ext cx="1866128" cy="192584"/>
              </a:xfrm>
              <a:prstGeom prst="parallelogram">
                <a:avLst>
                  <a:gd name="adj" fmla="val 104034"/>
                </a:avLst>
              </a:prstGeom>
              <a:solidFill>
                <a:srgbClr val="00B0F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94CDE55F-769B-4554-8496-7C1A9EDBD41A}"/>
                  </a:ext>
                </a:extLst>
              </p:cNvPr>
              <p:cNvCxnSpPr/>
              <p:nvPr/>
            </p:nvCxnSpPr>
            <p:spPr>
              <a:xfrm flipV="1">
                <a:off x="1718928" y="1391149"/>
                <a:ext cx="192760" cy="1752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EF69FB45-A2BE-409D-BB2A-442F6642923F}"/>
                  </a:ext>
                </a:extLst>
              </p:cNvPr>
              <p:cNvCxnSpPr/>
              <p:nvPr/>
            </p:nvCxnSpPr>
            <p:spPr>
              <a:xfrm flipV="1">
                <a:off x="1918073" y="1381572"/>
                <a:ext cx="222571" cy="1891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FC9184B9-DFCA-45E4-9B1C-DE93FA3D2D34}"/>
                  </a:ext>
                </a:extLst>
              </p:cNvPr>
              <p:cNvCxnSpPr/>
              <p:nvPr/>
            </p:nvCxnSpPr>
            <p:spPr>
              <a:xfrm flipV="1">
                <a:off x="2104384" y="1388671"/>
                <a:ext cx="214013" cy="1878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20D96069-69EE-4152-9806-9826A736DE5C}"/>
                  </a:ext>
                </a:extLst>
              </p:cNvPr>
              <p:cNvCxnSpPr/>
              <p:nvPr/>
            </p:nvCxnSpPr>
            <p:spPr>
              <a:xfrm flipV="1">
                <a:off x="2303530" y="1381572"/>
                <a:ext cx="206991" cy="19929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A192CA64-B370-49BB-982C-1D617BDDDA99}"/>
                  </a:ext>
                </a:extLst>
              </p:cNvPr>
              <p:cNvCxnSpPr/>
              <p:nvPr/>
            </p:nvCxnSpPr>
            <p:spPr>
              <a:xfrm flipV="1">
                <a:off x="2522722" y="1395784"/>
                <a:ext cx="192760" cy="17522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6F71A5F9-284C-4E03-8D47-25246F412B00}"/>
                  </a:ext>
                </a:extLst>
              </p:cNvPr>
              <p:cNvCxnSpPr/>
              <p:nvPr/>
            </p:nvCxnSpPr>
            <p:spPr>
              <a:xfrm flipV="1">
                <a:off x="2721867" y="1381338"/>
                <a:ext cx="215154" cy="1940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6ACBCBD0-3C99-4E5F-9313-60AE3DFB6671}"/>
                  </a:ext>
                </a:extLst>
              </p:cNvPr>
              <p:cNvCxnSpPr/>
              <p:nvPr/>
            </p:nvCxnSpPr>
            <p:spPr>
              <a:xfrm flipV="1">
                <a:off x="2916443" y="1388671"/>
                <a:ext cx="204393" cy="1818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2A3AAEA3-5C70-455A-B916-B73F3CAE24C7}"/>
                  </a:ext>
                </a:extLst>
              </p:cNvPr>
              <p:cNvCxnSpPr>
                <a:cxnSpLocks/>
                <a:endCxn id="405" idx="2"/>
              </p:cNvCxnSpPr>
              <p:nvPr/>
            </p:nvCxnSpPr>
            <p:spPr>
              <a:xfrm>
                <a:off x="1647671" y="1466792"/>
                <a:ext cx="1606731" cy="163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8566E690-1F42-4A07-9E34-C639E4F5FDD2}"/>
                  </a:ext>
                </a:extLst>
              </p:cNvPr>
              <p:cNvCxnSpPr/>
              <p:nvPr/>
            </p:nvCxnSpPr>
            <p:spPr>
              <a:xfrm>
                <a:off x="2335986" y="1387502"/>
                <a:ext cx="3744" cy="1286887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5" name="Parallelogram 414">
                <a:extLst>
                  <a:ext uri="{FF2B5EF4-FFF2-40B4-BE49-F238E27FC236}">
                    <a16:creationId xmlns:a16="http://schemas.microsoft.com/office/drawing/2014/main" id="{26F74781-F2C1-4C30-AB2A-E4F4A1B50239}"/>
                  </a:ext>
                </a:extLst>
              </p:cNvPr>
              <p:cNvSpPr/>
              <p:nvPr/>
            </p:nvSpPr>
            <p:spPr>
              <a:xfrm rot="5400000">
                <a:off x="2718768" y="1813641"/>
                <a:ext cx="1042774" cy="216292"/>
              </a:xfrm>
              <a:prstGeom prst="parallelogram">
                <a:avLst>
                  <a:gd name="adj" fmla="val 104034"/>
                </a:avLst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A314E51E-A623-46C1-9E0D-13F02E0231F2}"/>
                  </a:ext>
                </a:extLst>
              </p:cNvPr>
              <p:cNvCxnSpPr/>
              <p:nvPr/>
            </p:nvCxnSpPr>
            <p:spPr>
              <a:xfrm flipV="1">
                <a:off x="3125852" y="1607272"/>
                <a:ext cx="204393" cy="1818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70D37E85-659A-4725-8DDF-A1AD064DB9C4}"/>
                  </a:ext>
                </a:extLst>
              </p:cNvPr>
              <p:cNvCxnSpPr/>
              <p:nvPr/>
            </p:nvCxnSpPr>
            <p:spPr>
              <a:xfrm flipV="1">
                <a:off x="3141117" y="1834247"/>
                <a:ext cx="204393" cy="1818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F35A8DB0-2D13-435A-A953-0337E5C8FEE2}"/>
                  </a:ext>
                </a:extLst>
              </p:cNvPr>
              <p:cNvCxnSpPr/>
              <p:nvPr/>
            </p:nvCxnSpPr>
            <p:spPr>
              <a:xfrm flipV="1">
                <a:off x="3146367" y="2039381"/>
                <a:ext cx="204393" cy="1818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9" name="Parallelogram 418">
                <a:extLst>
                  <a:ext uri="{FF2B5EF4-FFF2-40B4-BE49-F238E27FC236}">
                    <a16:creationId xmlns:a16="http://schemas.microsoft.com/office/drawing/2014/main" id="{B8BCDAF8-5BB7-46F2-825F-9D0ED523F99F}"/>
                  </a:ext>
                </a:extLst>
              </p:cNvPr>
              <p:cNvSpPr/>
              <p:nvPr/>
            </p:nvSpPr>
            <p:spPr>
              <a:xfrm rot="5400000">
                <a:off x="3024857" y="1718134"/>
                <a:ext cx="426573" cy="216292"/>
              </a:xfrm>
              <a:prstGeom prst="parallelogram">
                <a:avLst>
                  <a:gd name="adj" fmla="val 101085"/>
                </a:avLst>
              </a:prstGeom>
              <a:solidFill>
                <a:srgbClr val="00B0F0"/>
              </a:solidFill>
              <a:ln w="6350">
                <a:solidFill>
                  <a:schemeClr val="tx1"/>
                </a:solidFill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20" name="Parallelogram 419">
                <a:extLst>
                  <a:ext uri="{FF2B5EF4-FFF2-40B4-BE49-F238E27FC236}">
                    <a16:creationId xmlns:a16="http://schemas.microsoft.com/office/drawing/2014/main" id="{086F4CF6-3509-426D-B099-8654ABEA7BC5}"/>
                  </a:ext>
                </a:extLst>
              </p:cNvPr>
              <p:cNvSpPr/>
              <p:nvPr/>
            </p:nvSpPr>
            <p:spPr>
              <a:xfrm rot="5400000">
                <a:off x="3022506" y="1501596"/>
                <a:ext cx="430123" cy="216292"/>
              </a:xfrm>
              <a:prstGeom prst="parallelogram">
                <a:avLst>
                  <a:gd name="adj" fmla="val 101084"/>
                </a:avLst>
              </a:prstGeom>
              <a:solidFill>
                <a:srgbClr val="00B0F0"/>
              </a:solidFill>
              <a:ln w="6350">
                <a:solidFill>
                  <a:schemeClr val="tx1"/>
                </a:solidFill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21" name="Parallelogram 420">
                <a:extLst>
                  <a:ext uri="{FF2B5EF4-FFF2-40B4-BE49-F238E27FC236}">
                    <a16:creationId xmlns:a16="http://schemas.microsoft.com/office/drawing/2014/main" id="{0851A6F1-1D7D-4020-BBB4-E007FA459341}"/>
                  </a:ext>
                </a:extLst>
              </p:cNvPr>
              <p:cNvSpPr/>
              <p:nvPr/>
            </p:nvSpPr>
            <p:spPr>
              <a:xfrm rot="5400000">
                <a:off x="3026312" y="1933675"/>
                <a:ext cx="426573" cy="216292"/>
              </a:xfrm>
              <a:prstGeom prst="parallelogram">
                <a:avLst>
                  <a:gd name="adj" fmla="val 101085"/>
                </a:avLst>
              </a:prstGeom>
              <a:solidFill>
                <a:srgbClr val="00B0F0"/>
              </a:solidFill>
              <a:ln w="6350">
                <a:solidFill>
                  <a:schemeClr val="tx1"/>
                </a:solidFill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AC50B245-AEF3-40F1-BE50-8D72B588B842}"/>
                  </a:ext>
                </a:extLst>
              </p:cNvPr>
              <p:cNvCxnSpPr>
                <a:cxnSpLocks/>
                <a:endCxn id="415" idx="2"/>
              </p:cNvCxnSpPr>
              <p:nvPr/>
            </p:nvCxnSpPr>
            <p:spPr>
              <a:xfrm flipH="1">
                <a:off x="3240155" y="1489598"/>
                <a:ext cx="8022" cy="8540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88305ED2-07D5-4A51-90AF-0C8180E944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0116" y="1384512"/>
                <a:ext cx="8561" cy="1286887"/>
              </a:xfrm>
              <a:prstGeom prst="line">
                <a:avLst/>
              </a:prstGeom>
              <a:solidFill>
                <a:srgbClr val="FF0000"/>
              </a:solidFill>
              <a:ln w="317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9" name="TextBox 368">
              <a:extLst>
                <a:ext uri="{FF2B5EF4-FFF2-40B4-BE49-F238E27FC236}">
                  <a16:creationId xmlns:a16="http://schemas.microsoft.com/office/drawing/2014/main" id="{52363EA5-F818-4B87-BE42-4BA2407F5FA9}"/>
                </a:ext>
              </a:extLst>
            </p:cNvPr>
            <p:cNvSpPr txBox="1"/>
            <p:nvPr/>
          </p:nvSpPr>
          <p:spPr>
            <a:xfrm>
              <a:off x="3573437" y="2035326"/>
              <a:ext cx="16941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charset="0"/>
                  <a:ea typeface="Times New Roman" charset="0"/>
                  <a:cs typeface="Times New Roman" charset="0"/>
                </a:rPr>
                <a:t>subset 2</a:t>
              </a:r>
            </a:p>
          </p:txBody>
        </p:sp>
      </p:grpSp>
      <p:sp>
        <p:nvSpPr>
          <p:cNvPr id="424" name="Rectangle 2">
            <a:extLst>
              <a:ext uri="{FF2B5EF4-FFF2-40B4-BE49-F238E27FC236}">
                <a16:creationId xmlns:a16="http://schemas.microsoft.com/office/drawing/2014/main" id="{DB5AD623-DAD0-4EA8-B447-91530FBAA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37882" y="14375"/>
            <a:ext cx="12192000" cy="6858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Smaller Memory Footprint with Grouped-View Subsets</a:t>
            </a:r>
          </a:p>
        </p:txBody>
      </p:sp>
      <p:sp>
        <p:nvSpPr>
          <p:cNvPr id="438" name="Rectangle 437">
            <a:extLst>
              <a:ext uri="{FF2B5EF4-FFF2-40B4-BE49-F238E27FC236}">
                <a16:creationId xmlns:a16="http://schemas.microsoft.com/office/drawing/2014/main" id="{23CADC28-700C-4D69-BF7B-0175040004FE}"/>
              </a:ext>
            </a:extLst>
          </p:cNvPr>
          <p:cNvSpPr/>
          <p:nvPr/>
        </p:nvSpPr>
        <p:spPr>
          <a:xfrm>
            <a:off x="3135778" y="2276928"/>
            <a:ext cx="1805952" cy="3467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SV</a:t>
            </a:r>
          </a:p>
        </p:txBody>
      </p:sp>
      <p:sp>
        <p:nvSpPr>
          <p:cNvPr id="439" name="Rectangle 438">
            <a:extLst>
              <a:ext uri="{FF2B5EF4-FFF2-40B4-BE49-F238E27FC236}">
                <a16:creationId xmlns:a16="http://schemas.microsoft.com/office/drawing/2014/main" id="{F7C8303B-378B-4D9E-8C00-FCD6CCD8205C}"/>
              </a:ext>
            </a:extLst>
          </p:cNvPr>
          <p:cNvSpPr/>
          <p:nvPr/>
        </p:nvSpPr>
        <p:spPr>
          <a:xfrm>
            <a:off x="2590242" y="1082776"/>
            <a:ext cx="2416782" cy="1973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reconstruction</a:t>
            </a:r>
            <a:endParaRPr lang="en-US" sz="2400" b="1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40" name="TextBox 439">
            <a:extLst>
              <a:ext uri="{FF2B5EF4-FFF2-40B4-BE49-F238E27FC236}">
                <a16:creationId xmlns:a16="http://schemas.microsoft.com/office/drawing/2014/main" id="{C369BB40-68BD-4083-85EC-BBD764773576}"/>
              </a:ext>
            </a:extLst>
          </p:cNvPr>
          <p:cNvSpPr txBox="1"/>
          <p:nvPr/>
        </p:nvSpPr>
        <p:spPr>
          <a:xfrm>
            <a:off x="4251180" y="1850903"/>
            <a:ext cx="102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voxels</a:t>
            </a:r>
          </a:p>
        </p:txBody>
      </p:sp>
      <p:graphicFrame>
        <p:nvGraphicFramePr>
          <p:cNvPr id="441" name="Table 440">
            <a:extLst>
              <a:ext uri="{FF2B5EF4-FFF2-40B4-BE49-F238E27FC236}">
                <a16:creationId xmlns:a16="http://schemas.microsoft.com/office/drawing/2014/main" id="{0255B563-3ADF-49BA-BC1A-78BD24C57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30717"/>
              </p:ext>
            </p:extLst>
          </p:nvPr>
        </p:nvGraphicFramePr>
        <p:xfrm>
          <a:off x="3081203" y="2023124"/>
          <a:ext cx="576267" cy="466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5965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82189" marR="82189" marT="41094" marB="410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82189" marR="82189" marT="41094" marB="410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82189" marR="82189" marT="41094" marB="410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82189" marR="82189" marT="41094" marB="410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82189" marR="82189" marT="41094" marB="410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rgbClr val="FFFF00"/>
                        </a:solidFill>
                      </a:endParaRPr>
                    </a:p>
                  </a:txBody>
                  <a:tcPr marL="82189" marR="82189" marT="41094" marB="410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82189" marR="82189" marT="41094" marB="410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82189" marR="82189" marT="41094" marB="410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82189" marR="82189" marT="41094" marB="410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42" name="Parallelogram 441">
            <a:extLst>
              <a:ext uri="{FF2B5EF4-FFF2-40B4-BE49-F238E27FC236}">
                <a16:creationId xmlns:a16="http://schemas.microsoft.com/office/drawing/2014/main" id="{21D2A84B-DC2D-4955-A590-F062C6393497}"/>
              </a:ext>
            </a:extLst>
          </p:cNvPr>
          <p:cNvSpPr/>
          <p:nvPr/>
        </p:nvSpPr>
        <p:spPr>
          <a:xfrm>
            <a:off x="3081204" y="1880712"/>
            <a:ext cx="723058" cy="145349"/>
          </a:xfrm>
          <a:prstGeom prst="parallelogram">
            <a:avLst>
              <a:gd name="adj" fmla="val 104034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7"/>
          </a:p>
        </p:txBody>
      </p:sp>
      <p:sp>
        <p:nvSpPr>
          <p:cNvPr id="443" name="Parallelogram 442">
            <a:extLst>
              <a:ext uri="{FF2B5EF4-FFF2-40B4-BE49-F238E27FC236}">
                <a16:creationId xmlns:a16="http://schemas.microsoft.com/office/drawing/2014/main" id="{86255C58-15E5-4082-9CCD-CD9FAD04C343}"/>
              </a:ext>
            </a:extLst>
          </p:cNvPr>
          <p:cNvSpPr/>
          <p:nvPr/>
        </p:nvSpPr>
        <p:spPr>
          <a:xfrm rot="5400000">
            <a:off x="3426451" y="2106591"/>
            <a:ext cx="604695" cy="161434"/>
          </a:xfrm>
          <a:prstGeom prst="parallelogram">
            <a:avLst>
              <a:gd name="adj" fmla="val 93931"/>
            </a:avLst>
          </a:prstGeom>
          <a:solidFill>
            <a:srgbClr val="00B050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7"/>
          </a:p>
        </p:txBody>
      </p:sp>
      <p:cxnSp>
        <p:nvCxnSpPr>
          <p:cNvPr id="444" name="Straight Connector 443">
            <a:extLst>
              <a:ext uri="{FF2B5EF4-FFF2-40B4-BE49-F238E27FC236}">
                <a16:creationId xmlns:a16="http://schemas.microsoft.com/office/drawing/2014/main" id="{3C85D785-11D8-4305-BFCD-BDA7430970F6}"/>
              </a:ext>
            </a:extLst>
          </p:cNvPr>
          <p:cNvCxnSpPr>
            <a:cxnSpLocks/>
          </p:cNvCxnSpPr>
          <p:nvPr/>
        </p:nvCxnSpPr>
        <p:spPr>
          <a:xfrm>
            <a:off x="3156808" y="1953386"/>
            <a:ext cx="571984" cy="7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5" name="Straight Connector 444">
            <a:extLst>
              <a:ext uri="{FF2B5EF4-FFF2-40B4-BE49-F238E27FC236}">
                <a16:creationId xmlns:a16="http://schemas.microsoft.com/office/drawing/2014/main" id="{B8748198-925C-41F1-993C-6B2DAC3C5CE9}"/>
              </a:ext>
            </a:extLst>
          </p:cNvPr>
          <p:cNvCxnSpPr>
            <a:cxnSpLocks/>
          </p:cNvCxnSpPr>
          <p:nvPr/>
        </p:nvCxnSpPr>
        <p:spPr>
          <a:xfrm flipV="1">
            <a:off x="3261415" y="1874795"/>
            <a:ext cx="173723" cy="1583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6" name="Straight Connector 445">
            <a:extLst>
              <a:ext uri="{FF2B5EF4-FFF2-40B4-BE49-F238E27FC236}">
                <a16:creationId xmlns:a16="http://schemas.microsoft.com/office/drawing/2014/main" id="{EACDE7DE-F7B6-4A05-99D9-EA09482F11E7}"/>
              </a:ext>
            </a:extLst>
          </p:cNvPr>
          <p:cNvCxnSpPr>
            <a:cxnSpLocks/>
          </p:cNvCxnSpPr>
          <p:nvPr/>
        </p:nvCxnSpPr>
        <p:spPr>
          <a:xfrm flipV="1">
            <a:off x="3445215" y="1880704"/>
            <a:ext cx="157558" cy="1492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Connector 446">
            <a:extLst>
              <a:ext uri="{FF2B5EF4-FFF2-40B4-BE49-F238E27FC236}">
                <a16:creationId xmlns:a16="http://schemas.microsoft.com/office/drawing/2014/main" id="{38392EF3-A871-46F7-9ED8-ECE8DD5C4642}"/>
              </a:ext>
            </a:extLst>
          </p:cNvPr>
          <p:cNvCxnSpPr>
            <a:cxnSpLocks/>
          </p:cNvCxnSpPr>
          <p:nvPr/>
        </p:nvCxnSpPr>
        <p:spPr>
          <a:xfrm>
            <a:off x="3728663" y="1953381"/>
            <a:ext cx="139" cy="4688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Connector 448">
            <a:extLst>
              <a:ext uri="{FF2B5EF4-FFF2-40B4-BE49-F238E27FC236}">
                <a16:creationId xmlns:a16="http://schemas.microsoft.com/office/drawing/2014/main" id="{DC4C044E-607B-473F-807B-F6F863750009}"/>
              </a:ext>
            </a:extLst>
          </p:cNvPr>
          <p:cNvCxnSpPr>
            <a:cxnSpLocks/>
          </p:cNvCxnSpPr>
          <p:nvPr/>
        </p:nvCxnSpPr>
        <p:spPr>
          <a:xfrm flipV="1">
            <a:off x="3649880" y="2031570"/>
            <a:ext cx="157558" cy="1492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Connector 449">
            <a:extLst>
              <a:ext uri="{FF2B5EF4-FFF2-40B4-BE49-F238E27FC236}">
                <a16:creationId xmlns:a16="http://schemas.microsoft.com/office/drawing/2014/main" id="{D3F27E1C-E448-44A2-A2FA-369608A7D72A}"/>
              </a:ext>
            </a:extLst>
          </p:cNvPr>
          <p:cNvCxnSpPr>
            <a:cxnSpLocks/>
          </p:cNvCxnSpPr>
          <p:nvPr/>
        </p:nvCxnSpPr>
        <p:spPr>
          <a:xfrm flipV="1">
            <a:off x="3648372" y="2180425"/>
            <a:ext cx="157558" cy="1492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9" name="Can 33">
            <a:extLst>
              <a:ext uri="{FF2B5EF4-FFF2-40B4-BE49-F238E27FC236}">
                <a16:creationId xmlns:a16="http://schemas.microsoft.com/office/drawing/2014/main" id="{27DFBCC5-AEFD-4E84-B876-334998892AEB}"/>
              </a:ext>
            </a:extLst>
          </p:cNvPr>
          <p:cNvSpPr/>
          <p:nvPr/>
        </p:nvSpPr>
        <p:spPr>
          <a:xfrm>
            <a:off x="2473537" y="755978"/>
            <a:ext cx="2588402" cy="2157089"/>
          </a:xfrm>
          <a:prstGeom prst="can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189" tIns="41094" rIns="82189" bIns="41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7"/>
          </a:p>
        </p:txBody>
      </p:sp>
      <p:sp>
        <p:nvSpPr>
          <p:cNvPr id="462" name="Arrow: Down 461">
            <a:extLst>
              <a:ext uri="{FF2B5EF4-FFF2-40B4-BE49-F238E27FC236}">
                <a16:creationId xmlns:a16="http://schemas.microsoft.com/office/drawing/2014/main" id="{0E74437A-5A52-4674-B8A4-FF28698413CC}"/>
              </a:ext>
            </a:extLst>
          </p:cNvPr>
          <p:cNvSpPr/>
          <p:nvPr/>
        </p:nvSpPr>
        <p:spPr>
          <a:xfrm>
            <a:off x="3325250" y="3068311"/>
            <a:ext cx="762000" cy="7892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8" name="Straight Arrow Connector 467">
            <a:extLst>
              <a:ext uri="{FF2B5EF4-FFF2-40B4-BE49-F238E27FC236}">
                <a16:creationId xmlns:a16="http://schemas.microsoft.com/office/drawing/2014/main" id="{9E00F716-7C23-4971-A11B-B8E3CE19763F}"/>
              </a:ext>
            </a:extLst>
          </p:cNvPr>
          <p:cNvCxnSpPr>
            <a:cxnSpLocks/>
          </p:cNvCxnSpPr>
          <p:nvPr/>
        </p:nvCxnSpPr>
        <p:spPr>
          <a:xfrm flipV="1">
            <a:off x="722166" y="6107878"/>
            <a:ext cx="0" cy="676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Straight Arrow Connector 469">
            <a:extLst>
              <a:ext uri="{FF2B5EF4-FFF2-40B4-BE49-F238E27FC236}">
                <a16:creationId xmlns:a16="http://schemas.microsoft.com/office/drawing/2014/main" id="{30FFAE4A-4931-4A0E-A77B-E4C33CFD82B0}"/>
              </a:ext>
            </a:extLst>
          </p:cNvPr>
          <p:cNvCxnSpPr>
            <a:cxnSpLocks/>
          </p:cNvCxnSpPr>
          <p:nvPr/>
        </p:nvCxnSpPr>
        <p:spPr>
          <a:xfrm flipV="1">
            <a:off x="1447800" y="6068594"/>
            <a:ext cx="0" cy="676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" name="Straight Arrow Connector 470">
            <a:extLst>
              <a:ext uri="{FF2B5EF4-FFF2-40B4-BE49-F238E27FC236}">
                <a16:creationId xmlns:a16="http://schemas.microsoft.com/office/drawing/2014/main" id="{C5F4CEB6-689F-42A4-A084-5FC5E3621551}"/>
              </a:ext>
            </a:extLst>
          </p:cNvPr>
          <p:cNvCxnSpPr>
            <a:cxnSpLocks/>
          </p:cNvCxnSpPr>
          <p:nvPr/>
        </p:nvCxnSpPr>
        <p:spPr>
          <a:xfrm flipV="1">
            <a:off x="2151891" y="5794994"/>
            <a:ext cx="0" cy="676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Straight Arrow Connector 471">
            <a:extLst>
              <a:ext uri="{FF2B5EF4-FFF2-40B4-BE49-F238E27FC236}">
                <a16:creationId xmlns:a16="http://schemas.microsoft.com/office/drawing/2014/main" id="{31C654BC-B917-4DA7-BC18-0D69ED3F1202}"/>
              </a:ext>
            </a:extLst>
          </p:cNvPr>
          <p:cNvCxnSpPr>
            <a:cxnSpLocks/>
          </p:cNvCxnSpPr>
          <p:nvPr/>
        </p:nvCxnSpPr>
        <p:spPr>
          <a:xfrm flipV="1">
            <a:off x="2895600" y="5591878"/>
            <a:ext cx="0" cy="676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3" name="Straight Arrow Connector 472">
            <a:extLst>
              <a:ext uri="{FF2B5EF4-FFF2-40B4-BE49-F238E27FC236}">
                <a16:creationId xmlns:a16="http://schemas.microsoft.com/office/drawing/2014/main" id="{E95C5220-12FC-455B-A698-13B8FEADC0C2}"/>
              </a:ext>
            </a:extLst>
          </p:cNvPr>
          <p:cNvCxnSpPr>
            <a:cxnSpLocks/>
          </p:cNvCxnSpPr>
          <p:nvPr/>
        </p:nvCxnSpPr>
        <p:spPr>
          <a:xfrm flipV="1">
            <a:off x="3602773" y="5529956"/>
            <a:ext cx="0" cy="676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Straight Arrow Connector 473">
            <a:extLst>
              <a:ext uri="{FF2B5EF4-FFF2-40B4-BE49-F238E27FC236}">
                <a16:creationId xmlns:a16="http://schemas.microsoft.com/office/drawing/2014/main" id="{31BB3638-5D0B-4CCB-8481-C949793216CC}"/>
              </a:ext>
            </a:extLst>
          </p:cNvPr>
          <p:cNvCxnSpPr>
            <a:cxnSpLocks/>
          </p:cNvCxnSpPr>
          <p:nvPr/>
        </p:nvCxnSpPr>
        <p:spPr>
          <a:xfrm flipV="1">
            <a:off x="4343400" y="5794994"/>
            <a:ext cx="0" cy="676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5" name="Straight Arrow Connector 474">
            <a:extLst>
              <a:ext uri="{FF2B5EF4-FFF2-40B4-BE49-F238E27FC236}">
                <a16:creationId xmlns:a16="http://schemas.microsoft.com/office/drawing/2014/main" id="{26A373F6-BA97-4115-9E68-4EEF5944D523}"/>
              </a:ext>
            </a:extLst>
          </p:cNvPr>
          <p:cNvCxnSpPr>
            <a:cxnSpLocks/>
          </p:cNvCxnSpPr>
          <p:nvPr/>
        </p:nvCxnSpPr>
        <p:spPr>
          <a:xfrm flipV="1">
            <a:off x="5052463" y="5930169"/>
            <a:ext cx="0" cy="676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6" name="Straight Arrow Connector 475">
            <a:extLst>
              <a:ext uri="{FF2B5EF4-FFF2-40B4-BE49-F238E27FC236}">
                <a16:creationId xmlns:a16="http://schemas.microsoft.com/office/drawing/2014/main" id="{4346B44F-136B-4F6E-9782-6E535EFF6C33}"/>
              </a:ext>
            </a:extLst>
          </p:cNvPr>
          <p:cNvCxnSpPr>
            <a:cxnSpLocks/>
          </p:cNvCxnSpPr>
          <p:nvPr/>
        </p:nvCxnSpPr>
        <p:spPr>
          <a:xfrm flipV="1">
            <a:off x="5715000" y="5868247"/>
            <a:ext cx="0" cy="676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9" name="Straight Arrow Connector 478">
            <a:extLst>
              <a:ext uri="{FF2B5EF4-FFF2-40B4-BE49-F238E27FC236}">
                <a16:creationId xmlns:a16="http://schemas.microsoft.com/office/drawing/2014/main" id="{836E378E-9D81-416D-8AC8-E2CBAEA4F9C1}"/>
              </a:ext>
            </a:extLst>
          </p:cNvPr>
          <p:cNvCxnSpPr>
            <a:cxnSpLocks/>
          </p:cNvCxnSpPr>
          <p:nvPr/>
        </p:nvCxnSpPr>
        <p:spPr>
          <a:xfrm flipV="1">
            <a:off x="909763" y="6154301"/>
            <a:ext cx="0" cy="676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1" name="Straight Arrow Connector 480">
            <a:extLst>
              <a:ext uri="{FF2B5EF4-FFF2-40B4-BE49-F238E27FC236}">
                <a16:creationId xmlns:a16="http://schemas.microsoft.com/office/drawing/2014/main" id="{852601B6-6A9D-4500-9FBC-448C3D07A1FD}"/>
              </a:ext>
            </a:extLst>
          </p:cNvPr>
          <p:cNvCxnSpPr>
            <a:cxnSpLocks/>
          </p:cNvCxnSpPr>
          <p:nvPr/>
        </p:nvCxnSpPr>
        <p:spPr>
          <a:xfrm flipV="1">
            <a:off x="1600200" y="6068594"/>
            <a:ext cx="0" cy="676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2" name="Straight Arrow Connector 481">
            <a:extLst>
              <a:ext uri="{FF2B5EF4-FFF2-40B4-BE49-F238E27FC236}">
                <a16:creationId xmlns:a16="http://schemas.microsoft.com/office/drawing/2014/main" id="{340D35ED-33FD-459C-8AEF-F83FA9075F31}"/>
              </a:ext>
            </a:extLst>
          </p:cNvPr>
          <p:cNvCxnSpPr>
            <a:cxnSpLocks/>
          </p:cNvCxnSpPr>
          <p:nvPr/>
        </p:nvCxnSpPr>
        <p:spPr>
          <a:xfrm flipV="1">
            <a:off x="2362200" y="5802536"/>
            <a:ext cx="0" cy="676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Straight Arrow Connector 482">
            <a:extLst>
              <a:ext uri="{FF2B5EF4-FFF2-40B4-BE49-F238E27FC236}">
                <a16:creationId xmlns:a16="http://schemas.microsoft.com/office/drawing/2014/main" id="{A25C3C16-00E8-4F2C-8709-88E80E3EFF28}"/>
              </a:ext>
            </a:extLst>
          </p:cNvPr>
          <p:cNvCxnSpPr>
            <a:cxnSpLocks/>
          </p:cNvCxnSpPr>
          <p:nvPr/>
        </p:nvCxnSpPr>
        <p:spPr>
          <a:xfrm flipV="1">
            <a:off x="3081203" y="5605026"/>
            <a:ext cx="0" cy="676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4" name="Straight Arrow Connector 483">
            <a:extLst>
              <a:ext uri="{FF2B5EF4-FFF2-40B4-BE49-F238E27FC236}">
                <a16:creationId xmlns:a16="http://schemas.microsoft.com/office/drawing/2014/main" id="{C0E9EBC6-0122-4CBB-B91F-03F21EEEFD92}"/>
              </a:ext>
            </a:extLst>
          </p:cNvPr>
          <p:cNvCxnSpPr>
            <a:cxnSpLocks/>
          </p:cNvCxnSpPr>
          <p:nvPr/>
        </p:nvCxnSpPr>
        <p:spPr>
          <a:xfrm flipV="1">
            <a:off x="3784125" y="5529956"/>
            <a:ext cx="0" cy="676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Straight Arrow Connector 484">
            <a:extLst>
              <a:ext uri="{FF2B5EF4-FFF2-40B4-BE49-F238E27FC236}">
                <a16:creationId xmlns:a16="http://schemas.microsoft.com/office/drawing/2014/main" id="{11C967D0-8C5A-4930-94CC-47914A983B0B}"/>
              </a:ext>
            </a:extLst>
          </p:cNvPr>
          <p:cNvCxnSpPr>
            <a:cxnSpLocks/>
          </p:cNvCxnSpPr>
          <p:nvPr/>
        </p:nvCxnSpPr>
        <p:spPr>
          <a:xfrm flipV="1">
            <a:off x="4495800" y="5794994"/>
            <a:ext cx="0" cy="676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Straight Arrow Connector 485">
            <a:extLst>
              <a:ext uri="{FF2B5EF4-FFF2-40B4-BE49-F238E27FC236}">
                <a16:creationId xmlns:a16="http://schemas.microsoft.com/office/drawing/2014/main" id="{A815F2BB-A1B3-4E03-AC53-D1BB50FBB04D}"/>
              </a:ext>
            </a:extLst>
          </p:cNvPr>
          <p:cNvCxnSpPr>
            <a:cxnSpLocks/>
          </p:cNvCxnSpPr>
          <p:nvPr/>
        </p:nvCxnSpPr>
        <p:spPr>
          <a:xfrm flipV="1">
            <a:off x="5241749" y="5943317"/>
            <a:ext cx="0" cy="676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7" name="Straight Arrow Connector 486">
            <a:extLst>
              <a:ext uri="{FF2B5EF4-FFF2-40B4-BE49-F238E27FC236}">
                <a16:creationId xmlns:a16="http://schemas.microsoft.com/office/drawing/2014/main" id="{6BA44688-B8AE-4F68-95D5-FC8D44D93015}"/>
              </a:ext>
            </a:extLst>
          </p:cNvPr>
          <p:cNvCxnSpPr>
            <a:cxnSpLocks/>
          </p:cNvCxnSpPr>
          <p:nvPr/>
        </p:nvCxnSpPr>
        <p:spPr>
          <a:xfrm flipV="1">
            <a:off x="5943600" y="5897245"/>
            <a:ext cx="0" cy="676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Straight Connector 490">
            <a:extLst>
              <a:ext uri="{FF2B5EF4-FFF2-40B4-BE49-F238E27FC236}">
                <a16:creationId xmlns:a16="http://schemas.microsoft.com/office/drawing/2014/main" id="{87C5F2EE-958A-4461-A5B8-E23AAE93E5EB}"/>
              </a:ext>
            </a:extLst>
          </p:cNvPr>
          <p:cNvCxnSpPr>
            <a:cxnSpLocks/>
          </p:cNvCxnSpPr>
          <p:nvPr/>
        </p:nvCxnSpPr>
        <p:spPr>
          <a:xfrm flipH="1">
            <a:off x="9266383" y="2406378"/>
            <a:ext cx="203" cy="1762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7" name="Straight Connector 496">
            <a:extLst>
              <a:ext uri="{FF2B5EF4-FFF2-40B4-BE49-F238E27FC236}">
                <a16:creationId xmlns:a16="http://schemas.microsoft.com/office/drawing/2014/main" id="{F923A751-9A67-4110-86E9-EA779AA1540A}"/>
              </a:ext>
            </a:extLst>
          </p:cNvPr>
          <p:cNvCxnSpPr>
            <a:cxnSpLocks/>
          </p:cNvCxnSpPr>
          <p:nvPr/>
        </p:nvCxnSpPr>
        <p:spPr>
          <a:xfrm>
            <a:off x="11731556" y="2433061"/>
            <a:ext cx="703" cy="1478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9" name="Straight Arrow Connector 498">
            <a:extLst>
              <a:ext uri="{FF2B5EF4-FFF2-40B4-BE49-F238E27FC236}">
                <a16:creationId xmlns:a16="http://schemas.microsoft.com/office/drawing/2014/main" id="{01B25808-270A-4F35-B908-10C0453C597A}"/>
              </a:ext>
            </a:extLst>
          </p:cNvPr>
          <p:cNvCxnSpPr>
            <a:cxnSpLocks/>
          </p:cNvCxnSpPr>
          <p:nvPr/>
        </p:nvCxnSpPr>
        <p:spPr>
          <a:xfrm flipV="1">
            <a:off x="1089144" y="6140827"/>
            <a:ext cx="0" cy="676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0" name="Straight Arrow Connector 499">
            <a:extLst>
              <a:ext uri="{FF2B5EF4-FFF2-40B4-BE49-F238E27FC236}">
                <a16:creationId xmlns:a16="http://schemas.microsoft.com/office/drawing/2014/main" id="{EB296047-C91C-459C-AE3A-841EDD950127}"/>
              </a:ext>
            </a:extLst>
          </p:cNvPr>
          <p:cNvCxnSpPr>
            <a:cxnSpLocks/>
          </p:cNvCxnSpPr>
          <p:nvPr/>
        </p:nvCxnSpPr>
        <p:spPr>
          <a:xfrm flipV="1">
            <a:off x="1290872" y="5998271"/>
            <a:ext cx="0" cy="676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1" name="Straight Arrow Connector 500">
            <a:extLst>
              <a:ext uri="{FF2B5EF4-FFF2-40B4-BE49-F238E27FC236}">
                <a16:creationId xmlns:a16="http://schemas.microsoft.com/office/drawing/2014/main" id="{CFA64EA7-5F44-4037-8687-C188BD925AE8}"/>
              </a:ext>
            </a:extLst>
          </p:cNvPr>
          <p:cNvCxnSpPr>
            <a:cxnSpLocks/>
          </p:cNvCxnSpPr>
          <p:nvPr/>
        </p:nvCxnSpPr>
        <p:spPr>
          <a:xfrm flipV="1">
            <a:off x="1822654" y="5802536"/>
            <a:ext cx="0" cy="676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Arrow Connector 501">
            <a:extLst>
              <a:ext uri="{FF2B5EF4-FFF2-40B4-BE49-F238E27FC236}">
                <a16:creationId xmlns:a16="http://schemas.microsoft.com/office/drawing/2014/main" id="{90DD4AB5-8936-4A28-AFDF-AE07CB3CCDE6}"/>
              </a:ext>
            </a:extLst>
          </p:cNvPr>
          <p:cNvCxnSpPr>
            <a:cxnSpLocks/>
          </p:cNvCxnSpPr>
          <p:nvPr/>
        </p:nvCxnSpPr>
        <p:spPr>
          <a:xfrm flipV="1">
            <a:off x="1986059" y="5802536"/>
            <a:ext cx="0" cy="676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3" name="Straight Arrow Connector 502">
            <a:extLst>
              <a:ext uri="{FF2B5EF4-FFF2-40B4-BE49-F238E27FC236}">
                <a16:creationId xmlns:a16="http://schemas.microsoft.com/office/drawing/2014/main" id="{39FCEEF5-60DF-4628-A521-89F7BDC89002}"/>
              </a:ext>
            </a:extLst>
          </p:cNvPr>
          <p:cNvCxnSpPr>
            <a:cxnSpLocks/>
          </p:cNvCxnSpPr>
          <p:nvPr/>
        </p:nvCxnSpPr>
        <p:spPr>
          <a:xfrm flipV="1">
            <a:off x="3962400" y="5605026"/>
            <a:ext cx="0" cy="676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4" name="Straight Arrow Connector 503">
            <a:extLst>
              <a:ext uri="{FF2B5EF4-FFF2-40B4-BE49-F238E27FC236}">
                <a16:creationId xmlns:a16="http://schemas.microsoft.com/office/drawing/2014/main" id="{0128255F-E245-41BE-BB3D-F2A4F62E2AD3}"/>
              </a:ext>
            </a:extLst>
          </p:cNvPr>
          <p:cNvCxnSpPr>
            <a:cxnSpLocks/>
          </p:cNvCxnSpPr>
          <p:nvPr/>
        </p:nvCxnSpPr>
        <p:spPr>
          <a:xfrm flipV="1">
            <a:off x="4114800" y="5618034"/>
            <a:ext cx="0" cy="676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5" name="Straight Arrow Connector 504">
            <a:extLst>
              <a:ext uri="{FF2B5EF4-FFF2-40B4-BE49-F238E27FC236}">
                <a16:creationId xmlns:a16="http://schemas.microsoft.com/office/drawing/2014/main" id="{A69F14EF-BADE-475A-BAB7-31745D1D6BC9}"/>
              </a:ext>
            </a:extLst>
          </p:cNvPr>
          <p:cNvCxnSpPr>
            <a:cxnSpLocks/>
          </p:cNvCxnSpPr>
          <p:nvPr/>
        </p:nvCxnSpPr>
        <p:spPr>
          <a:xfrm flipV="1">
            <a:off x="4648200" y="5794994"/>
            <a:ext cx="0" cy="676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6" name="Straight Arrow Connector 505">
            <a:extLst>
              <a:ext uri="{FF2B5EF4-FFF2-40B4-BE49-F238E27FC236}">
                <a16:creationId xmlns:a16="http://schemas.microsoft.com/office/drawing/2014/main" id="{41EA44A1-CDAB-45E0-BB2D-75486B52769F}"/>
              </a:ext>
            </a:extLst>
          </p:cNvPr>
          <p:cNvCxnSpPr>
            <a:cxnSpLocks/>
          </p:cNvCxnSpPr>
          <p:nvPr/>
        </p:nvCxnSpPr>
        <p:spPr>
          <a:xfrm flipV="1">
            <a:off x="4876800" y="5940838"/>
            <a:ext cx="0" cy="676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5" name="TextBox 424">
            <a:extLst>
              <a:ext uri="{FF2B5EF4-FFF2-40B4-BE49-F238E27FC236}">
                <a16:creationId xmlns:a16="http://schemas.microsoft.com/office/drawing/2014/main" id="{0DE97E3B-C60E-4A44-8727-355A472EDAA7}"/>
              </a:ext>
            </a:extLst>
          </p:cNvPr>
          <p:cNvSpPr txBox="1"/>
          <p:nvPr/>
        </p:nvSpPr>
        <p:spPr>
          <a:xfrm>
            <a:off x="8070935" y="964465"/>
            <a:ext cx="558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uniform view subsets</a:t>
            </a:r>
          </a:p>
        </p:txBody>
      </p:sp>
      <p:sp>
        <p:nvSpPr>
          <p:cNvPr id="426" name="TextBox 425">
            <a:extLst>
              <a:ext uri="{FF2B5EF4-FFF2-40B4-BE49-F238E27FC236}">
                <a16:creationId xmlns:a16="http://schemas.microsoft.com/office/drawing/2014/main" id="{6815F365-0128-4F69-B256-9A88608E982F}"/>
              </a:ext>
            </a:extLst>
          </p:cNvPr>
          <p:cNvSpPr txBox="1"/>
          <p:nvPr/>
        </p:nvSpPr>
        <p:spPr>
          <a:xfrm>
            <a:off x="8141704" y="3833602"/>
            <a:ext cx="558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grouped view subsets</a:t>
            </a:r>
          </a:p>
        </p:txBody>
      </p:sp>
    </p:spTree>
    <p:extLst>
      <p:ext uri="{BB962C8B-B14F-4D97-AF65-F5344CB8AC3E}">
        <p14:creationId xmlns:p14="http://schemas.microsoft.com/office/powerpoint/2010/main" val="140336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89" grpId="0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1" grpId="0" animBg="1"/>
      <p:bldP spid="241" grpId="0" animBg="1"/>
      <p:bldP spid="245" grpId="0" animBg="1"/>
      <p:bldP spid="246" grpId="0" animBg="1"/>
      <p:bldP spid="247" grpId="0" animBg="1"/>
      <p:bldP spid="191" grpId="0"/>
      <p:bldP spid="251" grpId="0"/>
      <p:bldP spid="252" grpId="0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4" grpId="0" animBg="1"/>
      <p:bldP spid="304" grpId="0" animBg="1"/>
      <p:bldP spid="308" grpId="0" animBg="1"/>
      <p:bldP spid="309" grpId="0" animBg="1"/>
      <p:bldP spid="310" grpId="0" animBg="1"/>
      <p:bldP spid="254" grpId="0"/>
      <p:bldP spid="425" grpId="0"/>
      <p:bldP spid="4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n 33">
            <a:extLst>
              <a:ext uri="{FF2B5EF4-FFF2-40B4-BE49-F238E27FC236}">
                <a16:creationId xmlns:a16="http://schemas.microsoft.com/office/drawing/2014/main" id="{F5264789-85F6-4F95-A338-B43BD292F8A4}"/>
              </a:ext>
            </a:extLst>
          </p:cNvPr>
          <p:cNvSpPr/>
          <p:nvPr/>
        </p:nvSpPr>
        <p:spPr>
          <a:xfrm>
            <a:off x="4690832" y="3747993"/>
            <a:ext cx="2192382" cy="2424878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417" tIns="23708" rIns="47417" bIns="23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33"/>
          </a:p>
        </p:txBody>
      </p:sp>
      <p:sp>
        <p:nvSpPr>
          <p:cNvPr id="4" name="Can 33">
            <a:extLst>
              <a:ext uri="{FF2B5EF4-FFF2-40B4-BE49-F238E27FC236}">
                <a16:creationId xmlns:a16="http://schemas.microsoft.com/office/drawing/2014/main" id="{CDAA33F0-E812-4000-B4AE-0122C55565CB}"/>
              </a:ext>
            </a:extLst>
          </p:cNvPr>
          <p:cNvSpPr/>
          <p:nvPr/>
        </p:nvSpPr>
        <p:spPr>
          <a:xfrm>
            <a:off x="4690589" y="5202203"/>
            <a:ext cx="2192382" cy="970667"/>
          </a:xfrm>
          <a:prstGeom prst="can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417" tIns="23708" rIns="47417" bIns="23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33"/>
          </a:p>
        </p:txBody>
      </p:sp>
      <p:sp>
        <p:nvSpPr>
          <p:cNvPr id="5" name="Can 33">
            <a:extLst>
              <a:ext uri="{FF2B5EF4-FFF2-40B4-BE49-F238E27FC236}">
                <a16:creationId xmlns:a16="http://schemas.microsoft.com/office/drawing/2014/main" id="{85FE0053-15F4-4E6E-AC18-1DC19F945B1A}"/>
              </a:ext>
            </a:extLst>
          </p:cNvPr>
          <p:cNvSpPr/>
          <p:nvPr/>
        </p:nvSpPr>
        <p:spPr>
          <a:xfrm>
            <a:off x="4685229" y="4715846"/>
            <a:ext cx="2192382" cy="970667"/>
          </a:xfrm>
          <a:prstGeom prst="can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417" tIns="23708" rIns="47417" bIns="23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33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CF4D5B-4811-4E62-BF13-2589E9EBB550}"/>
              </a:ext>
            </a:extLst>
          </p:cNvPr>
          <p:cNvSpPr/>
          <p:nvPr/>
        </p:nvSpPr>
        <p:spPr>
          <a:xfrm>
            <a:off x="4830980" y="4885709"/>
            <a:ext cx="1869893" cy="1970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308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sub-volume</a:t>
            </a:r>
            <a:endParaRPr lang="en-US" sz="2308" b="1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0BB9EB-E470-4899-A0DC-75DF5EA9FB5E}"/>
              </a:ext>
            </a:extLst>
          </p:cNvPr>
          <p:cNvSpPr/>
          <p:nvPr/>
        </p:nvSpPr>
        <p:spPr>
          <a:xfrm>
            <a:off x="4810668" y="5326247"/>
            <a:ext cx="1899598" cy="1970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308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sub-volume</a:t>
            </a:r>
            <a:endParaRPr lang="en-US" sz="2308" b="1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1DC90F-154F-4E92-BF18-F0935526BC30}"/>
              </a:ext>
            </a:extLst>
          </p:cNvPr>
          <p:cNvSpPr/>
          <p:nvPr/>
        </p:nvSpPr>
        <p:spPr>
          <a:xfrm>
            <a:off x="4882758" y="5781857"/>
            <a:ext cx="1754932" cy="1970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308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sub-volume</a:t>
            </a:r>
            <a:endParaRPr lang="en-US" sz="2308" b="1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8" name="Can 33">
            <a:extLst>
              <a:ext uri="{FF2B5EF4-FFF2-40B4-BE49-F238E27FC236}">
                <a16:creationId xmlns:a16="http://schemas.microsoft.com/office/drawing/2014/main" id="{2A312CDD-CFE9-45E4-A544-D5C95D82948E}"/>
              </a:ext>
            </a:extLst>
          </p:cNvPr>
          <p:cNvSpPr/>
          <p:nvPr/>
        </p:nvSpPr>
        <p:spPr>
          <a:xfrm>
            <a:off x="4693421" y="4236323"/>
            <a:ext cx="2192382" cy="970667"/>
          </a:xfrm>
          <a:prstGeom prst="can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417" tIns="23708" rIns="47417" bIns="23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33"/>
          </a:p>
        </p:txBody>
      </p:sp>
      <p:sp>
        <p:nvSpPr>
          <p:cNvPr id="29" name="Can 33">
            <a:extLst>
              <a:ext uri="{FF2B5EF4-FFF2-40B4-BE49-F238E27FC236}">
                <a16:creationId xmlns:a16="http://schemas.microsoft.com/office/drawing/2014/main" id="{CD4C3DC3-BFF2-4AF3-A786-F5FA25418B90}"/>
              </a:ext>
            </a:extLst>
          </p:cNvPr>
          <p:cNvSpPr/>
          <p:nvPr/>
        </p:nvSpPr>
        <p:spPr>
          <a:xfrm>
            <a:off x="4690832" y="3741158"/>
            <a:ext cx="2192382" cy="970667"/>
          </a:xfrm>
          <a:prstGeom prst="can">
            <a:avLst>
              <a:gd name="adj" fmla="val 50000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417" tIns="23708" rIns="47417" bIns="23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33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7C0D64-D404-4A32-A9C9-24B7EA13C3BD}"/>
              </a:ext>
            </a:extLst>
          </p:cNvPr>
          <p:cNvSpPr/>
          <p:nvPr/>
        </p:nvSpPr>
        <p:spPr>
          <a:xfrm>
            <a:off x="4894280" y="4288284"/>
            <a:ext cx="1767695" cy="1970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308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sub-volume</a:t>
            </a:r>
            <a:endParaRPr lang="en-US" sz="2308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4A3CA81-8A12-48AB-A7F7-9718B1FA3A21}"/>
              </a:ext>
            </a:extLst>
          </p:cNvPr>
          <p:cNvGrpSpPr/>
          <p:nvPr/>
        </p:nvGrpSpPr>
        <p:grpSpPr>
          <a:xfrm>
            <a:off x="9224132" y="3733800"/>
            <a:ext cx="2139196" cy="2471972"/>
            <a:chOff x="7442363" y="223918"/>
            <a:chExt cx="4217588" cy="4878116"/>
          </a:xfrm>
        </p:grpSpPr>
        <p:sp>
          <p:nvSpPr>
            <p:cNvPr id="33" name="Can 33">
              <a:extLst>
                <a:ext uri="{FF2B5EF4-FFF2-40B4-BE49-F238E27FC236}">
                  <a16:creationId xmlns:a16="http://schemas.microsoft.com/office/drawing/2014/main" id="{2B243B03-7013-454D-9158-16730590C854}"/>
                </a:ext>
              </a:extLst>
            </p:cNvPr>
            <p:cNvSpPr/>
            <p:nvPr/>
          </p:nvSpPr>
          <p:spPr>
            <a:xfrm>
              <a:off x="7451970" y="3149348"/>
              <a:ext cx="3929282" cy="1952686"/>
            </a:xfrm>
            <a:prstGeom prst="can">
              <a:avLst>
                <a:gd name="adj" fmla="val 50000"/>
              </a:avLst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7417" tIns="23708" rIns="47417" bIns="23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33"/>
            </a:p>
          </p:txBody>
        </p:sp>
        <p:sp>
          <p:nvSpPr>
            <p:cNvPr id="34" name="Can 33">
              <a:extLst>
                <a:ext uri="{FF2B5EF4-FFF2-40B4-BE49-F238E27FC236}">
                  <a16:creationId xmlns:a16="http://schemas.microsoft.com/office/drawing/2014/main" id="{0472B9CA-6E92-4AB6-88E8-090FF736A1CA}"/>
                </a:ext>
              </a:extLst>
            </p:cNvPr>
            <p:cNvSpPr/>
            <p:nvPr/>
          </p:nvSpPr>
          <p:spPr>
            <a:xfrm>
              <a:off x="7442363" y="2184693"/>
              <a:ext cx="3929282" cy="1952686"/>
            </a:xfrm>
            <a:prstGeom prst="can">
              <a:avLst>
                <a:gd name="adj" fmla="val 5000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7417" tIns="23708" rIns="47417" bIns="23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33"/>
            </a:p>
          </p:txBody>
        </p:sp>
        <p:sp>
          <p:nvSpPr>
            <p:cNvPr id="35" name="Can 33">
              <a:extLst>
                <a:ext uri="{FF2B5EF4-FFF2-40B4-BE49-F238E27FC236}">
                  <a16:creationId xmlns:a16="http://schemas.microsoft.com/office/drawing/2014/main" id="{3093CB74-4A04-4E36-9218-01495B325888}"/>
                </a:ext>
              </a:extLst>
            </p:cNvPr>
            <p:cNvSpPr/>
            <p:nvPr/>
          </p:nvSpPr>
          <p:spPr>
            <a:xfrm>
              <a:off x="7452406" y="223920"/>
              <a:ext cx="3937474" cy="4878113"/>
            </a:xfrm>
            <a:prstGeom prst="ca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7417" tIns="23708" rIns="47417" bIns="23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33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19F01A-43C4-4487-870B-C7065382FB27}"/>
                </a:ext>
              </a:extLst>
            </p:cNvPr>
            <p:cNvSpPr/>
            <p:nvPr/>
          </p:nvSpPr>
          <p:spPr>
            <a:xfrm>
              <a:off x="7489746" y="2384689"/>
              <a:ext cx="3612886" cy="47623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308" b="1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sub-volume</a:t>
              </a:r>
              <a:endParaRPr lang="en-US" sz="2308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AE709C5-D442-43D2-931E-CDE5951E7AA6}"/>
                </a:ext>
              </a:extLst>
            </p:cNvPr>
            <p:cNvSpPr/>
            <p:nvPr/>
          </p:nvSpPr>
          <p:spPr>
            <a:xfrm>
              <a:off x="7644172" y="3360615"/>
              <a:ext cx="3382810" cy="53316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308" b="1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sub-volume</a:t>
              </a:r>
              <a:endParaRPr lang="en-US" sz="2308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2F41D2F-B5B7-4ED1-9D21-5B7C9ED715FA}"/>
                </a:ext>
              </a:extLst>
            </p:cNvPr>
            <p:cNvSpPr/>
            <p:nvPr/>
          </p:nvSpPr>
          <p:spPr>
            <a:xfrm>
              <a:off x="7648319" y="4262514"/>
              <a:ext cx="3295737" cy="48108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308" b="1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sub-volume</a:t>
              </a:r>
              <a:endParaRPr lang="en-US" sz="2308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9" name="Can 33">
              <a:extLst>
                <a:ext uri="{FF2B5EF4-FFF2-40B4-BE49-F238E27FC236}">
                  <a16:creationId xmlns:a16="http://schemas.microsoft.com/office/drawing/2014/main" id="{51B54F72-2519-473D-BC28-8CA7C1DF879A}"/>
                </a:ext>
              </a:extLst>
            </p:cNvPr>
            <p:cNvSpPr/>
            <p:nvPr/>
          </p:nvSpPr>
          <p:spPr>
            <a:xfrm>
              <a:off x="7443342" y="1206292"/>
              <a:ext cx="3929282" cy="1952686"/>
            </a:xfrm>
            <a:prstGeom prst="can">
              <a:avLst>
                <a:gd name="adj" fmla="val 50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7417" tIns="23708" rIns="47417" bIns="23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33"/>
            </a:p>
          </p:txBody>
        </p:sp>
        <p:sp>
          <p:nvSpPr>
            <p:cNvPr id="40" name="Can 33">
              <a:extLst>
                <a:ext uri="{FF2B5EF4-FFF2-40B4-BE49-F238E27FC236}">
                  <a16:creationId xmlns:a16="http://schemas.microsoft.com/office/drawing/2014/main" id="{766CB1A3-0E6C-4A5A-94B9-6D891DBDA029}"/>
                </a:ext>
              </a:extLst>
            </p:cNvPr>
            <p:cNvSpPr/>
            <p:nvPr/>
          </p:nvSpPr>
          <p:spPr>
            <a:xfrm>
              <a:off x="7452406" y="223918"/>
              <a:ext cx="3929282" cy="1952686"/>
            </a:xfrm>
            <a:prstGeom prst="can">
              <a:avLst>
                <a:gd name="adj" fmla="val 50000"/>
              </a:avLst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7417" tIns="23708" rIns="47417" bIns="23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33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B3254C4-75C6-4549-834E-37E0DC895FD3}"/>
                </a:ext>
              </a:extLst>
            </p:cNvPr>
            <p:cNvSpPr/>
            <p:nvPr/>
          </p:nvSpPr>
          <p:spPr>
            <a:xfrm>
              <a:off x="7644854" y="1289335"/>
              <a:ext cx="4015097" cy="50447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308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sub-volume</a:t>
              </a:r>
              <a:endParaRPr lang="en-US" sz="2308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53DD2D5-3978-4B0F-A5DD-891196491D6E}"/>
                  </a:ext>
                </a:extLst>
              </p:cNvPr>
              <p:cNvSpPr txBox="1"/>
              <p:nvPr/>
            </p:nvSpPr>
            <p:spPr>
              <a:xfrm>
                <a:off x="6851611" y="4097810"/>
                <a:ext cx="1069731" cy="447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8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308" i="1">
                          <a:latin typeface="Cambria Math" panose="02040503050406030204" pitchFamily="18" charset="0"/>
                        </a:rPr>
                        <m:t>(1,1)</m:t>
                      </m:r>
                    </m:oMath>
                  </m:oMathPara>
                </a14:m>
                <a:endParaRPr lang="en-US" sz="2308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53DD2D5-3978-4B0F-A5DD-891196491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1611" y="4097810"/>
                <a:ext cx="1069731" cy="447495"/>
              </a:xfrm>
              <a:prstGeom prst="rect">
                <a:avLst/>
              </a:prstGeom>
              <a:blipFill>
                <a:blip r:embed="rId2"/>
                <a:stretch>
                  <a:fillRect r="-2286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50FB6D-90C1-42A1-9832-A20600C483C3}"/>
                  </a:ext>
                </a:extLst>
              </p:cNvPr>
              <p:cNvSpPr txBox="1"/>
              <p:nvPr/>
            </p:nvSpPr>
            <p:spPr>
              <a:xfrm>
                <a:off x="3810000" y="6248446"/>
                <a:ext cx="3683141" cy="447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08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individual reconstruction,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30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08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308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2308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50FB6D-90C1-42A1-9832-A20600C48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6248446"/>
                <a:ext cx="3683141" cy="447495"/>
              </a:xfrm>
              <a:prstGeom prst="rect">
                <a:avLst/>
              </a:prstGeom>
              <a:blipFill>
                <a:blip r:embed="rId3"/>
                <a:stretch>
                  <a:fillRect l="-2318" t="-10959" b="-28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A8AB7B3-880A-4FB3-9585-22C56AB4D2F4}"/>
                  </a:ext>
                </a:extLst>
              </p:cNvPr>
              <p:cNvSpPr txBox="1"/>
              <p:nvPr/>
            </p:nvSpPr>
            <p:spPr>
              <a:xfrm>
                <a:off x="7920611" y="6209870"/>
                <a:ext cx="4042789" cy="447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08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individual  reconstruction,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30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08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308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308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A8AB7B3-880A-4FB3-9585-22C56AB4D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611" y="6209870"/>
                <a:ext cx="4042789" cy="447495"/>
              </a:xfrm>
              <a:prstGeom prst="rect">
                <a:avLst/>
              </a:prstGeom>
              <a:blipFill>
                <a:blip r:embed="rId4"/>
                <a:stretch>
                  <a:fillRect l="-2108" t="-10959" b="-30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3F9F75B-9B5C-4DC9-A3D9-FA655D5CB279}"/>
                  </a:ext>
                </a:extLst>
              </p:cNvPr>
              <p:cNvSpPr txBox="1"/>
              <p:nvPr/>
            </p:nvSpPr>
            <p:spPr>
              <a:xfrm>
                <a:off x="6826848" y="5524732"/>
                <a:ext cx="1069731" cy="447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8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308" i="1">
                          <a:latin typeface="Cambria Math" panose="02040503050406030204" pitchFamily="18" charset="0"/>
                        </a:rPr>
                        <m:t>(1,4)</m:t>
                      </m:r>
                    </m:oMath>
                  </m:oMathPara>
                </a14:m>
                <a:endParaRPr lang="en-US" sz="2308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3F9F75B-9B5C-4DC9-A3D9-FA655D5CB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848" y="5524732"/>
                <a:ext cx="1069731" cy="447495"/>
              </a:xfrm>
              <a:prstGeom prst="rect">
                <a:avLst/>
              </a:prstGeom>
              <a:blipFill>
                <a:blip r:embed="rId5"/>
                <a:stretch>
                  <a:fillRect r="-2286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D645AEC-D9D4-4515-9896-A07FA1B96C8E}"/>
                  </a:ext>
                </a:extLst>
              </p:cNvPr>
              <p:cNvSpPr txBox="1"/>
              <p:nvPr/>
            </p:nvSpPr>
            <p:spPr>
              <a:xfrm>
                <a:off x="6838024" y="5057265"/>
                <a:ext cx="1069731" cy="447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8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308" i="1">
                          <a:latin typeface="Cambria Math" panose="02040503050406030204" pitchFamily="18" charset="0"/>
                        </a:rPr>
                        <m:t>(1,3)</m:t>
                      </m:r>
                    </m:oMath>
                  </m:oMathPara>
                </a14:m>
                <a:endParaRPr lang="en-US" sz="2308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D645AEC-D9D4-4515-9896-A07FA1B96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8024" y="5057265"/>
                <a:ext cx="1069731" cy="447495"/>
              </a:xfrm>
              <a:prstGeom prst="rect">
                <a:avLst/>
              </a:prstGeom>
              <a:blipFill>
                <a:blip r:embed="rId6"/>
                <a:stretch>
                  <a:fillRect r="-2286" b="-19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2DC011B-1C79-4BDC-BC74-A7802AC373FF}"/>
                  </a:ext>
                </a:extLst>
              </p:cNvPr>
              <p:cNvSpPr txBox="1"/>
              <p:nvPr/>
            </p:nvSpPr>
            <p:spPr>
              <a:xfrm>
                <a:off x="6850880" y="4589537"/>
                <a:ext cx="1069731" cy="447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8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308" i="1">
                          <a:latin typeface="Cambria Math" panose="02040503050406030204" pitchFamily="18" charset="0"/>
                        </a:rPr>
                        <m:t>(1,2)</m:t>
                      </m:r>
                    </m:oMath>
                  </m:oMathPara>
                </a14:m>
                <a:endParaRPr lang="en-US" sz="2308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2DC011B-1C79-4BDC-BC74-A7802AC37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880" y="4589537"/>
                <a:ext cx="1069731" cy="447495"/>
              </a:xfrm>
              <a:prstGeom prst="rect">
                <a:avLst/>
              </a:prstGeom>
              <a:blipFill>
                <a:blip r:embed="rId7"/>
                <a:stretch>
                  <a:fillRect r="-2286" b="-19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AAAD563-A8E6-4D9C-A397-11855369DCDC}"/>
                  </a:ext>
                </a:extLst>
              </p:cNvPr>
              <p:cNvSpPr txBox="1"/>
              <p:nvPr/>
            </p:nvSpPr>
            <p:spPr>
              <a:xfrm>
                <a:off x="8270693" y="4113248"/>
                <a:ext cx="1069731" cy="447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8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308" i="1">
                          <a:latin typeface="Cambria Math" panose="02040503050406030204" pitchFamily="18" charset="0"/>
                        </a:rPr>
                        <m:t>(2,1)</m:t>
                      </m:r>
                    </m:oMath>
                  </m:oMathPara>
                </a14:m>
                <a:endParaRPr lang="en-US" sz="2308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AAAD563-A8E6-4D9C-A397-11855369D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0693" y="4113248"/>
                <a:ext cx="1069731" cy="447495"/>
              </a:xfrm>
              <a:prstGeom prst="rect">
                <a:avLst/>
              </a:prstGeom>
              <a:blipFill>
                <a:blip r:embed="rId8"/>
                <a:stretch>
                  <a:fillRect r="-2286" b="-19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2F20645-D5F2-4667-9A0D-E872556E35B9}"/>
                  </a:ext>
                </a:extLst>
              </p:cNvPr>
              <p:cNvSpPr txBox="1"/>
              <p:nvPr/>
            </p:nvSpPr>
            <p:spPr>
              <a:xfrm>
                <a:off x="8245929" y="5540170"/>
                <a:ext cx="1069731" cy="447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8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308" i="1">
                          <a:latin typeface="Cambria Math" panose="02040503050406030204" pitchFamily="18" charset="0"/>
                        </a:rPr>
                        <m:t>(2,4)</m:t>
                      </m:r>
                    </m:oMath>
                  </m:oMathPara>
                </a14:m>
                <a:endParaRPr lang="en-US" sz="2308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2F20645-D5F2-4667-9A0D-E872556E3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5929" y="5540170"/>
                <a:ext cx="1069731" cy="447495"/>
              </a:xfrm>
              <a:prstGeom prst="rect">
                <a:avLst/>
              </a:prstGeom>
              <a:blipFill>
                <a:blip r:embed="rId9"/>
                <a:stretch>
                  <a:fillRect r="-2286" b="-19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54AA29F-2503-4A46-90B6-32C63DE18B6D}"/>
                  </a:ext>
                </a:extLst>
              </p:cNvPr>
              <p:cNvSpPr txBox="1"/>
              <p:nvPr/>
            </p:nvSpPr>
            <p:spPr>
              <a:xfrm>
                <a:off x="8257106" y="5072703"/>
                <a:ext cx="1069731" cy="447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8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308" i="1">
                          <a:latin typeface="Cambria Math" panose="02040503050406030204" pitchFamily="18" charset="0"/>
                        </a:rPr>
                        <m:t>(2,3)</m:t>
                      </m:r>
                    </m:oMath>
                  </m:oMathPara>
                </a14:m>
                <a:endParaRPr lang="en-US" sz="2308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54AA29F-2503-4A46-90B6-32C63DE18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106" y="5072703"/>
                <a:ext cx="1069731" cy="447495"/>
              </a:xfrm>
              <a:prstGeom prst="rect">
                <a:avLst/>
              </a:prstGeom>
              <a:blipFill>
                <a:blip r:embed="rId10"/>
                <a:stretch>
                  <a:fillRect r="-2286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339AC7AE-1767-42AE-B387-06492E11EF0D}"/>
                  </a:ext>
                </a:extLst>
              </p:cNvPr>
              <p:cNvSpPr txBox="1"/>
              <p:nvPr/>
            </p:nvSpPr>
            <p:spPr>
              <a:xfrm>
                <a:off x="8269962" y="4604975"/>
                <a:ext cx="1069731" cy="447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8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308" i="1">
                          <a:latin typeface="Cambria Math" panose="02040503050406030204" pitchFamily="18" charset="0"/>
                        </a:rPr>
                        <m:t>(2,2)</m:t>
                      </m:r>
                    </m:oMath>
                  </m:oMathPara>
                </a14:m>
                <a:endParaRPr lang="en-US" sz="2308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339AC7AE-1767-42AE-B387-06492E11E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9962" y="4604975"/>
                <a:ext cx="1069731" cy="447495"/>
              </a:xfrm>
              <a:prstGeom prst="rect">
                <a:avLst/>
              </a:prstGeom>
              <a:blipFill>
                <a:blip r:embed="rId11"/>
                <a:stretch>
                  <a:fillRect r="-2286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Can 33">
            <a:extLst>
              <a:ext uri="{FF2B5EF4-FFF2-40B4-BE49-F238E27FC236}">
                <a16:creationId xmlns:a16="http://schemas.microsoft.com/office/drawing/2014/main" id="{F2E84A09-58B7-4A78-8C08-DE6371097CAF}"/>
              </a:ext>
            </a:extLst>
          </p:cNvPr>
          <p:cNvSpPr/>
          <p:nvPr/>
        </p:nvSpPr>
        <p:spPr>
          <a:xfrm>
            <a:off x="6944617" y="1935151"/>
            <a:ext cx="2266893" cy="1126550"/>
          </a:xfrm>
          <a:prstGeom prst="can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417" tIns="23708" rIns="47417" bIns="23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33"/>
          </a:p>
        </p:txBody>
      </p:sp>
      <p:sp>
        <p:nvSpPr>
          <p:cNvPr id="63" name="Can 33">
            <a:extLst>
              <a:ext uri="{FF2B5EF4-FFF2-40B4-BE49-F238E27FC236}">
                <a16:creationId xmlns:a16="http://schemas.microsoft.com/office/drawing/2014/main" id="{52BB80EF-3D4B-45E6-88CA-818F39970306}"/>
              </a:ext>
            </a:extLst>
          </p:cNvPr>
          <p:cNvSpPr/>
          <p:nvPr/>
        </p:nvSpPr>
        <p:spPr>
          <a:xfrm>
            <a:off x="6943071" y="1378619"/>
            <a:ext cx="2266893" cy="1126550"/>
          </a:xfrm>
          <a:prstGeom prst="can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417" tIns="23708" rIns="47417" bIns="23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33"/>
          </a:p>
        </p:txBody>
      </p:sp>
      <p:sp>
        <p:nvSpPr>
          <p:cNvPr id="64" name="Can 33">
            <a:extLst>
              <a:ext uri="{FF2B5EF4-FFF2-40B4-BE49-F238E27FC236}">
                <a16:creationId xmlns:a16="http://schemas.microsoft.com/office/drawing/2014/main" id="{950C5CC6-A35B-4D65-8476-FBE5D158BEF5}"/>
              </a:ext>
            </a:extLst>
          </p:cNvPr>
          <p:cNvSpPr/>
          <p:nvPr/>
        </p:nvSpPr>
        <p:spPr>
          <a:xfrm>
            <a:off x="6948865" y="247404"/>
            <a:ext cx="2261099" cy="2814297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417" tIns="23708" rIns="47417" bIns="23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33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867CFC2-B154-4611-9943-FFD4C444FF72}"/>
              </a:ext>
            </a:extLst>
          </p:cNvPr>
          <p:cNvSpPr/>
          <p:nvPr/>
        </p:nvSpPr>
        <p:spPr>
          <a:xfrm>
            <a:off x="7274530" y="1488752"/>
            <a:ext cx="1782985" cy="25740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308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sub-volume</a:t>
            </a:r>
            <a:endParaRPr lang="en-US" sz="2308" b="1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2246214-29C8-4421-8455-CF101F8B1E1C}"/>
              </a:ext>
            </a:extLst>
          </p:cNvPr>
          <p:cNvSpPr/>
          <p:nvPr/>
        </p:nvSpPr>
        <p:spPr>
          <a:xfrm>
            <a:off x="7326520" y="2079344"/>
            <a:ext cx="1562671" cy="2315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308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sub-volume</a:t>
            </a:r>
            <a:endParaRPr lang="en-US" sz="2308" b="1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1AF519A-351C-4328-AEC2-B75BCC608748}"/>
              </a:ext>
            </a:extLst>
          </p:cNvPr>
          <p:cNvSpPr/>
          <p:nvPr/>
        </p:nvSpPr>
        <p:spPr>
          <a:xfrm>
            <a:off x="7274530" y="2713418"/>
            <a:ext cx="1708728" cy="1539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308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sub-volume</a:t>
            </a:r>
            <a:endParaRPr lang="en-US" sz="2308" b="1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7" name="Can 33">
            <a:extLst>
              <a:ext uri="{FF2B5EF4-FFF2-40B4-BE49-F238E27FC236}">
                <a16:creationId xmlns:a16="http://schemas.microsoft.com/office/drawing/2014/main" id="{1203B2DE-5F35-4484-BAE8-FB6509710415}"/>
              </a:ext>
            </a:extLst>
          </p:cNvPr>
          <p:cNvSpPr/>
          <p:nvPr/>
        </p:nvSpPr>
        <p:spPr>
          <a:xfrm>
            <a:off x="6951281" y="814157"/>
            <a:ext cx="2266893" cy="1126550"/>
          </a:xfrm>
          <a:prstGeom prst="can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417" tIns="23708" rIns="47417" bIns="23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33"/>
          </a:p>
        </p:txBody>
      </p:sp>
      <p:sp>
        <p:nvSpPr>
          <p:cNvPr id="78" name="Can 33">
            <a:extLst>
              <a:ext uri="{FF2B5EF4-FFF2-40B4-BE49-F238E27FC236}">
                <a16:creationId xmlns:a16="http://schemas.microsoft.com/office/drawing/2014/main" id="{5BBE18DD-6D73-479B-AC67-6FB8E0D31B86}"/>
              </a:ext>
            </a:extLst>
          </p:cNvPr>
          <p:cNvSpPr/>
          <p:nvPr/>
        </p:nvSpPr>
        <p:spPr>
          <a:xfrm>
            <a:off x="6948865" y="247403"/>
            <a:ext cx="2266893" cy="1126550"/>
          </a:xfrm>
          <a:prstGeom prst="can">
            <a:avLst>
              <a:gd name="adj" fmla="val 50000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417" tIns="23708" rIns="47417" bIns="23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33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F597669-EA3E-4ACE-9529-9475EDDC060A}"/>
              </a:ext>
            </a:extLst>
          </p:cNvPr>
          <p:cNvSpPr/>
          <p:nvPr/>
        </p:nvSpPr>
        <p:spPr>
          <a:xfrm>
            <a:off x="7301967" y="876665"/>
            <a:ext cx="1686368" cy="3522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308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sub-volume</a:t>
            </a:r>
            <a:endParaRPr lang="en-US" sz="2308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A6EB7F0-F5A4-4B24-A337-4ECA2B3D4EFF}"/>
                  </a:ext>
                </a:extLst>
              </p:cNvPr>
              <p:cNvSpPr txBox="1"/>
              <p:nvPr/>
            </p:nvSpPr>
            <p:spPr>
              <a:xfrm>
                <a:off x="9340433" y="1317194"/>
                <a:ext cx="2022896" cy="802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08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consensus solution, </a:t>
                </a:r>
                <a14:m>
                  <m:oMath xmlns:m="http://schemas.openxmlformats.org/officeDocument/2006/math">
                    <m:r>
                      <a:rPr lang="en-US" sz="2308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2308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A6EB7F0-F5A4-4B24-A337-4ECA2B3D4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0433" y="1317194"/>
                <a:ext cx="2022896" cy="802656"/>
              </a:xfrm>
              <a:prstGeom prst="rect">
                <a:avLst/>
              </a:prstGeom>
              <a:blipFill>
                <a:blip r:embed="rId12"/>
                <a:stretch>
                  <a:fillRect l="-4217" t="-606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8EF49784-ED73-4827-A833-F4A2697E5FFC}"/>
                  </a:ext>
                </a:extLst>
              </p:cNvPr>
              <p:cNvSpPr txBox="1"/>
              <p:nvPr/>
            </p:nvSpPr>
            <p:spPr>
              <a:xfrm>
                <a:off x="4664378" y="1246977"/>
                <a:ext cx="2524604" cy="447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308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308" i="1">
                        <a:latin typeface="Cambria Math" panose="02040503050406030204" pitchFamily="18" charset="0"/>
                      </a:rPr>
                      <m:t>(1,2)</m:t>
                    </m:r>
                  </m:oMath>
                </a14:m>
                <a:r>
                  <a:rPr lang="en-US" sz="2308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308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308" i="1">
                        <a:latin typeface="Cambria Math" panose="02040503050406030204" pitchFamily="18" charset="0"/>
                      </a:rPr>
                      <m:t>(2,2)</m:t>
                    </m:r>
                  </m:oMath>
                </a14:m>
                <a:endParaRPr lang="en-US" sz="2308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8EF49784-ED73-4827-A833-F4A2697E5F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378" y="1246977"/>
                <a:ext cx="2524604" cy="447495"/>
              </a:xfrm>
              <a:prstGeom prst="rect">
                <a:avLst/>
              </a:prstGeom>
              <a:blipFill>
                <a:blip r:embed="rId13"/>
                <a:stretch>
                  <a:fillRect l="-242" t="-12329" b="-28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476CED4-94EE-4616-9482-7BACD88DD09A}"/>
                  </a:ext>
                </a:extLst>
              </p:cNvPr>
              <p:cNvSpPr txBox="1"/>
              <p:nvPr/>
            </p:nvSpPr>
            <p:spPr>
              <a:xfrm>
                <a:off x="4664378" y="715573"/>
                <a:ext cx="2524604" cy="447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308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308" i="1">
                        <a:latin typeface="Cambria Math" panose="02040503050406030204" pitchFamily="18" charset="0"/>
                      </a:rPr>
                      <m:t>(1,1)</m:t>
                    </m:r>
                  </m:oMath>
                </a14:m>
                <a:r>
                  <a:rPr lang="en-US" sz="2308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308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308" i="1">
                        <a:latin typeface="Cambria Math" panose="02040503050406030204" pitchFamily="18" charset="0"/>
                      </a:rPr>
                      <m:t>(2,1)</m:t>
                    </m:r>
                  </m:oMath>
                </a14:m>
                <a:endParaRPr lang="en-US" sz="2308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476CED4-94EE-4616-9482-7BACD88DD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378" y="715573"/>
                <a:ext cx="2524604" cy="447495"/>
              </a:xfrm>
              <a:prstGeom prst="rect">
                <a:avLst/>
              </a:prstGeom>
              <a:blipFill>
                <a:blip r:embed="rId14"/>
                <a:stretch>
                  <a:fillRect l="-242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28EC6BA7-AE6D-44BA-8C6D-AEF6828123BD}"/>
                  </a:ext>
                </a:extLst>
              </p:cNvPr>
              <p:cNvSpPr txBox="1"/>
              <p:nvPr/>
            </p:nvSpPr>
            <p:spPr>
              <a:xfrm>
                <a:off x="4664377" y="2365423"/>
                <a:ext cx="2524604" cy="447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308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308" i="1">
                        <a:latin typeface="Cambria Math" panose="02040503050406030204" pitchFamily="18" charset="0"/>
                      </a:rPr>
                      <m:t>(1,4)</m:t>
                    </m:r>
                  </m:oMath>
                </a14:m>
                <a:r>
                  <a:rPr lang="en-US" sz="2308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308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308" i="1">
                        <a:latin typeface="Cambria Math" panose="02040503050406030204" pitchFamily="18" charset="0"/>
                      </a:rPr>
                      <m:t>(2,4)</m:t>
                    </m:r>
                  </m:oMath>
                </a14:m>
                <a:endParaRPr lang="en-US" sz="2308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28EC6BA7-AE6D-44BA-8C6D-AEF682812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377" y="2365423"/>
                <a:ext cx="2524604" cy="447495"/>
              </a:xfrm>
              <a:prstGeom prst="rect">
                <a:avLst/>
              </a:prstGeom>
              <a:blipFill>
                <a:blip r:embed="rId15"/>
                <a:stretch>
                  <a:fillRect l="-242" t="-10959" b="-28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DB4ADD0-F943-4F72-A41B-B44EE4BD621B}"/>
                  </a:ext>
                </a:extLst>
              </p:cNvPr>
              <p:cNvSpPr txBox="1"/>
              <p:nvPr/>
            </p:nvSpPr>
            <p:spPr>
              <a:xfrm>
                <a:off x="4664378" y="1811083"/>
                <a:ext cx="2524604" cy="447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308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308" i="1">
                        <a:latin typeface="Cambria Math" panose="02040503050406030204" pitchFamily="18" charset="0"/>
                      </a:rPr>
                      <m:t>(1,3)</m:t>
                    </m:r>
                  </m:oMath>
                </a14:m>
                <a:r>
                  <a:rPr lang="en-US" sz="2308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308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308" i="1">
                        <a:latin typeface="Cambria Math" panose="02040503050406030204" pitchFamily="18" charset="0"/>
                      </a:rPr>
                      <m:t>(2,3)</m:t>
                    </m:r>
                  </m:oMath>
                </a14:m>
                <a:endParaRPr lang="en-US" sz="2308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DB4ADD0-F943-4F72-A41B-B44EE4BD6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378" y="1811083"/>
                <a:ext cx="2524604" cy="447495"/>
              </a:xfrm>
              <a:prstGeom prst="rect">
                <a:avLst/>
              </a:prstGeom>
              <a:blipFill>
                <a:blip r:embed="rId16"/>
                <a:stretch>
                  <a:fillRect l="-242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CCAF5C1-79E7-4B13-9A33-0AEF614B06B0}"/>
              </a:ext>
            </a:extLst>
          </p:cNvPr>
          <p:cNvCxnSpPr>
            <a:cxnSpLocks/>
          </p:cNvCxnSpPr>
          <p:nvPr/>
        </p:nvCxnSpPr>
        <p:spPr>
          <a:xfrm flipH="1">
            <a:off x="5534812" y="3036197"/>
            <a:ext cx="1537303" cy="976713"/>
          </a:xfrm>
          <a:prstGeom prst="straightConnector1">
            <a:avLst/>
          </a:prstGeom>
          <a:ln w="698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76974CE9-A804-421C-B927-CCA4C3242297}"/>
              </a:ext>
            </a:extLst>
          </p:cNvPr>
          <p:cNvSpPr txBox="1"/>
          <p:nvPr/>
        </p:nvSpPr>
        <p:spPr>
          <a:xfrm rot="19640405">
            <a:off x="4884875" y="2894577"/>
            <a:ext cx="1958200" cy="873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38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Broadcast &amp; Merge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8292129-B849-4650-8114-8AFD36E701A0}"/>
              </a:ext>
            </a:extLst>
          </p:cNvPr>
          <p:cNvCxnSpPr>
            <a:cxnSpLocks/>
          </p:cNvCxnSpPr>
          <p:nvPr/>
        </p:nvCxnSpPr>
        <p:spPr>
          <a:xfrm>
            <a:off x="9062028" y="2959287"/>
            <a:ext cx="1563534" cy="1116325"/>
          </a:xfrm>
          <a:prstGeom prst="straightConnector1">
            <a:avLst/>
          </a:prstGeom>
          <a:ln w="698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A843596-F50A-4F04-A203-3A8F61570610}"/>
              </a:ext>
            </a:extLst>
          </p:cNvPr>
          <p:cNvSpPr txBox="1"/>
          <p:nvPr/>
        </p:nvSpPr>
        <p:spPr>
          <a:xfrm rot="2028111">
            <a:off x="9351873" y="2870169"/>
            <a:ext cx="2171059" cy="873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38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Broadcast &amp; Merge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105E30-F978-4C4A-8684-D5B28E1B4ED7}"/>
              </a:ext>
            </a:extLst>
          </p:cNvPr>
          <p:cNvSpPr/>
          <p:nvPr/>
        </p:nvSpPr>
        <p:spPr>
          <a:xfrm>
            <a:off x="942484" y="1031036"/>
            <a:ext cx="27947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Parallelism</a:t>
            </a:r>
            <a:endParaRPr lang="en-US" sz="36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A0E801C-FBEB-4A81-995D-4517D3D03A34}"/>
              </a:ext>
            </a:extLst>
          </p:cNvPr>
          <p:cNvSpPr/>
          <p:nvPr/>
        </p:nvSpPr>
        <p:spPr>
          <a:xfrm>
            <a:off x="144312" y="2731134"/>
            <a:ext cx="43911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Achieves measurement-partition parallelism and reconstruction volume partition at the same time.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F9BE2A-62CC-4D86-9648-0CF5CD96EABF}"/>
              </a:ext>
            </a:extLst>
          </p:cNvPr>
          <p:cNvSpPr txBox="1"/>
          <p:nvPr/>
        </p:nvSpPr>
        <p:spPr>
          <a:xfrm>
            <a:off x="4159989" y="28956"/>
            <a:ext cx="1301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209D44-6F10-47E5-A689-FA91E304D6BA}"/>
              </a:ext>
            </a:extLst>
          </p:cNvPr>
          <p:cNvSpPr txBox="1"/>
          <p:nvPr/>
        </p:nvSpPr>
        <p:spPr>
          <a:xfrm>
            <a:off x="5276000" y="13676"/>
            <a:ext cx="1301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cabinet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31E8F6-33AB-4E6A-8884-30CF08CB072B}"/>
              </a:ext>
            </a:extLst>
          </p:cNvPr>
          <p:cNvCxnSpPr>
            <a:cxnSpLocks/>
          </p:cNvCxnSpPr>
          <p:nvPr/>
        </p:nvCxnSpPr>
        <p:spPr>
          <a:xfrm flipH="1" flipV="1">
            <a:off x="4685230" y="505275"/>
            <a:ext cx="419151" cy="255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6B2FCB9-F80D-484A-90AE-78B022D56FC8}"/>
              </a:ext>
            </a:extLst>
          </p:cNvPr>
          <p:cNvCxnSpPr>
            <a:cxnSpLocks/>
          </p:cNvCxnSpPr>
          <p:nvPr/>
        </p:nvCxnSpPr>
        <p:spPr>
          <a:xfrm flipV="1">
            <a:off x="5394661" y="441627"/>
            <a:ext cx="305678" cy="325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5C0BDD-815C-4905-8D89-EE56F924DBC3}"/>
              </a:ext>
            </a:extLst>
          </p:cNvPr>
          <p:cNvSpPr txBox="1"/>
          <p:nvPr/>
        </p:nvSpPr>
        <p:spPr>
          <a:xfrm>
            <a:off x="4593760" y="724324"/>
            <a:ext cx="1047492" cy="213561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B619803-A508-4F7F-98C3-DD0E5598061C}"/>
              </a:ext>
            </a:extLst>
          </p:cNvPr>
          <p:cNvSpPr txBox="1"/>
          <p:nvPr/>
        </p:nvSpPr>
        <p:spPr>
          <a:xfrm>
            <a:off x="6923740" y="3983570"/>
            <a:ext cx="1047492" cy="213561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9C4BC7C-66C4-4092-8C17-49A8817E01B3}"/>
              </a:ext>
            </a:extLst>
          </p:cNvPr>
          <p:cNvSpPr txBox="1"/>
          <p:nvPr/>
        </p:nvSpPr>
        <p:spPr>
          <a:xfrm>
            <a:off x="6047813" y="741534"/>
            <a:ext cx="1047492" cy="213561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6056972-22FB-4FBA-A09C-0B733C2BE058}"/>
              </a:ext>
            </a:extLst>
          </p:cNvPr>
          <p:cNvSpPr txBox="1"/>
          <p:nvPr/>
        </p:nvSpPr>
        <p:spPr>
          <a:xfrm>
            <a:off x="8171393" y="3979034"/>
            <a:ext cx="1047492" cy="213561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8223561-3D8F-4809-950A-7C04C30F4758}"/>
              </a:ext>
            </a:extLst>
          </p:cNvPr>
          <p:cNvSpPr txBox="1"/>
          <p:nvPr/>
        </p:nvSpPr>
        <p:spPr>
          <a:xfrm>
            <a:off x="4593759" y="723750"/>
            <a:ext cx="2373593" cy="42788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37C60D0-2247-4B1D-884F-511140A585DA}"/>
              </a:ext>
            </a:extLst>
          </p:cNvPr>
          <p:cNvSpPr txBox="1"/>
          <p:nvPr/>
        </p:nvSpPr>
        <p:spPr>
          <a:xfrm>
            <a:off x="6894940" y="4129144"/>
            <a:ext cx="2315024" cy="42788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23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3" grpId="0" animBg="1"/>
      <p:bldP spid="77" grpId="0" animBg="1"/>
      <p:bldP spid="78" grpId="0" animBg="1"/>
      <p:bldP spid="52" grpId="0"/>
      <p:bldP spid="15" grpId="0" animBg="1"/>
      <p:bldP spid="15" grpId="1" animBg="1"/>
      <p:bldP spid="62" grpId="0" animBg="1"/>
      <p:bldP spid="62" grpId="1" animBg="1"/>
      <p:bldP spid="67" grpId="0" animBg="1"/>
      <p:bldP spid="67" grpId="1" animBg="1"/>
      <p:bldP spid="80" grpId="0" animBg="1"/>
      <p:bldP spid="80" grpId="1" animBg="1"/>
      <p:bldP spid="86" grpId="0" animBg="1"/>
      <p:bldP spid="8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9807" y="6125517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FBP interpolation method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96200" y="6055476"/>
            <a:ext cx="575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The same area by MBIR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209801" y="9321"/>
            <a:ext cx="7661792" cy="68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643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643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0" charset="0"/>
              </a:defRPr>
            </a:lvl2pPr>
            <a:lvl3pPr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643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0" charset="0"/>
              </a:defRPr>
            </a:lvl3pPr>
            <a:lvl4pPr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643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0" charset="0"/>
              </a:defRPr>
            </a:lvl4pPr>
            <a:lvl5pPr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643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0" charset="0"/>
              </a:defRPr>
            </a:lvl5pPr>
            <a:lvl6pPr marL="4572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643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0" charset="0"/>
              </a:defRPr>
            </a:lvl6pPr>
            <a:lvl7pPr marL="9144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643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0" charset="0"/>
              </a:defRPr>
            </a:lvl7pPr>
            <a:lvl8pPr marL="13716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643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0" charset="0"/>
              </a:defRPr>
            </a:lvl8pPr>
            <a:lvl9pPr marL="18288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6643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0" charset="0"/>
              </a:defRPr>
            </a:lvl9pPr>
          </a:lstStyle>
          <a:p>
            <a:pPr eaLnBrk="1" hangingPunct="1"/>
            <a:r>
              <a:rPr lang="en-US" kern="0" dirty="0">
                <a:latin typeface="Times New Roman" charset="0"/>
                <a:ea typeface="Times New Roman" charset="0"/>
                <a:cs typeface="Times New Roman" charset="0"/>
              </a:rPr>
              <a:t>Super-Resolution Benchmark Dataset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824C8-A99E-EB40-A449-4E7318D3F480}" type="slidenum">
              <a:rPr lang="en-US" smtClean="0"/>
              <a:t>18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00445C-EE6D-42B5-8144-2D3DFA5DDC37}"/>
              </a:ext>
            </a:extLst>
          </p:cNvPr>
          <p:cNvSpPr/>
          <p:nvPr/>
        </p:nvSpPr>
        <p:spPr>
          <a:xfrm>
            <a:off x="665823" y="762000"/>
            <a:ext cx="11509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Ceramic matrix composite dataset, containing 2366 slices from Berkeley Lab Advanced Photon Source.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509DF0-965E-47DE-A1C2-AA235DB83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4904566" cy="4648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536126-F098-4ACC-8B15-062F42A6A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329873"/>
            <a:ext cx="54102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03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600200"/>
            <a:ext cx="12191999" cy="338340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Dataset:</a:t>
            </a:r>
          </a:p>
          <a:p>
            <a:pPr lvl="1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Measurement size: 2560 channels; 2366 rows, 1024 views; parallel view</a:t>
            </a:r>
          </a:p>
          <a:p>
            <a:pPr lvl="1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Reconstruction  size is 3600 x 3600 x 2366</a:t>
            </a:r>
          </a:p>
          <a:p>
            <a:pPr marL="114300" lvl="1" indent="0">
              <a:buNone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Processors:</a:t>
            </a:r>
          </a:p>
          <a:p>
            <a:pPr lvl="1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NERSC supercomputer from Berkeley National Lab (knights landing clusters)</a:t>
            </a:r>
          </a:p>
          <a:p>
            <a:pPr lvl="1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Each node: 68 cores Intel processors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12192000" cy="6858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		     Benchmark Dataset</a:t>
            </a: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456560"/>
            <a:ext cx="2743200" cy="365125"/>
          </a:xfrm>
        </p:spPr>
        <p:txBody>
          <a:bodyPr/>
          <a:lstStyle/>
          <a:p>
            <a:fld id="{0E5824C8-A99E-EB40-A449-4E7318D3F48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609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Rectangle 2"/>
          <p:cNvSpPr>
            <a:spLocks noGrp="1" noChangeArrowheads="1"/>
          </p:cNvSpPr>
          <p:nvPr>
            <p:ph type="title"/>
          </p:nvPr>
        </p:nvSpPr>
        <p:spPr>
          <a:xfrm>
            <a:off x="208235" y="-113040"/>
            <a:ext cx="12192000" cy="685800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Computed Tomography (CT) Reconstruction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84" name="Picture 28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67" b="81315" l="21094" r="77979"/>
                    </a14:imgEffect>
                  </a14:imgLayer>
                </a14:imgProps>
              </a:ext>
            </a:extLst>
          </a:blip>
          <a:srcRect l="20569" t="10370" r="21941" b="18880"/>
          <a:stretch/>
        </p:blipFill>
        <p:spPr>
          <a:xfrm>
            <a:off x="4663310" y="2705191"/>
            <a:ext cx="1977364" cy="1627724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  <p:sp>
        <p:nvSpPr>
          <p:cNvPr id="446" name="Cube 445"/>
          <p:cNvSpPr/>
          <p:nvPr/>
        </p:nvSpPr>
        <p:spPr>
          <a:xfrm rot="12783538">
            <a:off x="3576084" y="4752607"/>
            <a:ext cx="716361" cy="1731129"/>
          </a:xfrm>
          <a:prstGeom prst="cube">
            <a:avLst>
              <a:gd name="adj" fmla="val 17096"/>
            </a:avLst>
          </a:prstGeom>
          <a:noFill/>
          <a:ln w="38100">
            <a:solidFill>
              <a:schemeClr val="tx1"/>
            </a:solidFill>
          </a:ln>
          <a:scene3d>
            <a:camera prst="orthographicFront">
              <a:rot lat="3000000" lon="1800000" rev="6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3" name="Parallelogram 452"/>
          <p:cNvSpPr/>
          <p:nvPr/>
        </p:nvSpPr>
        <p:spPr>
          <a:xfrm rot="16200000">
            <a:off x="7343746" y="535577"/>
            <a:ext cx="1117817" cy="1776453"/>
          </a:xfrm>
          <a:prstGeom prst="parallelogram">
            <a:avLst>
              <a:gd name="adj" fmla="val 5919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2" name="Rectangle 461"/>
          <p:cNvSpPr/>
          <p:nvPr/>
        </p:nvSpPr>
        <p:spPr>
          <a:xfrm>
            <a:off x="4443791" y="709999"/>
            <a:ext cx="1938507" cy="52970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5" name="TextBox 464"/>
          <p:cNvSpPr txBox="1"/>
          <p:nvPr/>
        </p:nvSpPr>
        <p:spPr>
          <a:xfrm>
            <a:off x="4099642" y="6302963"/>
            <a:ext cx="289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Parallel X-ray Source</a:t>
            </a:r>
          </a:p>
        </p:txBody>
      </p:sp>
      <p:sp>
        <p:nvSpPr>
          <p:cNvPr id="466" name="Cube 465"/>
          <p:cNvSpPr/>
          <p:nvPr/>
        </p:nvSpPr>
        <p:spPr>
          <a:xfrm rot="197237">
            <a:off x="3100790" y="5631613"/>
            <a:ext cx="4786364" cy="596729"/>
          </a:xfrm>
          <a:prstGeom prst="cube">
            <a:avLst>
              <a:gd name="adj" fmla="val 88397"/>
            </a:avLst>
          </a:prstGeom>
          <a:noFill/>
          <a:ln w="38100">
            <a:solidFill>
              <a:schemeClr val="tx1"/>
            </a:solidFill>
          </a:ln>
          <a:scene3d>
            <a:camera prst="orthographicFront">
              <a:rot lat="21084583" lon="17438516" rev="1518157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6" name="TextBox 475"/>
          <p:cNvSpPr txBox="1"/>
          <p:nvPr/>
        </p:nvSpPr>
        <p:spPr>
          <a:xfrm rot="19021305">
            <a:off x="6906334" y="5549103"/>
            <a:ext cx="294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Parallel X-ray Source</a:t>
            </a:r>
          </a:p>
        </p:txBody>
      </p:sp>
      <p:sp>
        <p:nvSpPr>
          <p:cNvPr id="477" name="Cube 476"/>
          <p:cNvSpPr/>
          <p:nvPr/>
        </p:nvSpPr>
        <p:spPr>
          <a:xfrm rot="13592959">
            <a:off x="7277483" y="4962770"/>
            <a:ext cx="1090715" cy="816149"/>
          </a:xfrm>
          <a:prstGeom prst="cube">
            <a:avLst>
              <a:gd name="adj" fmla="val 6958"/>
            </a:avLst>
          </a:prstGeom>
          <a:noFill/>
          <a:ln w="38100">
            <a:solidFill>
              <a:schemeClr val="tx1"/>
            </a:solidFill>
          </a:ln>
          <a:scene3d>
            <a:camera prst="orthographicFront">
              <a:rot lat="960000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8" name="Rectangle 477"/>
          <p:cNvSpPr/>
          <p:nvPr/>
        </p:nvSpPr>
        <p:spPr>
          <a:xfrm rot="16200000">
            <a:off x="1891973" y="3437446"/>
            <a:ext cx="1453880" cy="70627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" name="Cube 478"/>
          <p:cNvSpPr/>
          <p:nvPr/>
        </p:nvSpPr>
        <p:spPr>
          <a:xfrm rot="6072291">
            <a:off x="8464713" y="2519059"/>
            <a:ext cx="537271" cy="2308172"/>
          </a:xfrm>
          <a:prstGeom prst="cube">
            <a:avLst>
              <a:gd name="adj" fmla="val 17096"/>
            </a:avLst>
          </a:prstGeom>
          <a:noFill/>
          <a:ln w="38100">
            <a:solidFill>
              <a:schemeClr val="tx1"/>
            </a:solidFill>
          </a:ln>
          <a:scene3d>
            <a:camera prst="orthographicFront">
              <a:rot lat="3000000" lon="1800000" rev="6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0" name="TextBox 479"/>
          <p:cNvSpPr txBox="1"/>
          <p:nvPr/>
        </p:nvSpPr>
        <p:spPr>
          <a:xfrm>
            <a:off x="7598961" y="2485659"/>
            <a:ext cx="3323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Parallel X-ray Source</a:t>
            </a:r>
          </a:p>
        </p:txBody>
      </p:sp>
      <p:sp>
        <p:nvSpPr>
          <p:cNvPr id="488" name="Parallelogram 487"/>
          <p:cNvSpPr/>
          <p:nvPr/>
        </p:nvSpPr>
        <p:spPr>
          <a:xfrm rot="19015250">
            <a:off x="1991724" y="1608897"/>
            <a:ext cx="2276625" cy="401779"/>
          </a:xfrm>
          <a:prstGeom prst="parallelogram">
            <a:avLst>
              <a:gd name="adj" fmla="val 96134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0" name="TextBox 489"/>
          <p:cNvSpPr txBox="1"/>
          <p:nvPr/>
        </p:nvSpPr>
        <p:spPr>
          <a:xfrm rot="1490653">
            <a:off x="2826621" y="5961072"/>
            <a:ext cx="2117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Parallel X-ray Source</a:t>
            </a:r>
          </a:p>
        </p:txBody>
      </p:sp>
      <p:grpSp>
        <p:nvGrpSpPr>
          <p:cNvPr id="495" name="Group 494"/>
          <p:cNvGrpSpPr/>
          <p:nvPr/>
        </p:nvGrpSpPr>
        <p:grpSpPr>
          <a:xfrm rot="13032420">
            <a:off x="5081625" y="1632144"/>
            <a:ext cx="1381788" cy="3637196"/>
            <a:chOff x="3838016" y="2269049"/>
            <a:chExt cx="1097554" cy="2602987"/>
          </a:xfrm>
        </p:grpSpPr>
        <p:cxnSp>
          <p:nvCxnSpPr>
            <p:cNvPr id="498" name="Straight Connector 497"/>
            <p:cNvCxnSpPr/>
            <p:nvPr/>
          </p:nvCxnSpPr>
          <p:spPr>
            <a:xfrm>
              <a:off x="3838016" y="2269049"/>
              <a:ext cx="8226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/>
            <p:cNvCxnSpPr/>
            <p:nvPr/>
          </p:nvCxnSpPr>
          <p:spPr>
            <a:xfrm>
              <a:off x="4088003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/>
            <p:cNvCxnSpPr/>
            <p:nvPr/>
          </p:nvCxnSpPr>
          <p:spPr>
            <a:xfrm>
              <a:off x="4352858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" name="Straight Connector 500"/>
            <p:cNvCxnSpPr/>
            <p:nvPr/>
          </p:nvCxnSpPr>
          <p:spPr>
            <a:xfrm>
              <a:off x="4617713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Straight Connector 501"/>
            <p:cNvCxnSpPr/>
            <p:nvPr/>
          </p:nvCxnSpPr>
          <p:spPr>
            <a:xfrm>
              <a:off x="4922412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5" name="Group 524"/>
          <p:cNvGrpSpPr/>
          <p:nvPr/>
        </p:nvGrpSpPr>
        <p:grpSpPr>
          <a:xfrm rot="10800000">
            <a:off x="4814061" y="1733649"/>
            <a:ext cx="1381788" cy="3637196"/>
            <a:chOff x="3838016" y="2269049"/>
            <a:chExt cx="1097554" cy="2602987"/>
          </a:xfrm>
        </p:grpSpPr>
        <p:cxnSp>
          <p:nvCxnSpPr>
            <p:cNvPr id="526" name="Straight Connector 525"/>
            <p:cNvCxnSpPr/>
            <p:nvPr/>
          </p:nvCxnSpPr>
          <p:spPr>
            <a:xfrm>
              <a:off x="3838016" y="2269049"/>
              <a:ext cx="8226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Connector 526"/>
            <p:cNvCxnSpPr/>
            <p:nvPr/>
          </p:nvCxnSpPr>
          <p:spPr>
            <a:xfrm>
              <a:off x="4088003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/>
            <p:cNvCxnSpPr/>
            <p:nvPr/>
          </p:nvCxnSpPr>
          <p:spPr>
            <a:xfrm>
              <a:off x="4352858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/>
            <p:cNvCxnSpPr/>
            <p:nvPr/>
          </p:nvCxnSpPr>
          <p:spPr>
            <a:xfrm>
              <a:off x="4617713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>
              <a:off x="4922412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1" name="Group 530"/>
          <p:cNvGrpSpPr/>
          <p:nvPr/>
        </p:nvGrpSpPr>
        <p:grpSpPr>
          <a:xfrm rot="8315195">
            <a:off x="4728275" y="1838621"/>
            <a:ext cx="1381788" cy="3637196"/>
            <a:chOff x="3838016" y="2269049"/>
            <a:chExt cx="1097554" cy="2602987"/>
          </a:xfrm>
        </p:grpSpPr>
        <p:cxnSp>
          <p:nvCxnSpPr>
            <p:cNvPr id="532" name="Straight Connector 531"/>
            <p:cNvCxnSpPr/>
            <p:nvPr/>
          </p:nvCxnSpPr>
          <p:spPr>
            <a:xfrm>
              <a:off x="3838016" y="2269049"/>
              <a:ext cx="8226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/>
            <p:cNvCxnSpPr/>
            <p:nvPr/>
          </p:nvCxnSpPr>
          <p:spPr>
            <a:xfrm>
              <a:off x="4088003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/>
            <p:cNvCxnSpPr/>
            <p:nvPr/>
          </p:nvCxnSpPr>
          <p:spPr>
            <a:xfrm>
              <a:off x="4352858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>
              <a:off x="4617713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>
            <a:xfrm>
              <a:off x="4922412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7" name="Group 536"/>
          <p:cNvGrpSpPr/>
          <p:nvPr/>
        </p:nvGrpSpPr>
        <p:grpSpPr>
          <a:xfrm rot="5400000">
            <a:off x="5189984" y="1279850"/>
            <a:ext cx="1036341" cy="4849595"/>
            <a:chOff x="3838016" y="2269049"/>
            <a:chExt cx="1097554" cy="2602987"/>
          </a:xfrm>
        </p:grpSpPr>
        <p:cxnSp>
          <p:nvCxnSpPr>
            <p:cNvPr id="538" name="Straight Connector 537"/>
            <p:cNvCxnSpPr/>
            <p:nvPr/>
          </p:nvCxnSpPr>
          <p:spPr>
            <a:xfrm>
              <a:off x="3838016" y="2269049"/>
              <a:ext cx="8226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/>
            <p:cNvCxnSpPr/>
            <p:nvPr/>
          </p:nvCxnSpPr>
          <p:spPr>
            <a:xfrm>
              <a:off x="4088003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/>
            <p:cNvCxnSpPr/>
            <p:nvPr/>
          </p:nvCxnSpPr>
          <p:spPr>
            <a:xfrm>
              <a:off x="4352858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1" name="Straight Connector 540"/>
            <p:cNvCxnSpPr/>
            <p:nvPr/>
          </p:nvCxnSpPr>
          <p:spPr>
            <a:xfrm>
              <a:off x="4617713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>
            <a:xfrm>
              <a:off x="4922412" y="2269049"/>
              <a:ext cx="13158" cy="2602987"/>
            </a:xfrm>
            <a:prstGeom prst="line">
              <a:avLst/>
            </a:prstGeom>
            <a:ln w="6350" cmpd="sng">
              <a:solidFill>
                <a:srgbClr val="7F7F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3" name="Group 542"/>
          <p:cNvGrpSpPr/>
          <p:nvPr/>
        </p:nvGrpSpPr>
        <p:grpSpPr>
          <a:xfrm>
            <a:off x="8075217" y="4962700"/>
            <a:ext cx="1765082" cy="1895301"/>
            <a:chOff x="3662276" y="4745351"/>
            <a:chExt cx="1323811" cy="1895301"/>
          </a:xfrm>
        </p:grpSpPr>
        <p:grpSp>
          <p:nvGrpSpPr>
            <p:cNvPr id="544" name="Group 543"/>
            <p:cNvGrpSpPr/>
            <p:nvPr/>
          </p:nvGrpSpPr>
          <p:grpSpPr>
            <a:xfrm>
              <a:off x="3662276" y="4745351"/>
              <a:ext cx="1323811" cy="1621824"/>
              <a:chOff x="3677695" y="4829128"/>
              <a:chExt cx="1323811" cy="1621824"/>
            </a:xfrm>
          </p:grpSpPr>
          <p:sp>
            <p:nvSpPr>
              <p:cNvPr id="546" name="Right Arrow 545"/>
              <p:cNvSpPr/>
              <p:nvPr/>
            </p:nvSpPr>
            <p:spPr bwMode="auto">
              <a:xfrm rot="3058744">
                <a:off x="3695293" y="4811530"/>
                <a:ext cx="522681" cy="557878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pic>
            <p:nvPicPr>
              <p:cNvPr id="547" name="Picture 54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3867" b="81315" l="21094" r="77979"/>
                        </a14:imgEffect>
                      </a14:imgLayer>
                    </a14:imgProps>
                  </a:ext>
                </a:extLst>
              </a:blip>
              <a:srcRect l="20569" t="10370" r="21941" b="18880"/>
              <a:stretch/>
            </p:blipFill>
            <p:spPr>
              <a:xfrm>
                <a:off x="3895506" y="5075920"/>
                <a:ext cx="1106000" cy="1375032"/>
              </a:xfrm>
              <a:prstGeom prst="rect">
                <a:avLst/>
              </a:prstGeom>
              <a:scene3d>
                <a:camera prst="perspectiveFront"/>
                <a:lightRig rig="threePt" dir="t"/>
              </a:scene3d>
            </p:spPr>
          </p:pic>
        </p:grpSp>
        <p:sp>
          <p:nvSpPr>
            <p:cNvPr id="545" name="TextBox 544"/>
            <p:cNvSpPr txBox="1"/>
            <p:nvPr/>
          </p:nvSpPr>
          <p:spPr>
            <a:xfrm>
              <a:off x="3756910" y="6271320"/>
              <a:ext cx="118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Reconstruction</a:t>
              </a:r>
              <a:endParaRPr lang="en-US" sz="18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092671" y="2695009"/>
            <a:ext cx="1355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Detector</a:t>
            </a:r>
          </a:p>
        </p:txBody>
      </p:sp>
      <p:sp>
        <p:nvSpPr>
          <p:cNvPr id="55" name="TextBox 54"/>
          <p:cNvSpPr txBox="1"/>
          <p:nvPr/>
        </p:nvSpPr>
        <p:spPr>
          <a:xfrm rot="18937430">
            <a:off x="2204713" y="1166782"/>
            <a:ext cx="1355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Detector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767085" y="379994"/>
            <a:ext cx="1355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Detector</a:t>
            </a:r>
          </a:p>
        </p:txBody>
      </p:sp>
      <p:sp>
        <p:nvSpPr>
          <p:cNvPr id="57" name="TextBox 56"/>
          <p:cNvSpPr txBox="1"/>
          <p:nvPr/>
        </p:nvSpPr>
        <p:spPr>
          <a:xfrm rot="1177423">
            <a:off x="7465485" y="831078"/>
            <a:ext cx="1355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Detector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824C8-A99E-EB40-A449-4E7318D3F480}" type="slidenum">
              <a:rPr lang="en-US" smtClean="0"/>
              <a:t>2</a:t>
            </a:fld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8C80956-54B3-4066-85B0-804D4DEE9F16}"/>
              </a:ext>
            </a:extLst>
          </p:cNvPr>
          <p:cNvSpPr txBox="1"/>
          <p:nvPr/>
        </p:nvSpPr>
        <p:spPr>
          <a:xfrm>
            <a:off x="6378986" y="890627"/>
            <a:ext cx="58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row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08793AD-A5D6-426B-A2FA-1EC373DAF716}"/>
              </a:ext>
            </a:extLst>
          </p:cNvPr>
          <p:cNvSpPr txBox="1"/>
          <p:nvPr/>
        </p:nvSpPr>
        <p:spPr>
          <a:xfrm rot="1201582">
            <a:off x="7390502" y="1855653"/>
            <a:ext cx="112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channel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26BB2F1F-D03B-4443-B6F1-D3B7928D739A}"/>
              </a:ext>
            </a:extLst>
          </p:cNvPr>
          <p:cNvSpPr/>
          <p:nvPr/>
        </p:nvSpPr>
        <p:spPr>
          <a:xfrm rot="6600164">
            <a:off x="7787878" y="814058"/>
            <a:ext cx="148669" cy="1908168"/>
          </a:xfrm>
          <a:prstGeom prst="rightBrace">
            <a:avLst>
              <a:gd name="adj1" fmla="val 89690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Brace 52">
            <a:extLst>
              <a:ext uri="{FF2B5EF4-FFF2-40B4-BE49-F238E27FC236}">
                <a16:creationId xmlns:a16="http://schemas.microsoft.com/office/drawing/2014/main" id="{73F6AFFB-D427-4833-AB9B-4BFD31217C15}"/>
              </a:ext>
            </a:extLst>
          </p:cNvPr>
          <p:cNvSpPr/>
          <p:nvPr/>
        </p:nvSpPr>
        <p:spPr>
          <a:xfrm rot="10800000">
            <a:off x="6865794" y="842381"/>
            <a:ext cx="93550" cy="470510"/>
          </a:xfrm>
          <a:prstGeom prst="rightBrace">
            <a:avLst>
              <a:gd name="adj1" fmla="val 89690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0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" grpId="0" animBg="1"/>
      <p:bldP spid="453" grpId="0" animBg="1"/>
      <p:bldP spid="462" grpId="0" animBg="1"/>
      <p:bldP spid="462" grpId="1" animBg="1"/>
      <p:bldP spid="465" grpId="0"/>
      <p:bldP spid="465" grpId="1"/>
      <p:bldP spid="466" grpId="0" animBg="1"/>
      <p:bldP spid="466" grpId="1" animBg="1"/>
      <p:bldP spid="476" grpId="0"/>
      <p:bldP spid="476" grpId="1"/>
      <p:bldP spid="476" grpId="2"/>
      <p:bldP spid="477" grpId="0" animBg="1"/>
      <p:bldP spid="477" grpId="1" animBg="1"/>
      <p:bldP spid="477" grpId="2" animBg="1"/>
      <p:bldP spid="478" grpId="0" animBg="1"/>
      <p:bldP spid="479" grpId="0" animBg="1"/>
      <p:bldP spid="480" grpId="0"/>
      <p:bldP spid="488" grpId="0" animBg="1"/>
      <p:bldP spid="488" grpId="1" animBg="1"/>
      <p:bldP spid="488" grpId="2" animBg="1"/>
      <p:bldP spid="490" grpId="0"/>
      <p:bldP spid="54" grpId="0"/>
      <p:bldP spid="55" grpId="0"/>
      <p:bldP spid="55" grpId="1"/>
      <p:bldP spid="56" grpId="0"/>
      <p:bldP spid="56" grpId="1"/>
      <p:bldP spid="57" grpId="0"/>
      <p:bldP spid="50" grpId="0"/>
      <p:bldP spid="51" grpId="0"/>
      <p:bldP spid="3" grpId="0" animBg="1"/>
      <p:bldP spid="5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B4FD19-3362-4895-8570-74137FB610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039"/>
              </p:ext>
            </p:extLst>
          </p:nvPr>
        </p:nvGraphicFramePr>
        <p:xfrm>
          <a:off x="457200" y="171449"/>
          <a:ext cx="11125200" cy="6515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200">
                  <a:extLst>
                    <a:ext uri="{9D8B030D-6E8A-4147-A177-3AD203B41FA5}">
                      <a16:colId xmlns:a16="http://schemas.microsoft.com/office/drawing/2014/main" val="280042218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519919901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657682084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1014580736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1446141041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37568907"/>
                    </a:ext>
                  </a:extLst>
                </a:gridCol>
              </a:tblGrid>
              <a:tr h="131853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Grouped-view subsets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uniform view subsets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737546"/>
                  </a:ext>
                </a:extLst>
              </a:tr>
              <a:tr h="38780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210887"/>
                  </a:ext>
                </a:extLst>
              </a:tr>
              <a:tr h="100828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Memory footprint per node (GB)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(58)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(33)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(15)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(11)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697329"/>
                  </a:ext>
                </a:extLst>
              </a:tr>
              <a:tr h="69804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Memory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1x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(1x)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1.8x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(1.7x)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3.2x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(2.7x)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5.2x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(3.9x)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6.8x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(5.1x)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18972"/>
                  </a:ext>
                </a:extLst>
              </a:tr>
              <a:tr h="69804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Runtime (seconds)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1681 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(1681)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779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(807)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(385)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(347)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(347)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900405"/>
                  </a:ext>
                </a:extLst>
              </a:tr>
              <a:tr h="69804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Computation 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(1.2)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(1.5)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(2.1)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088362"/>
                  </a:ext>
                </a:extLst>
              </a:tr>
              <a:tr h="69804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Parallel 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(100%)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108%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(104%)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123%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(131%)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89%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(91%)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63%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(63%)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821395"/>
                  </a:ext>
                </a:extLst>
              </a:tr>
              <a:tr h="100828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Bandwidth (petabytes/ sec)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&lt;0.1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(&lt;0.1)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496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6343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B4FD19-3362-4895-8570-74137FB610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443131"/>
              </p:ext>
            </p:extLst>
          </p:nvPr>
        </p:nvGraphicFramePr>
        <p:xfrm>
          <a:off x="304800" y="171449"/>
          <a:ext cx="11582403" cy="6515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4629">
                  <a:extLst>
                    <a:ext uri="{9D8B030D-6E8A-4147-A177-3AD203B41FA5}">
                      <a16:colId xmlns:a16="http://schemas.microsoft.com/office/drawing/2014/main" val="280042218"/>
                    </a:ext>
                  </a:extLst>
                </a:gridCol>
                <a:gridCol w="1654629">
                  <a:extLst>
                    <a:ext uri="{9D8B030D-6E8A-4147-A177-3AD203B41FA5}">
                      <a16:colId xmlns:a16="http://schemas.microsoft.com/office/drawing/2014/main" val="519919901"/>
                    </a:ext>
                  </a:extLst>
                </a:gridCol>
                <a:gridCol w="1654629">
                  <a:extLst>
                    <a:ext uri="{9D8B030D-6E8A-4147-A177-3AD203B41FA5}">
                      <a16:colId xmlns:a16="http://schemas.microsoft.com/office/drawing/2014/main" val="2657682084"/>
                    </a:ext>
                  </a:extLst>
                </a:gridCol>
                <a:gridCol w="1654629">
                  <a:extLst>
                    <a:ext uri="{9D8B030D-6E8A-4147-A177-3AD203B41FA5}">
                      <a16:colId xmlns:a16="http://schemas.microsoft.com/office/drawing/2014/main" val="1014580736"/>
                    </a:ext>
                  </a:extLst>
                </a:gridCol>
                <a:gridCol w="1654629">
                  <a:extLst>
                    <a:ext uri="{9D8B030D-6E8A-4147-A177-3AD203B41FA5}">
                      <a16:colId xmlns:a16="http://schemas.microsoft.com/office/drawing/2014/main" val="1446141041"/>
                    </a:ext>
                  </a:extLst>
                </a:gridCol>
                <a:gridCol w="1654629">
                  <a:extLst>
                    <a:ext uri="{9D8B030D-6E8A-4147-A177-3AD203B41FA5}">
                      <a16:colId xmlns:a16="http://schemas.microsoft.com/office/drawing/2014/main" val="2037568907"/>
                    </a:ext>
                  </a:extLst>
                </a:gridCol>
                <a:gridCol w="1654629">
                  <a:extLst>
                    <a:ext uri="{9D8B030D-6E8A-4147-A177-3AD203B41FA5}">
                      <a16:colId xmlns:a16="http://schemas.microsoft.com/office/drawing/2014/main" val="3981482652"/>
                    </a:ext>
                  </a:extLst>
                </a:gridCol>
              </a:tblGrid>
              <a:tr h="131853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Sub-volumes (4 view subsets)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737546"/>
                  </a:ext>
                </a:extLst>
              </a:tr>
              <a:tr h="38780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272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540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1080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2160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4320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8640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210887"/>
                  </a:ext>
                </a:extLst>
              </a:tr>
              <a:tr h="100828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Memory footprint per node (GB)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(23.7)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17.4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20.4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15.7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18.7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14.9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17.9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14.5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17.5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14.3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(17.30)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697329"/>
                  </a:ext>
                </a:extLst>
              </a:tr>
              <a:tr h="69804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Memory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2.8x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(2.4x)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3.3x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(2.8x)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3.7x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(3.1x)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3.9x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(3.2x)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4.0x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(3.3x)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4.1x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(3.4x)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18972"/>
                  </a:ext>
                </a:extLst>
              </a:tr>
              <a:tr h="69804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Runtime (seconds)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558.0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(654.6)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271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(326.4) 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147.2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(174.3) 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84.4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(159.2) 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51.4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(154.0)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40.0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(154.0)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900405"/>
                  </a:ext>
                </a:extLst>
              </a:tr>
              <a:tr h="69804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Computation 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(1.2)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(1.2)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(1.2)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(1.2)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(1.2)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088362"/>
                  </a:ext>
                </a:extLst>
              </a:tr>
              <a:tr h="69804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Parallel 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120%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(122%)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124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124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114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116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82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53%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16%)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821395"/>
                  </a:ext>
                </a:extLst>
              </a:tr>
              <a:tr h="100828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Bandwidth (petabytes/ sec)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&lt;0.1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(&lt;0.1)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&lt;0.1 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&lt;0.1) 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0.1) 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0.4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0.3)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1.4 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0.5)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3.5 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1.1)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496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0963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B80C700-EDB7-4EE3-9AF0-88DE985D3A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5138814"/>
              </p:ext>
            </p:extLst>
          </p:nvPr>
        </p:nvGraphicFramePr>
        <p:xfrm>
          <a:off x="1638300" y="381000"/>
          <a:ext cx="8915400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D2C17C73-B263-48D8-9AAD-3510BE7535A5}"/>
              </a:ext>
            </a:extLst>
          </p:cNvPr>
          <p:cNvSpPr txBox="1">
            <a:spLocks/>
          </p:cNvSpPr>
          <p:nvPr/>
        </p:nvSpPr>
        <p:spPr>
          <a:xfrm>
            <a:off x="228600" y="-152400"/>
            <a:ext cx="121920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Grouped View Subsets Convergence</a:t>
            </a:r>
          </a:p>
        </p:txBody>
      </p:sp>
    </p:spTree>
    <p:extLst>
      <p:ext uri="{BB962C8B-B14F-4D97-AF65-F5344CB8AC3E}">
        <p14:creationId xmlns:p14="http://schemas.microsoft.com/office/powerpoint/2010/main" val="297625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1222" y="-63970"/>
            <a:ext cx="12192000" cy="685800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Tomographic Reconstruction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824C8-A99E-EB40-A449-4E7318D3F480}" type="slidenum">
              <a:rPr lang="en-US" smtClean="0"/>
              <a:t>3</a:t>
            </a:fld>
            <a:endParaRPr lang="en-US"/>
          </a:p>
        </p:txBody>
      </p:sp>
      <p:sp>
        <p:nvSpPr>
          <p:cNvPr id="46" name="Can 45"/>
          <p:cNvSpPr/>
          <p:nvPr/>
        </p:nvSpPr>
        <p:spPr>
          <a:xfrm>
            <a:off x="3097909" y="2417791"/>
            <a:ext cx="1619657" cy="2961722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3097909" y="3609194"/>
            <a:ext cx="1619657" cy="369167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Parallelogram 48"/>
          <p:cNvSpPr/>
          <p:nvPr/>
        </p:nvSpPr>
        <p:spPr>
          <a:xfrm rot="16200000">
            <a:off x="5871069" y="690272"/>
            <a:ext cx="880832" cy="1922533"/>
          </a:xfrm>
          <a:prstGeom prst="parallelogram">
            <a:avLst>
              <a:gd name="adj" fmla="val 4988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>
            <a:off x="5604971" y="1457104"/>
            <a:ext cx="1397227" cy="320985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240230" y="4926053"/>
            <a:ext cx="136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X-rays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089903" y="732353"/>
            <a:ext cx="159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X-ray Detector</a:t>
            </a:r>
          </a:p>
        </p:txBody>
      </p:sp>
      <p:cxnSp>
        <p:nvCxnSpPr>
          <p:cNvPr id="54" name="Curved Connector 53"/>
          <p:cNvCxnSpPr/>
          <p:nvPr/>
        </p:nvCxnSpPr>
        <p:spPr>
          <a:xfrm>
            <a:off x="4448539" y="3753313"/>
            <a:ext cx="1044293" cy="750639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474494" y="4292243"/>
            <a:ext cx="1497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Sample Slice</a:t>
            </a:r>
          </a:p>
        </p:txBody>
      </p:sp>
      <p:cxnSp>
        <p:nvCxnSpPr>
          <p:cNvPr id="56" name="Curved Connector 55"/>
          <p:cNvCxnSpPr/>
          <p:nvPr/>
        </p:nvCxnSpPr>
        <p:spPr>
          <a:xfrm flipV="1">
            <a:off x="5895446" y="1055560"/>
            <a:ext cx="943093" cy="46571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2162463" y="4020253"/>
            <a:ext cx="1785444" cy="157008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head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4779967" y="1683211"/>
            <a:ext cx="1819960" cy="162549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head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3905221" y="2948115"/>
            <a:ext cx="1289844" cy="1114465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2592835" y="1779884"/>
            <a:ext cx="4409364" cy="3908798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head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1627803" y="3970866"/>
            <a:ext cx="1785444" cy="157008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head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4660631" y="1591306"/>
            <a:ext cx="1446591" cy="1312299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head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3363543" y="2896600"/>
            <a:ext cx="1289844" cy="1114465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1214485" y="3769280"/>
            <a:ext cx="1865624" cy="1659887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head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4306605" y="1493051"/>
            <a:ext cx="1323236" cy="120975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head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2888659" y="2685775"/>
            <a:ext cx="1448519" cy="1256592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/>
          <p:nvPr/>
        </p:nvCxnSpPr>
        <p:spPr>
          <a:xfrm rot="10800000" flipV="1">
            <a:off x="1971315" y="2957814"/>
            <a:ext cx="1354381" cy="22389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14400" y="2595567"/>
            <a:ext cx="1056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Sample Object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689947" y="708835"/>
            <a:ext cx="2778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measurements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8" name="Cube 77"/>
          <p:cNvSpPr/>
          <p:nvPr/>
        </p:nvSpPr>
        <p:spPr>
          <a:xfrm rot="12783538">
            <a:off x="971766" y="5014974"/>
            <a:ext cx="716361" cy="1731129"/>
          </a:xfrm>
          <a:prstGeom prst="cube">
            <a:avLst>
              <a:gd name="adj" fmla="val 17096"/>
            </a:avLst>
          </a:prstGeom>
          <a:noFill/>
          <a:ln w="38100">
            <a:solidFill>
              <a:schemeClr val="tx1"/>
            </a:solidFill>
          </a:ln>
          <a:scene3d>
            <a:camera prst="orthographicFront">
              <a:rot lat="3000000" lon="1800000" rev="6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 rot="1435833">
            <a:off x="163546" y="6194826"/>
            <a:ext cx="211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X-ray Source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5ADD851-6530-4128-AA84-0E091F79D976}"/>
              </a:ext>
            </a:extLst>
          </p:cNvPr>
          <p:cNvSpPr/>
          <p:nvPr/>
        </p:nvSpPr>
        <p:spPr>
          <a:xfrm>
            <a:off x="3976174" y="3688919"/>
            <a:ext cx="136228" cy="12878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Curved Connector 41">
            <a:extLst>
              <a:ext uri="{FF2B5EF4-FFF2-40B4-BE49-F238E27FC236}">
                <a16:creationId xmlns:a16="http://schemas.microsoft.com/office/drawing/2014/main" id="{CF82526B-941D-4154-A4CF-BBB9E695C6A6}"/>
              </a:ext>
            </a:extLst>
          </p:cNvPr>
          <p:cNvCxnSpPr>
            <a:cxnSpLocks/>
            <a:endCxn id="32" idx="3"/>
          </p:cNvCxnSpPr>
          <p:nvPr/>
        </p:nvCxnSpPr>
        <p:spPr>
          <a:xfrm rot="10800000">
            <a:off x="2888661" y="3539194"/>
            <a:ext cx="1059247" cy="19385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E83BB77-FC28-44F7-8A98-02889B2CB6B9}"/>
              </a:ext>
            </a:extLst>
          </p:cNvPr>
          <p:cNvSpPr txBox="1"/>
          <p:nvPr/>
        </p:nvSpPr>
        <p:spPr>
          <a:xfrm>
            <a:off x="2102309" y="3354528"/>
            <a:ext cx="78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voxel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C2E765B-344E-4A08-8FCE-E2EB042C57F0}"/>
              </a:ext>
            </a:extLst>
          </p:cNvPr>
          <p:cNvGrpSpPr/>
          <p:nvPr/>
        </p:nvGrpSpPr>
        <p:grpSpPr>
          <a:xfrm>
            <a:off x="8654216" y="821767"/>
            <a:ext cx="2142574" cy="1705683"/>
            <a:chOff x="6490664" y="841226"/>
            <a:chExt cx="1606931" cy="170568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11EAA92-02C4-4AEA-86E4-6E0387210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53200" y="841226"/>
              <a:ext cx="1481857" cy="1300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8483BD6-825A-4118-91B4-CB8F1E467262}"/>
                </a:ext>
              </a:extLst>
            </p:cNvPr>
            <p:cNvSpPr txBox="1"/>
            <p:nvPr/>
          </p:nvSpPr>
          <p:spPr>
            <a:xfrm>
              <a:off x="6490664" y="2177576"/>
              <a:ext cx="160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Medical CT scanners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47A18A7-DFE6-4150-9DD1-585B48435790}"/>
              </a:ext>
            </a:extLst>
          </p:cNvPr>
          <p:cNvGrpSpPr/>
          <p:nvPr/>
        </p:nvGrpSpPr>
        <p:grpSpPr>
          <a:xfrm>
            <a:off x="8326196" y="2754620"/>
            <a:ext cx="2798618" cy="1690668"/>
            <a:chOff x="6244646" y="2671665"/>
            <a:chExt cx="2098964" cy="169066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5F1BC-5FE9-4F23-B526-723F86A1C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4646" y="2671665"/>
              <a:ext cx="2098964" cy="130835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2F1DEB2-3A68-498F-9436-81883BFDFA9F}"/>
                </a:ext>
              </a:extLst>
            </p:cNvPr>
            <p:cNvSpPr txBox="1"/>
            <p:nvPr/>
          </p:nvSpPr>
          <p:spPr>
            <a:xfrm>
              <a:off x="6378047" y="3993000"/>
              <a:ext cx="1614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Synchrotron Imaging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52C31AC-F5CE-484E-B96F-3FF93403DE16}"/>
              </a:ext>
            </a:extLst>
          </p:cNvPr>
          <p:cNvGrpSpPr/>
          <p:nvPr/>
        </p:nvGrpSpPr>
        <p:grpSpPr>
          <a:xfrm>
            <a:off x="7577955" y="4667359"/>
            <a:ext cx="4005375" cy="1712133"/>
            <a:chOff x="5683464" y="4828901"/>
            <a:chExt cx="3004030" cy="1712131"/>
          </a:xfrm>
        </p:grpSpPr>
        <p:pic>
          <p:nvPicPr>
            <p:cNvPr id="40" name="Picture 39" descr="STEM.jpeg">
              <a:extLst>
                <a:ext uri="{FF2B5EF4-FFF2-40B4-BE49-F238E27FC236}">
                  <a16:creationId xmlns:a16="http://schemas.microsoft.com/office/drawing/2014/main" id="{7F7844F6-E25B-4C9A-92AF-662137EE4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400" y="4828901"/>
              <a:ext cx="1087587" cy="138240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707500E-5FA9-40FC-A087-ABC1BD2A209D}"/>
                </a:ext>
              </a:extLst>
            </p:cNvPr>
            <p:cNvSpPr txBox="1"/>
            <p:nvPr/>
          </p:nvSpPr>
          <p:spPr>
            <a:xfrm>
              <a:off x="5683464" y="6171700"/>
              <a:ext cx="3004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charset="0"/>
                  <a:ea typeface="Times New Roman" charset="0"/>
                  <a:cs typeface="Times New Roman" charset="0"/>
                </a:rPr>
                <a:t>Electron Microscopy</a:t>
              </a:r>
              <a:endParaRPr 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90A6A3E1-9405-45B5-BA05-21956B13D737}"/>
              </a:ext>
            </a:extLst>
          </p:cNvPr>
          <p:cNvSpPr/>
          <p:nvPr/>
        </p:nvSpPr>
        <p:spPr>
          <a:xfrm>
            <a:off x="6053158" y="1522725"/>
            <a:ext cx="95872" cy="904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Curved Connector 55">
            <a:extLst>
              <a:ext uri="{FF2B5EF4-FFF2-40B4-BE49-F238E27FC236}">
                <a16:creationId xmlns:a16="http://schemas.microsoft.com/office/drawing/2014/main" id="{4C7B291E-0024-4C6A-B739-A98588378C0E}"/>
              </a:ext>
            </a:extLst>
          </p:cNvPr>
          <p:cNvCxnSpPr>
            <a:cxnSpLocks/>
          </p:cNvCxnSpPr>
          <p:nvPr/>
        </p:nvCxnSpPr>
        <p:spPr>
          <a:xfrm flipV="1">
            <a:off x="6155413" y="1356065"/>
            <a:ext cx="727622" cy="20915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43F28C2-6B5B-4B01-B3BF-AC57CE7935B8}"/>
              </a:ext>
            </a:extLst>
          </p:cNvPr>
          <p:cNvSpPr txBox="1"/>
          <p:nvPr/>
        </p:nvSpPr>
        <p:spPr>
          <a:xfrm>
            <a:off x="6503521" y="1034924"/>
            <a:ext cx="2778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single measurement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3407983-2657-4BD2-8607-B17CD620065D}"/>
              </a:ext>
            </a:extLst>
          </p:cNvPr>
          <p:cNvSpPr/>
          <p:nvPr/>
        </p:nvSpPr>
        <p:spPr>
          <a:xfrm>
            <a:off x="3435855" y="3804160"/>
            <a:ext cx="136228" cy="12878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64B00ED-0E70-4469-B947-D1209860E3C2}"/>
              </a:ext>
            </a:extLst>
          </p:cNvPr>
          <p:cNvSpPr/>
          <p:nvPr/>
        </p:nvSpPr>
        <p:spPr>
          <a:xfrm>
            <a:off x="3575496" y="3681969"/>
            <a:ext cx="136228" cy="12878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372E973-6E07-4710-9A15-E8CAD71683B7}"/>
              </a:ext>
            </a:extLst>
          </p:cNvPr>
          <p:cNvSpPr/>
          <p:nvPr/>
        </p:nvSpPr>
        <p:spPr>
          <a:xfrm>
            <a:off x="3712134" y="3588239"/>
            <a:ext cx="136228" cy="1287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Curved Connector 41">
            <a:extLst>
              <a:ext uri="{FF2B5EF4-FFF2-40B4-BE49-F238E27FC236}">
                <a16:creationId xmlns:a16="http://schemas.microsoft.com/office/drawing/2014/main" id="{66F78EFB-02C2-4E29-BFFB-77F3AC8DC461}"/>
              </a:ext>
            </a:extLst>
          </p:cNvPr>
          <p:cNvCxnSpPr>
            <a:cxnSpLocks/>
            <a:stCxn id="44" idx="1"/>
            <a:endCxn id="57" idx="3"/>
          </p:cNvCxnSpPr>
          <p:nvPr/>
        </p:nvCxnSpPr>
        <p:spPr>
          <a:xfrm rot="10800000">
            <a:off x="2499779" y="3855812"/>
            <a:ext cx="936077" cy="1274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ACF20B7-AFF9-4663-8823-7091CA441D9B}"/>
                  </a:ext>
                </a:extLst>
              </p:cNvPr>
              <p:cNvSpPr txBox="1"/>
              <p:nvPr/>
            </p:nvSpPr>
            <p:spPr>
              <a:xfrm>
                <a:off x="1424209" y="3671146"/>
                <a:ext cx="10755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voxel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ACF20B7-AFF9-4663-8823-7091CA441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209" y="3671146"/>
                <a:ext cx="1075569" cy="369332"/>
              </a:xfrm>
              <a:prstGeom prst="rect">
                <a:avLst/>
              </a:prstGeom>
              <a:blipFill>
                <a:blip r:embed="rId6"/>
                <a:stretch>
                  <a:fillRect l="-511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Curved Connector 41">
            <a:extLst>
              <a:ext uri="{FF2B5EF4-FFF2-40B4-BE49-F238E27FC236}">
                <a16:creationId xmlns:a16="http://schemas.microsoft.com/office/drawing/2014/main" id="{9F14F22D-75DE-4376-A525-53EF2883DDBC}"/>
              </a:ext>
            </a:extLst>
          </p:cNvPr>
          <p:cNvCxnSpPr>
            <a:cxnSpLocks/>
            <a:stCxn id="45" idx="1"/>
            <a:endCxn id="69" idx="3"/>
          </p:cNvCxnSpPr>
          <p:nvPr/>
        </p:nvCxnSpPr>
        <p:spPr>
          <a:xfrm rot="10800000">
            <a:off x="2738166" y="3470985"/>
            <a:ext cx="837330" cy="27537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9C33D70-FEE5-4F0E-B998-3210692B77AF}"/>
                  </a:ext>
                </a:extLst>
              </p:cNvPr>
              <p:cNvSpPr txBox="1"/>
              <p:nvPr/>
            </p:nvSpPr>
            <p:spPr>
              <a:xfrm>
                <a:off x="1662597" y="3286319"/>
                <a:ext cx="10755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voxel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9C33D70-FEE5-4F0E-B998-3210692B77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597" y="3286319"/>
                <a:ext cx="1075569" cy="369332"/>
              </a:xfrm>
              <a:prstGeom prst="rect">
                <a:avLst/>
              </a:prstGeom>
              <a:blipFill>
                <a:blip r:embed="rId7"/>
                <a:stretch>
                  <a:fillRect l="-511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Curved Connector 41">
            <a:extLst>
              <a:ext uri="{FF2B5EF4-FFF2-40B4-BE49-F238E27FC236}">
                <a16:creationId xmlns:a16="http://schemas.microsoft.com/office/drawing/2014/main" id="{4BE3D407-BFD0-4A87-8ECA-28024345653D}"/>
              </a:ext>
            </a:extLst>
          </p:cNvPr>
          <p:cNvCxnSpPr>
            <a:cxnSpLocks/>
            <a:stCxn id="48" idx="0"/>
            <a:endCxn id="73" idx="3"/>
          </p:cNvCxnSpPr>
          <p:nvPr/>
        </p:nvCxnSpPr>
        <p:spPr>
          <a:xfrm rot="16200000" flipV="1">
            <a:off x="3178944" y="2986934"/>
            <a:ext cx="364467" cy="838143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AC7884D-26F7-4571-9B18-B593502004E3}"/>
                  </a:ext>
                </a:extLst>
              </p:cNvPr>
              <p:cNvSpPr txBox="1"/>
              <p:nvPr/>
            </p:nvSpPr>
            <p:spPr>
              <a:xfrm>
                <a:off x="1866536" y="3039106"/>
                <a:ext cx="10755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voxel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AC7884D-26F7-4571-9B18-B59350200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536" y="3039106"/>
                <a:ext cx="1075569" cy="369332"/>
              </a:xfrm>
              <a:prstGeom prst="rect">
                <a:avLst/>
              </a:prstGeom>
              <a:blipFill>
                <a:blip r:embed="rId8"/>
                <a:stretch>
                  <a:fillRect l="-452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FBE87A1-8A8E-49FE-B594-810F6A6F0735}"/>
              </a:ext>
            </a:extLst>
          </p:cNvPr>
          <p:cNvCxnSpPr>
            <a:cxnSpLocks/>
          </p:cNvCxnSpPr>
          <p:nvPr/>
        </p:nvCxnSpPr>
        <p:spPr>
          <a:xfrm flipV="1">
            <a:off x="3905221" y="1591306"/>
            <a:ext cx="0" cy="47881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BA048F9-D2BA-4D93-B43B-14F19A139AB4}"/>
              </a:ext>
            </a:extLst>
          </p:cNvPr>
          <p:cNvSpPr txBox="1"/>
          <p:nvPr/>
        </p:nvSpPr>
        <p:spPr>
          <a:xfrm>
            <a:off x="2528615" y="1565218"/>
            <a:ext cx="1497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rotation axis</a:t>
            </a:r>
          </a:p>
        </p:txBody>
      </p:sp>
    </p:spTree>
    <p:extLst>
      <p:ext uri="{BB962C8B-B14F-4D97-AF65-F5344CB8AC3E}">
        <p14:creationId xmlns:p14="http://schemas.microsoft.com/office/powerpoint/2010/main" val="304368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  <p:bldP spid="52" grpId="0"/>
      <p:bldP spid="53" grpId="0"/>
      <p:bldP spid="55" grpId="0"/>
      <p:bldP spid="55" grpId="1"/>
      <p:bldP spid="75" grpId="0"/>
      <p:bldP spid="75" grpId="1"/>
      <p:bldP spid="78" grpId="0" animBg="1"/>
      <p:bldP spid="79" grpId="0"/>
      <p:bldP spid="30" grpId="0" animBg="1"/>
      <p:bldP spid="30" grpId="1" animBg="1"/>
      <p:bldP spid="32" grpId="0"/>
      <p:bldP spid="32" grpId="1"/>
      <p:bldP spid="3" grpId="0" animBg="1"/>
      <p:bldP spid="43" grpId="0"/>
      <p:bldP spid="44" grpId="0" animBg="1"/>
      <p:bldP spid="45" grpId="0" animBg="1"/>
      <p:bldP spid="48" grpId="0" animBg="1"/>
      <p:bldP spid="57" grpId="0"/>
      <p:bldP spid="69" grpId="0"/>
      <p:bldP spid="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26575-1E66-43EE-B969-A0B048BB1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-2177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Two Approaches for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5F86E-C71D-41FD-89A3-CEF473BDA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303792"/>
            <a:ext cx="5410200" cy="5173208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Filtered-back Projection (FBP)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Fourier transform and inverse Fourier transform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Feldkamp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(FDK) Algorithm, Siemens ADMIRE, GE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ASiR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etc. (clinical-standard IR)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advantage: light-weight, easy to implement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disadvantage: loss of resolution, and more image artifacts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5F1582-D511-4B6A-8B5C-F4E0D9073983}"/>
              </a:ext>
            </a:extLst>
          </p:cNvPr>
          <p:cNvSpPr txBox="1">
            <a:spLocks/>
          </p:cNvSpPr>
          <p:nvPr/>
        </p:nvSpPr>
        <p:spPr>
          <a:xfrm>
            <a:off x="5715000" y="1303792"/>
            <a:ext cx="6324600" cy="517320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Based Iterative Reconstruction (MBIR)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Physics-geometry forward model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spatial property prior model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algebra and Bayesian estimation</a:t>
            </a:r>
          </a:p>
          <a:p>
            <a:pPr marL="457200" lvl="1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advantage: higher spatial resolution, fewer artifacts</a:t>
            </a:r>
          </a:p>
          <a:p>
            <a:pPr marL="4572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disadvantage: complexity, computation time, memory requirement</a:t>
            </a:r>
          </a:p>
        </p:txBody>
      </p:sp>
    </p:spTree>
    <p:extLst>
      <p:ext uri="{BB962C8B-B14F-4D97-AF65-F5344CB8AC3E}">
        <p14:creationId xmlns:p14="http://schemas.microsoft.com/office/powerpoint/2010/main" val="280141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346873" y="14865"/>
            <a:ext cx="10845127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Model Based Iterative Reconstruction (MBIR)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3329" y="5588467"/>
            <a:ext cx="3619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traditional reconstruction (FBP)</a:t>
            </a: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73" y="1340428"/>
            <a:ext cx="9039962" cy="40697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97592" y="5588468"/>
            <a:ext cx="3619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MBIR reconstruction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79052" y="6153090"/>
            <a:ext cx="3619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Times New Roman" charset="0"/>
                <a:ea typeface="Times New Roman" charset="0"/>
                <a:cs typeface="Times New Roman" charset="0"/>
              </a:rPr>
              <a:t>¼ the X-ray dosage!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824C8-A99E-EB40-A449-4E7318D3F4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33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2917"/>
            <a:ext cx="5471298" cy="5885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92916"/>
            <a:ext cx="5410200" cy="5809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0" y="6203418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Siemens ADMIRE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34400" y="6203418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MBIR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0730AB-F8D2-462E-AE77-C2D90166B5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3" t="13731" r="32394" b="54789"/>
          <a:stretch/>
        </p:blipFill>
        <p:spPr>
          <a:xfrm>
            <a:off x="6248400" y="555302"/>
            <a:ext cx="5410200" cy="33308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B79FF6-77B2-427D-8307-E7B3BD3F83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0" t="12906" r="31757" b="54727"/>
          <a:stretch/>
        </p:blipFill>
        <p:spPr>
          <a:xfrm>
            <a:off x="533400" y="381000"/>
            <a:ext cx="5471298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CA61267-2394-4E3F-8C97-71620EDBE6E4}"/>
              </a:ext>
            </a:extLst>
          </p:cNvPr>
          <p:cNvCxnSpPr>
            <a:cxnSpLocks/>
          </p:cNvCxnSpPr>
          <p:nvPr/>
        </p:nvCxnSpPr>
        <p:spPr>
          <a:xfrm flipH="1">
            <a:off x="2286000" y="1295400"/>
            <a:ext cx="76200" cy="8382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813C9BF-311E-481B-9419-63B44FE2ACBF}"/>
              </a:ext>
            </a:extLst>
          </p:cNvPr>
          <p:cNvCxnSpPr>
            <a:cxnSpLocks/>
          </p:cNvCxnSpPr>
          <p:nvPr/>
        </p:nvCxnSpPr>
        <p:spPr>
          <a:xfrm flipH="1">
            <a:off x="8153400" y="1320800"/>
            <a:ext cx="76200" cy="8382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10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258">
            <a:extLst>
              <a:ext uri="{FF2B5EF4-FFF2-40B4-BE49-F238E27FC236}">
                <a16:creationId xmlns:a16="http://schemas.microsoft.com/office/drawing/2014/main" id="{C604949E-C76D-4239-816C-B194EFCD63DD}"/>
              </a:ext>
            </a:extLst>
          </p:cNvPr>
          <p:cNvGrpSpPr/>
          <p:nvPr/>
        </p:nvGrpSpPr>
        <p:grpSpPr>
          <a:xfrm>
            <a:off x="74507" y="484817"/>
            <a:ext cx="4215622" cy="4889943"/>
            <a:chOff x="-51471" y="-76200"/>
            <a:chExt cx="4914420" cy="6142610"/>
          </a:xfrm>
        </p:grpSpPr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A27498B4-D34D-46B7-B3D3-0D8FF350DE37}"/>
                </a:ext>
              </a:extLst>
            </p:cNvPr>
            <p:cNvSpPr/>
            <p:nvPr/>
          </p:nvSpPr>
          <p:spPr>
            <a:xfrm>
              <a:off x="923979" y="3227358"/>
              <a:ext cx="879616" cy="8378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17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34A3B598-F116-4BE3-9B57-D3620ECA2C9B}"/>
                </a:ext>
              </a:extLst>
            </p:cNvPr>
            <p:cNvSpPr/>
            <p:nvPr/>
          </p:nvSpPr>
          <p:spPr>
            <a:xfrm>
              <a:off x="2685216" y="2311619"/>
              <a:ext cx="879616" cy="92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17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FF8CA737-6E06-475D-8102-A5237F570C08}"/>
                </a:ext>
              </a:extLst>
            </p:cNvPr>
            <p:cNvSpPr/>
            <p:nvPr/>
          </p:nvSpPr>
          <p:spPr>
            <a:xfrm rot="2475727">
              <a:off x="38657" y="4362406"/>
              <a:ext cx="1341777" cy="4546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17"/>
            </a:p>
          </p:txBody>
        </p:sp>
        <p:sp>
          <p:nvSpPr>
            <p:cNvPr id="263" name="TextBox 32">
              <a:extLst>
                <a:ext uri="{FF2B5EF4-FFF2-40B4-BE49-F238E27FC236}">
                  <a16:creationId xmlns:a16="http://schemas.microsoft.com/office/drawing/2014/main" id="{E5395F1E-A3E3-4343-8969-6D122074D092}"/>
                </a:ext>
              </a:extLst>
            </p:cNvPr>
            <p:cNvSpPr txBox="1"/>
            <p:nvPr/>
          </p:nvSpPr>
          <p:spPr>
            <a:xfrm>
              <a:off x="503767" y="-76200"/>
              <a:ext cx="1934633" cy="579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</a:t>
              </a:r>
            </a:p>
          </p:txBody>
        </p:sp>
        <p:sp>
          <p:nvSpPr>
            <p:cNvPr id="264" name="TextBox 33">
              <a:extLst>
                <a:ext uri="{FF2B5EF4-FFF2-40B4-BE49-F238E27FC236}">
                  <a16:creationId xmlns:a16="http://schemas.microsoft.com/office/drawing/2014/main" id="{6EA73102-B97A-42F2-A442-8EF237F3E0F1}"/>
                </a:ext>
              </a:extLst>
            </p:cNvPr>
            <p:cNvSpPr txBox="1"/>
            <p:nvPr/>
          </p:nvSpPr>
          <p:spPr>
            <a:xfrm rot="2475727">
              <a:off x="-51471" y="5486479"/>
              <a:ext cx="2155608" cy="579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X-ray Source</a:t>
              </a:r>
            </a:p>
          </p:txBody>
        </p:sp>
        <p:sp>
          <p:nvSpPr>
            <p:cNvPr id="265" name="TextBox 37">
              <a:extLst>
                <a:ext uri="{FF2B5EF4-FFF2-40B4-BE49-F238E27FC236}">
                  <a16:creationId xmlns:a16="http://schemas.microsoft.com/office/drawing/2014/main" id="{21BE98EF-AFAC-4CD6-A5C3-6D4DB15ACAC5}"/>
                </a:ext>
              </a:extLst>
            </p:cNvPr>
            <p:cNvSpPr txBox="1"/>
            <p:nvPr/>
          </p:nvSpPr>
          <p:spPr>
            <a:xfrm rot="18612669">
              <a:off x="1148132" y="4371140"/>
              <a:ext cx="1911502" cy="538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X-ray</a:t>
              </a:r>
            </a:p>
          </p:txBody>
        </p:sp>
        <p:cxnSp>
          <p:nvCxnSpPr>
            <p:cNvPr id="266" name="Connector: Curved 40">
              <a:extLst>
                <a:ext uri="{FF2B5EF4-FFF2-40B4-BE49-F238E27FC236}">
                  <a16:creationId xmlns:a16="http://schemas.microsoft.com/office/drawing/2014/main" id="{ABA55A7A-C98D-49EA-B584-48A857E1069E}"/>
                </a:ext>
              </a:extLst>
            </p:cNvPr>
            <p:cNvCxnSpPr>
              <a:cxnSpLocks/>
              <a:endCxn id="267" idx="1"/>
            </p:cNvCxnSpPr>
            <p:nvPr/>
          </p:nvCxnSpPr>
          <p:spPr>
            <a:xfrm rot="16200000" flipH="1">
              <a:off x="3014114" y="3192972"/>
              <a:ext cx="536403" cy="279016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TextBox 42">
              <a:extLst>
                <a:ext uri="{FF2B5EF4-FFF2-40B4-BE49-F238E27FC236}">
                  <a16:creationId xmlns:a16="http://schemas.microsoft.com/office/drawing/2014/main" id="{C8B7159A-59FC-4AB0-A826-5EE3B521FE51}"/>
                </a:ext>
              </a:extLst>
            </p:cNvPr>
            <p:cNvSpPr txBox="1"/>
            <p:nvPr/>
          </p:nvSpPr>
          <p:spPr>
            <a:xfrm>
              <a:off x="3421823" y="3310716"/>
              <a:ext cx="1441126" cy="579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voxels</a:t>
              </a:r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2563516A-E67B-4BFB-BA59-01A61CC42A93}"/>
                </a:ext>
              </a:extLst>
            </p:cNvPr>
            <p:cNvSpPr/>
            <p:nvPr/>
          </p:nvSpPr>
          <p:spPr>
            <a:xfrm>
              <a:off x="1803067" y="2312114"/>
              <a:ext cx="879616" cy="92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17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39AD5D9F-87F1-40D5-8FD3-4A51D089A404}"/>
                </a:ext>
              </a:extLst>
            </p:cNvPr>
            <p:cNvSpPr/>
            <p:nvPr/>
          </p:nvSpPr>
          <p:spPr>
            <a:xfrm>
              <a:off x="1803595" y="3232294"/>
              <a:ext cx="879616" cy="8378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17"/>
            </a:p>
          </p:txBody>
        </p: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4577932A-D49C-4CC9-92A3-3CA1394552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7733" y="4066614"/>
              <a:ext cx="340041" cy="370411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7BA554F2-DCA3-4D8C-A318-F45F2F2398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5415" y="3556647"/>
              <a:ext cx="457652" cy="491622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solid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nector: Curved 40">
              <a:extLst>
                <a:ext uri="{FF2B5EF4-FFF2-40B4-BE49-F238E27FC236}">
                  <a16:creationId xmlns:a16="http://schemas.microsoft.com/office/drawing/2014/main" id="{2E0E7BA1-1C40-4084-A139-75A08767F876}"/>
                </a:ext>
              </a:extLst>
            </p:cNvPr>
            <p:cNvCxnSpPr>
              <a:cxnSpLocks/>
              <a:endCxn id="267" idx="1"/>
            </p:cNvCxnSpPr>
            <p:nvPr/>
          </p:nvCxnSpPr>
          <p:spPr>
            <a:xfrm flipV="1">
              <a:off x="2509025" y="3600682"/>
              <a:ext cx="912799" cy="20177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4" name="TextBox 42">
                  <a:extLst>
                    <a:ext uri="{FF2B5EF4-FFF2-40B4-BE49-F238E27FC236}">
                      <a16:creationId xmlns:a16="http://schemas.microsoft.com/office/drawing/2014/main" id="{C2E94CA1-ABDF-43E7-A0E4-0C9874F501D7}"/>
                    </a:ext>
                  </a:extLst>
                </p:cNvPr>
                <p:cNvSpPr txBox="1"/>
                <p:nvPr/>
              </p:nvSpPr>
              <p:spPr>
                <a:xfrm>
                  <a:off x="104140" y="3323130"/>
                  <a:ext cx="1230583" cy="579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4" name="TextBox 42">
                  <a:extLst>
                    <a:ext uri="{FF2B5EF4-FFF2-40B4-BE49-F238E27FC236}">
                      <a16:creationId xmlns:a16="http://schemas.microsoft.com/office/drawing/2014/main" id="{C2E94CA1-ABDF-43E7-A0E4-0C9874F501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40" y="3323130"/>
                  <a:ext cx="1230583" cy="579931"/>
                </a:xfrm>
                <a:prstGeom prst="rect">
                  <a:avLst/>
                </a:prstGeom>
                <a:blipFill>
                  <a:blip r:embed="rId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5" name="TextBox 42">
                  <a:extLst>
                    <a:ext uri="{FF2B5EF4-FFF2-40B4-BE49-F238E27FC236}">
                      <a16:creationId xmlns:a16="http://schemas.microsoft.com/office/drawing/2014/main" id="{70FF42B2-4E17-4830-8753-42D44FFB461A}"/>
                    </a:ext>
                  </a:extLst>
                </p:cNvPr>
                <p:cNvSpPr txBox="1"/>
                <p:nvPr/>
              </p:nvSpPr>
              <p:spPr>
                <a:xfrm>
                  <a:off x="2509025" y="3605488"/>
                  <a:ext cx="995692" cy="579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5" name="TextBox 42">
                  <a:extLst>
                    <a:ext uri="{FF2B5EF4-FFF2-40B4-BE49-F238E27FC236}">
                      <a16:creationId xmlns:a16="http://schemas.microsoft.com/office/drawing/2014/main" id="{70FF42B2-4E17-4830-8753-42D44FFB46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9025" y="3605488"/>
                  <a:ext cx="995692" cy="579931"/>
                </a:xfrm>
                <a:prstGeom prst="rect">
                  <a:avLst/>
                </a:prstGeom>
                <a:blipFill>
                  <a:blip r:embed="rId3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TextBox 42">
                  <a:extLst>
                    <a:ext uri="{FF2B5EF4-FFF2-40B4-BE49-F238E27FC236}">
                      <a16:creationId xmlns:a16="http://schemas.microsoft.com/office/drawing/2014/main" id="{BC5960A7-73A6-416D-A273-02EEE8314989}"/>
                    </a:ext>
                  </a:extLst>
                </p:cNvPr>
                <p:cNvSpPr txBox="1"/>
                <p:nvPr/>
              </p:nvSpPr>
              <p:spPr>
                <a:xfrm>
                  <a:off x="988673" y="2449285"/>
                  <a:ext cx="1230583" cy="579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6" name="TextBox 42">
                  <a:extLst>
                    <a:ext uri="{FF2B5EF4-FFF2-40B4-BE49-F238E27FC236}">
                      <a16:creationId xmlns:a16="http://schemas.microsoft.com/office/drawing/2014/main" id="{BC5960A7-73A6-416D-A273-02EEE83149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673" y="2449285"/>
                  <a:ext cx="1230583" cy="579931"/>
                </a:xfrm>
                <a:prstGeom prst="rect">
                  <a:avLst/>
                </a:prstGeom>
                <a:blipFill>
                  <a:blip r:embed="rId4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TextBox 42">
                  <a:extLst>
                    <a:ext uri="{FF2B5EF4-FFF2-40B4-BE49-F238E27FC236}">
                      <a16:creationId xmlns:a16="http://schemas.microsoft.com/office/drawing/2014/main" id="{C685F182-2418-4D60-BD2B-27BE00EF788F}"/>
                    </a:ext>
                  </a:extLst>
                </p:cNvPr>
                <p:cNvSpPr txBox="1"/>
                <p:nvPr/>
              </p:nvSpPr>
              <p:spPr>
                <a:xfrm>
                  <a:off x="3226713" y="2468039"/>
                  <a:ext cx="1230583" cy="579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7" name="TextBox 42">
                  <a:extLst>
                    <a:ext uri="{FF2B5EF4-FFF2-40B4-BE49-F238E27FC236}">
                      <a16:creationId xmlns:a16="http://schemas.microsoft.com/office/drawing/2014/main" id="{C685F182-2418-4D60-BD2B-27BE00EF78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6713" y="2468039"/>
                  <a:ext cx="1230583" cy="579931"/>
                </a:xfrm>
                <a:prstGeom prst="rect">
                  <a:avLst/>
                </a:prstGeom>
                <a:blipFill>
                  <a:blip r:embed="rId5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8" name="Straight Arrow Connector 277">
              <a:extLst>
                <a:ext uri="{FF2B5EF4-FFF2-40B4-BE49-F238E27FC236}">
                  <a16:creationId xmlns:a16="http://schemas.microsoft.com/office/drawing/2014/main" id="{F0BAF30C-C62A-401A-A19E-22343B5D34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0625" y="3239687"/>
              <a:ext cx="295741" cy="316960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solid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Arrow Connector 278">
              <a:extLst>
                <a:ext uri="{FF2B5EF4-FFF2-40B4-BE49-F238E27FC236}">
                  <a16:creationId xmlns:a16="http://schemas.microsoft.com/office/drawing/2014/main" id="{65F6E663-ECB7-41CD-9769-0277F931C0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4033" y="2641280"/>
              <a:ext cx="523925" cy="561514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olid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Arrow Connector 279">
              <a:extLst>
                <a:ext uri="{FF2B5EF4-FFF2-40B4-BE49-F238E27FC236}">
                  <a16:creationId xmlns:a16="http://schemas.microsoft.com/office/drawing/2014/main" id="{4EC643EF-C83C-4733-9C1B-C36096A308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9385" y="2310287"/>
              <a:ext cx="295741" cy="316960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olid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1" name="TextBox 42">
                  <a:extLst>
                    <a:ext uri="{FF2B5EF4-FFF2-40B4-BE49-F238E27FC236}">
                      <a16:creationId xmlns:a16="http://schemas.microsoft.com/office/drawing/2014/main" id="{341DCCBE-A6F1-4352-836A-7EB471C9229B}"/>
                    </a:ext>
                  </a:extLst>
                </p:cNvPr>
                <p:cNvSpPr txBox="1"/>
                <p:nvPr/>
              </p:nvSpPr>
              <p:spPr>
                <a:xfrm rot="18947581">
                  <a:off x="767568" y="3339340"/>
                  <a:ext cx="960420" cy="600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rgbClr val="FF00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 dirty="0">
                                <a:solidFill>
                                  <a:srgbClr val="FF00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1" name="TextBox 42">
                  <a:extLst>
                    <a:ext uri="{FF2B5EF4-FFF2-40B4-BE49-F238E27FC236}">
                      <a16:creationId xmlns:a16="http://schemas.microsoft.com/office/drawing/2014/main" id="{341DCCBE-A6F1-4352-836A-7EB471C922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947581">
                  <a:off x="767568" y="3339340"/>
                  <a:ext cx="960420" cy="6003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2" name="TextBox 42">
                  <a:extLst>
                    <a:ext uri="{FF2B5EF4-FFF2-40B4-BE49-F238E27FC236}">
                      <a16:creationId xmlns:a16="http://schemas.microsoft.com/office/drawing/2014/main" id="{4836A254-C46B-483F-A9EF-72C082F9D658}"/>
                    </a:ext>
                  </a:extLst>
                </p:cNvPr>
                <p:cNvSpPr txBox="1"/>
                <p:nvPr/>
              </p:nvSpPr>
              <p:spPr>
                <a:xfrm rot="18947581">
                  <a:off x="1787011" y="3197095"/>
                  <a:ext cx="960420" cy="600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rgbClr val="0070C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 dirty="0">
                                <a:solidFill>
                                  <a:srgbClr val="0070C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2" name="TextBox 42">
                  <a:extLst>
                    <a:ext uri="{FF2B5EF4-FFF2-40B4-BE49-F238E27FC236}">
                      <a16:creationId xmlns:a16="http://schemas.microsoft.com/office/drawing/2014/main" id="{4836A254-C46B-483F-A9EF-72C082F9D6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947581">
                  <a:off x="1787011" y="3197095"/>
                  <a:ext cx="960420" cy="6003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3" name="TextBox 42">
                  <a:extLst>
                    <a:ext uri="{FF2B5EF4-FFF2-40B4-BE49-F238E27FC236}">
                      <a16:creationId xmlns:a16="http://schemas.microsoft.com/office/drawing/2014/main" id="{4920D032-6437-4DEA-9FC7-C35B7AF91A20}"/>
                    </a:ext>
                  </a:extLst>
                </p:cNvPr>
                <p:cNvSpPr txBox="1"/>
                <p:nvPr/>
              </p:nvSpPr>
              <p:spPr>
                <a:xfrm rot="18818609">
                  <a:off x="1606833" y="2449967"/>
                  <a:ext cx="960421" cy="5571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rgbClr val="00B05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 dirty="0">
                                <a:solidFill>
                                  <a:srgbClr val="00B05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1,3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3" name="TextBox 42">
                  <a:extLst>
                    <a:ext uri="{FF2B5EF4-FFF2-40B4-BE49-F238E27FC236}">
                      <a16:creationId xmlns:a16="http://schemas.microsoft.com/office/drawing/2014/main" id="{4920D032-6437-4DEA-9FC7-C35B7AF91A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818609">
                  <a:off x="1606833" y="2449967"/>
                  <a:ext cx="960421" cy="55710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4" name="TextBox 42">
                  <a:extLst>
                    <a:ext uri="{FF2B5EF4-FFF2-40B4-BE49-F238E27FC236}">
                      <a16:creationId xmlns:a16="http://schemas.microsoft.com/office/drawing/2014/main" id="{1BA82598-4147-49D7-B0E0-9FBA412A069E}"/>
                    </a:ext>
                  </a:extLst>
                </p:cNvPr>
                <p:cNvSpPr txBox="1"/>
                <p:nvPr/>
              </p:nvSpPr>
              <p:spPr>
                <a:xfrm rot="18766665">
                  <a:off x="2659616" y="2328525"/>
                  <a:ext cx="960421" cy="5571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 dirty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1,4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4" name="TextBox 42">
                  <a:extLst>
                    <a:ext uri="{FF2B5EF4-FFF2-40B4-BE49-F238E27FC236}">
                      <a16:creationId xmlns:a16="http://schemas.microsoft.com/office/drawing/2014/main" id="{1BA82598-4147-49D7-B0E0-9FBA412A06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766665">
                  <a:off x="2659616" y="2328525"/>
                  <a:ext cx="960421" cy="55710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35B87E11-B252-44F2-A079-DA53AABCBC8C}"/>
                </a:ext>
              </a:extLst>
            </p:cNvPr>
            <p:cNvGrpSpPr/>
            <p:nvPr/>
          </p:nvGrpSpPr>
          <p:grpSpPr>
            <a:xfrm>
              <a:off x="2041068" y="76507"/>
              <a:ext cx="2730783" cy="2187470"/>
              <a:chOff x="2423704" y="76507"/>
              <a:chExt cx="2730783" cy="2187470"/>
            </a:xfrm>
          </p:grpSpPr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7B2BCEDB-00E1-4865-9C24-74460442C936}"/>
                  </a:ext>
                </a:extLst>
              </p:cNvPr>
              <p:cNvSpPr/>
              <p:nvPr/>
            </p:nvSpPr>
            <p:spPr>
              <a:xfrm rot="2510587">
                <a:off x="2423704" y="645841"/>
                <a:ext cx="1955984" cy="8485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17"/>
              </a:p>
            </p:txBody>
          </p:sp>
          <p:sp>
            <p:nvSpPr>
              <p:cNvPr id="287" name="TextBox 32">
                <a:extLst>
                  <a:ext uri="{FF2B5EF4-FFF2-40B4-BE49-F238E27FC236}">
                    <a16:creationId xmlns:a16="http://schemas.microsoft.com/office/drawing/2014/main" id="{1971F601-011B-42FF-9FEB-102E2E9027B1}"/>
                  </a:ext>
                </a:extLst>
              </p:cNvPr>
              <p:cNvSpPr txBox="1"/>
              <p:nvPr/>
            </p:nvSpPr>
            <p:spPr>
              <a:xfrm rot="2532457">
                <a:off x="3219854" y="648045"/>
                <a:ext cx="1934633" cy="579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channels</a:t>
                </a:r>
              </a:p>
            </p:txBody>
          </p:sp>
          <p:cxnSp>
            <p:nvCxnSpPr>
              <p:cNvPr id="288" name="Straight Arrow Connector 287">
                <a:extLst>
                  <a:ext uri="{FF2B5EF4-FFF2-40B4-BE49-F238E27FC236}">
                    <a16:creationId xmlns:a16="http://schemas.microsoft.com/office/drawing/2014/main" id="{CD2B36AE-8CA6-4830-B494-8120926F97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61363" y="1524000"/>
                <a:ext cx="613271" cy="73997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CF729D0B-FA0A-4F91-BB7F-683E2D6C2B41}"/>
                  </a:ext>
                </a:extLst>
              </p:cNvPr>
              <p:cNvCxnSpPr/>
              <p:nvPr/>
            </p:nvCxnSpPr>
            <p:spPr>
              <a:xfrm flipH="1">
                <a:off x="2933198" y="76507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971139DA-C829-46FF-AB21-EA23DC9F4422}"/>
                  </a:ext>
                </a:extLst>
              </p:cNvPr>
              <p:cNvCxnSpPr/>
              <p:nvPr/>
            </p:nvCxnSpPr>
            <p:spPr>
              <a:xfrm flipH="1">
                <a:off x="2989375" y="139833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678F9E0E-709F-4031-AF2A-CE3121BC8B6C}"/>
                  </a:ext>
                </a:extLst>
              </p:cNvPr>
              <p:cNvCxnSpPr/>
              <p:nvPr/>
            </p:nvCxnSpPr>
            <p:spPr>
              <a:xfrm flipH="1">
                <a:off x="3036347" y="196303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7284719E-8BDA-4925-951D-2BD0A9BCC207}"/>
                  </a:ext>
                </a:extLst>
              </p:cNvPr>
              <p:cNvCxnSpPr/>
              <p:nvPr/>
            </p:nvCxnSpPr>
            <p:spPr>
              <a:xfrm flipH="1">
                <a:off x="3090947" y="246013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244912DA-E3ED-484A-98E1-DB9FDF87E83F}"/>
                  </a:ext>
                </a:extLst>
              </p:cNvPr>
              <p:cNvCxnSpPr/>
              <p:nvPr/>
            </p:nvCxnSpPr>
            <p:spPr>
              <a:xfrm flipH="1">
                <a:off x="3143927" y="291658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E15A9ED3-79CB-41B4-9125-0E894AD41476}"/>
                  </a:ext>
                </a:extLst>
              </p:cNvPr>
              <p:cNvCxnSpPr/>
              <p:nvPr/>
            </p:nvCxnSpPr>
            <p:spPr>
              <a:xfrm flipH="1">
                <a:off x="3198890" y="348626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CECB1D9E-49CD-4C13-A5A9-9B57480B3BCC}"/>
                  </a:ext>
                </a:extLst>
              </p:cNvPr>
              <p:cNvCxnSpPr/>
              <p:nvPr/>
            </p:nvCxnSpPr>
            <p:spPr>
              <a:xfrm flipH="1">
                <a:off x="3251579" y="399294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03DB1E36-3F4F-471A-9EA7-606DC9EDC51F}"/>
                  </a:ext>
                </a:extLst>
              </p:cNvPr>
              <p:cNvCxnSpPr/>
              <p:nvPr/>
            </p:nvCxnSpPr>
            <p:spPr>
              <a:xfrm flipH="1">
                <a:off x="3300503" y="459035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B5259C59-1F6B-4F9B-8658-85FDC359578B}"/>
                  </a:ext>
                </a:extLst>
              </p:cNvPr>
              <p:cNvCxnSpPr/>
              <p:nvPr/>
            </p:nvCxnSpPr>
            <p:spPr>
              <a:xfrm flipH="1">
                <a:off x="3360008" y="508760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D5E73F45-3E22-4032-A111-01F2E219FB7F}"/>
                  </a:ext>
                </a:extLst>
              </p:cNvPr>
              <p:cNvCxnSpPr/>
              <p:nvPr/>
            </p:nvCxnSpPr>
            <p:spPr>
              <a:xfrm flipH="1">
                <a:off x="3414608" y="558470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078FA399-1D6E-42FA-8EDB-CA3E49A94848}"/>
                  </a:ext>
                </a:extLst>
              </p:cNvPr>
              <p:cNvCxnSpPr/>
              <p:nvPr/>
            </p:nvCxnSpPr>
            <p:spPr>
              <a:xfrm flipH="1">
                <a:off x="3470843" y="609815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C57FFB98-3440-402F-AE82-40F8CCC29D80}"/>
                  </a:ext>
                </a:extLst>
              </p:cNvPr>
              <p:cNvCxnSpPr/>
              <p:nvPr/>
            </p:nvCxnSpPr>
            <p:spPr>
              <a:xfrm flipH="1">
                <a:off x="3525443" y="659525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0226A860-A0FD-4880-9703-72BEA10B63E5}"/>
                  </a:ext>
                </a:extLst>
              </p:cNvPr>
              <p:cNvCxnSpPr/>
              <p:nvPr/>
            </p:nvCxnSpPr>
            <p:spPr>
              <a:xfrm flipH="1">
                <a:off x="3578423" y="705170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B3E55854-CD66-4935-8D4D-CFD7ED267F03}"/>
                  </a:ext>
                </a:extLst>
              </p:cNvPr>
              <p:cNvCxnSpPr/>
              <p:nvPr/>
            </p:nvCxnSpPr>
            <p:spPr>
              <a:xfrm flipH="1">
                <a:off x="3627586" y="747762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EF0053B9-40BB-416B-9D3E-C104679495B9}"/>
                  </a:ext>
                </a:extLst>
              </p:cNvPr>
              <p:cNvCxnSpPr/>
              <p:nvPr/>
            </p:nvCxnSpPr>
            <p:spPr>
              <a:xfrm flipH="1">
                <a:off x="3670914" y="815445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3636465B-1B88-4C61-87AE-59BDF68554DA}"/>
                  </a:ext>
                </a:extLst>
              </p:cNvPr>
              <p:cNvCxnSpPr/>
              <p:nvPr/>
            </p:nvCxnSpPr>
            <p:spPr>
              <a:xfrm flipH="1">
                <a:off x="3733471" y="858069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5F5FFD71-7049-4FDD-9D4D-F8587F188E86}"/>
                  </a:ext>
                </a:extLst>
              </p:cNvPr>
              <p:cNvCxnSpPr/>
              <p:nvPr/>
            </p:nvCxnSpPr>
            <p:spPr>
              <a:xfrm flipH="1">
                <a:off x="3774990" y="918813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FC4FE002-018F-435A-9E4E-5C586CF7D720}"/>
                  </a:ext>
                </a:extLst>
              </p:cNvPr>
              <p:cNvCxnSpPr/>
              <p:nvPr/>
            </p:nvCxnSpPr>
            <p:spPr>
              <a:xfrm flipH="1">
                <a:off x="3829590" y="968523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54011458-1ADB-4838-B2AC-93E12854BEB0}"/>
                  </a:ext>
                </a:extLst>
              </p:cNvPr>
              <p:cNvCxnSpPr/>
              <p:nvPr/>
            </p:nvCxnSpPr>
            <p:spPr>
              <a:xfrm flipH="1">
                <a:off x="3885824" y="1019868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14CECB0F-D0DB-4DD0-81D5-FD04D5A97C4B}"/>
                  </a:ext>
                </a:extLst>
              </p:cNvPr>
              <p:cNvCxnSpPr/>
              <p:nvPr/>
            </p:nvCxnSpPr>
            <p:spPr>
              <a:xfrm flipH="1">
                <a:off x="3940424" y="1069578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F03431FD-1F57-432F-8CBE-2E1E3641F811}"/>
                  </a:ext>
                </a:extLst>
              </p:cNvPr>
              <p:cNvCxnSpPr/>
              <p:nvPr/>
            </p:nvCxnSpPr>
            <p:spPr>
              <a:xfrm flipH="1">
                <a:off x="3993404" y="1115223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76D82810-D762-42EF-BFCC-8BE10A8B5CB0}"/>
                  </a:ext>
                </a:extLst>
              </p:cNvPr>
              <p:cNvCxnSpPr/>
              <p:nvPr/>
            </p:nvCxnSpPr>
            <p:spPr>
              <a:xfrm flipH="1">
                <a:off x="4045349" y="1176307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7CC0832C-E8B8-411C-AA47-12AAB2678164}"/>
                  </a:ext>
                </a:extLst>
              </p:cNvPr>
              <p:cNvCxnSpPr/>
              <p:nvPr/>
            </p:nvCxnSpPr>
            <p:spPr>
              <a:xfrm flipH="1">
                <a:off x="4101584" y="1227652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BA9CE738-D5F7-4E80-888E-75D6628FEC00}"/>
                  </a:ext>
                </a:extLst>
              </p:cNvPr>
              <p:cNvCxnSpPr/>
              <p:nvPr/>
            </p:nvCxnSpPr>
            <p:spPr>
              <a:xfrm flipH="1">
                <a:off x="4156184" y="1277362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77677D3B-D85F-437B-AA0D-42137F4256A2}"/>
                  </a:ext>
                </a:extLst>
              </p:cNvPr>
              <p:cNvCxnSpPr/>
              <p:nvPr/>
            </p:nvCxnSpPr>
            <p:spPr>
              <a:xfrm flipH="1">
                <a:off x="4217309" y="1336042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7CF6BF79-B8CE-4B4E-B305-7B18E8744D73}"/>
                  </a:ext>
                </a:extLst>
              </p:cNvPr>
              <p:cNvCxnSpPr/>
              <p:nvPr/>
            </p:nvCxnSpPr>
            <p:spPr>
              <a:xfrm flipH="1">
                <a:off x="4271909" y="1385752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7D644454-598F-4C28-8234-A2C24647C911}"/>
                  </a:ext>
                </a:extLst>
              </p:cNvPr>
              <p:cNvGrpSpPr/>
              <p:nvPr/>
            </p:nvGrpSpPr>
            <p:grpSpPr>
              <a:xfrm rot="5400000">
                <a:off x="3837015" y="1755994"/>
                <a:ext cx="315347" cy="287466"/>
                <a:chOff x="5591159" y="1346671"/>
                <a:chExt cx="315347" cy="287466"/>
              </a:xfrm>
            </p:grpSpPr>
            <p:cxnSp>
              <p:nvCxnSpPr>
                <p:cNvPr id="322" name="Straight Connector 321">
                  <a:extLst>
                    <a:ext uri="{FF2B5EF4-FFF2-40B4-BE49-F238E27FC236}">
                      <a16:creationId xmlns:a16="http://schemas.microsoft.com/office/drawing/2014/main" id="{F1D20F41-626E-4FB0-A78A-5778D81FDE4D}"/>
                    </a:ext>
                  </a:extLst>
                </p:cNvPr>
                <p:cNvCxnSpPr/>
                <p:nvPr/>
              </p:nvCxnSpPr>
              <p:spPr>
                <a:xfrm flipH="1">
                  <a:off x="5591159" y="1346671"/>
                  <a:ext cx="38238" cy="445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>
                  <a:extLst>
                    <a:ext uri="{FF2B5EF4-FFF2-40B4-BE49-F238E27FC236}">
                      <a16:creationId xmlns:a16="http://schemas.microsoft.com/office/drawing/2014/main" id="{1F8C13A9-9865-4878-9060-E831494E8878}"/>
                    </a:ext>
                  </a:extLst>
                </p:cNvPr>
                <p:cNvCxnSpPr/>
                <p:nvPr/>
              </p:nvCxnSpPr>
              <p:spPr>
                <a:xfrm flipH="1">
                  <a:off x="5644139" y="1392318"/>
                  <a:ext cx="38238" cy="445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>
                  <a:extLst>
                    <a:ext uri="{FF2B5EF4-FFF2-40B4-BE49-F238E27FC236}">
                      <a16:creationId xmlns:a16="http://schemas.microsoft.com/office/drawing/2014/main" id="{3D374D71-E385-492C-9FE0-5BB785289F40}"/>
                    </a:ext>
                  </a:extLst>
                </p:cNvPr>
                <p:cNvCxnSpPr/>
                <p:nvPr/>
              </p:nvCxnSpPr>
              <p:spPr>
                <a:xfrm flipH="1">
                  <a:off x="5698738" y="1442028"/>
                  <a:ext cx="38238" cy="445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324">
                  <a:extLst>
                    <a:ext uri="{FF2B5EF4-FFF2-40B4-BE49-F238E27FC236}">
                      <a16:creationId xmlns:a16="http://schemas.microsoft.com/office/drawing/2014/main" id="{8DA7826F-ED2F-4A05-9367-728A9ADA2F14}"/>
                    </a:ext>
                  </a:extLst>
                </p:cNvPr>
                <p:cNvCxnSpPr/>
                <p:nvPr/>
              </p:nvCxnSpPr>
              <p:spPr>
                <a:xfrm flipH="1">
                  <a:off x="5754973" y="1493372"/>
                  <a:ext cx="38238" cy="445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325">
                  <a:extLst>
                    <a:ext uri="{FF2B5EF4-FFF2-40B4-BE49-F238E27FC236}">
                      <a16:creationId xmlns:a16="http://schemas.microsoft.com/office/drawing/2014/main" id="{FB6CA7A5-34E6-4D38-929D-A95186557D04}"/>
                    </a:ext>
                  </a:extLst>
                </p:cNvPr>
                <p:cNvCxnSpPr/>
                <p:nvPr/>
              </p:nvCxnSpPr>
              <p:spPr>
                <a:xfrm flipH="1">
                  <a:off x="5809573" y="1543082"/>
                  <a:ext cx="38238" cy="445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>
                  <a:extLst>
                    <a:ext uri="{FF2B5EF4-FFF2-40B4-BE49-F238E27FC236}">
                      <a16:creationId xmlns:a16="http://schemas.microsoft.com/office/drawing/2014/main" id="{3F38844B-D75B-489F-B3BC-A998CD31F94D}"/>
                    </a:ext>
                  </a:extLst>
                </p:cNvPr>
                <p:cNvCxnSpPr/>
                <p:nvPr/>
              </p:nvCxnSpPr>
              <p:spPr>
                <a:xfrm flipH="1">
                  <a:off x="5868268" y="1589552"/>
                  <a:ext cx="38238" cy="445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6" name="Group 315">
                <a:extLst>
                  <a:ext uri="{FF2B5EF4-FFF2-40B4-BE49-F238E27FC236}">
                    <a16:creationId xmlns:a16="http://schemas.microsoft.com/office/drawing/2014/main" id="{E16718E9-B0D3-4C4E-806D-36D2D186A2E6}"/>
                  </a:ext>
                </a:extLst>
              </p:cNvPr>
              <p:cNvGrpSpPr/>
              <p:nvPr/>
            </p:nvGrpSpPr>
            <p:grpSpPr>
              <a:xfrm rot="5400000">
                <a:off x="4125462" y="1521569"/>
                <a:ext cx="218496" cy="191281"/>
                <a:chOff x="5688011" y="1442858"/>
                <a:chExt cx="218496" cy="191281"/>
              </a:xfrm>
            </p:grpSpPr>
            <p:cxnSp>
              <p:nvCxnSpPr>
                <p:cNvPr id="318" name="Straight Connector 317">
                  <a:extLst>
                    <a:ext uri="{FF2B5EF4-FFF2-40B4-BE49-F238E27FC236}">
                      <a16:creationId xmlns:a16="http://schemas.microsoft.com/office/drawing/2014/main" id="{5EBF4454-920A-40DA-A3D1-936D0BFA2F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688011" y="1442858"/>
                  <a:ext cx="38238" cy="445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37ABD993-E473-44AE-8F76-6208D33CBE96}"/>
                    </a:ext>
                  </a:extLst>
                </p:cNvPr>
                <p:cNvCxnSpPr/>
                <p:nvPr/>
              </p:nvCxnSpPr>
              <p:spPr>
                <a:xfrm flipH="1">
                  <a:off x="5754972" y="1493371"/>
                  <a:ext cx="38238" cy="445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319">
                  <a:extLst>
                    <a:ext uri="{FF2B5EF4-FFF2-40B4-BE49-F238E27FC236}">
                      <a16:creationId xmlns:a16="http://schemas.microsoft.com/office/drawing/2014/main" id="{1D7897A0-9314-40C8-9A0B-3F5341C3D44D}"/>
                    </a:ext>
                  </a:extLst>
                </p:cNvPr>
                <p:cNvCxnSpPr/>
                <p:nvPr/>
              </p:nvCxnSpPr>
              <p:spPr>
                <a:xfrm flipH="1">
                  <a:off x="5809572" y="1543081"/>
                  <a:ext cx="38238" cy="445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>
                  <a:extLst>
                    <a:ext uri="{FF2B5EF4-FFF2-40B4-BE49-F238E27FC236}">
                      <a16:creationId xmlns:a16="http://schemas.microsoft.com/office/drawing/2014/main" id="{C254574A-25FF-4CB5-9112-0CA554E33C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5865095" y="1592728"/>
                  <a:ext cx="44585" cy="382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7" name="TextBox 42">
                    <a:extLst>
                      <a:ext uri="{FF2B5EF4-FFF2-40B4-BE49-F238E27FC236}">
                        <a16:creationId xmlns:a16="http://schemas.microsoft.com/office/drawing/2014/main" id="{F7483551-8455-4A54-875F-D739DD27F8B5}"/>
                      </a:ext>
                    </a:extLst>
                  </p:cNvPr>
                  <p:cNvSpPr txBox="1"/>
                  <p:nvPr/>
                </p:nvSpPr>
                <p:spPr>
                  <a:xfrm>
                    <a:off x="3170781" y="1066480"/>
                    <a:ext cx="982187" cy="5799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17" name="TextBox 42">
                    <a:extLst>
                      <a:ext uri="{FF2B5EF4-FFF2-40B4-BE49-F238E27FC236}">
                        <a16:creationId xmlns:a16="http://schemas.microsoft.com/office/drawing/2014/main" id="{F7483551-8455-4A54-875F-D739DD27F8B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70781" y="1066480"/>
                    <a:ext cx="982187" cy="57993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083E7AC2-56AE-4A45-9FFC-BA39CEFED12B}"/>
              </a:ext>
            </a:extLst>
          </p:cNvPr>
          <p:cNvGrpSpPr/>
          <p:nvPr/>
        </p:nvGrpSpPr>
        <p:grpSpPr>
          <a:xfrm>
            <a:off x="4374841" y="169924"/>
            <a:ext cx="3212765" cy="6564373"/>
            <a:chOff x="4993682" y="193713"/>
            <a:chExt cx="2920695" cy="6564373"/>
          </a:xfrm>
        </p:grpSpPr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F507281A-054C-46B6-84EA-FD016B25036D}"/>
                </a:ext>
              </a:extLst>
            </p:cNvPr>
            <p:cNvSpPr/>
            <p:nvPr/>
          </p:nvSpPr>
          <p:spPr>
            <a:xfrm rot="21593124">
              <a:off x="5015701" y="676386"/>
              <a:ext cx="1955984" cy="8485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cxnSp>
          <p:nvCxnSpPr>
            <p:cNvPr id="330" name="Straight Arrow Connector 329">
              <a:extLst>
                <a:ext uri="{FF2B5EF4-FFF2-40B4-BE49-F238E27FC236}">
                  <a16:creationId xmlns:a16="http://schemas.microsoft.com/office/drawing/2014/main" id="{1BF3F004-F577-447C-87BB-66FAA180FF22}"/>
                </a:ext>
              </a:extLst>
            </p:cNvPr>
            <p:cNvCxnSpPr>
              <a:cxnSpLocks/>
            </p:cNvCxnSpPr>
            <p:nvPr/>
          </p:nvCxnSpPr>
          <p:spPr>
            <a:xfrm rot="19082537" flipV="1">
              <a:off x="5352591" y="1623175"/>
              <a:ext cx="2561786" cy="309107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TextBox 32">
              <a:extLst>
                <a:ext uri="{FF2B5EF4-FFF2-40B4-BE49-F238E27FC236}">
                  <a16:creationId xmlns:a16="http://schemas.microsoft.com/office/drawing/2014/main" id="{D7CB140D-F131-405C-A7BA-68A6FDF103AC}"/>
                </a:ext>
              </a:extLst>
            </p:cNvPr>
            <p:cNvSpPr txBox="1"/>
            <p:nvPr/>
          </p:nvSpPr>
          <p:spPr>
            <a:xfrm rot="14994">
              <a:off x="5212343" y="193713"/>
              <a:ext cx="19346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channels</a:t>
              </a:r>
            </a:p>
          </p:txBody>
        </p: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578B5590-D676-4FA1-A3CE-87F3FCC6BCEC}"/>
                </a:ext>
              </a:extLst>
            </p:cNvPr>
            <p:cNvCxnSpPr/>
            <p:nvPr/>
          </p:nvCxnSpPr>
          <p:spPr>
            <a:xfrm rot="19082537" flipH="1">
              <a:off x="5002329" y="693858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CD4A603D-5791-4EC6-94A9-264005F46E0C}"/>
                </a:ext>
              </a:extLst>
            </p:cNvPr>
            <p:cNvCxnSpPr/>
            <p:nvPr/>
          </p:nvCxnSpPr>
          <p:spPr>
            <a:xfrm rot="19082537" flipH="1">
              <a:off x="5076167" y="694320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DD9BD06F-839B-46B8-B320-7DBE1C80F506}"/>
                </a:ext>
              </a:extLst>
            </p:cNvPr>
            <p:cNvCxnSpPr/>
            <p:nvPr/>
          </p:nvCxnSpPr>
          <p:spPr>
            <a:xfrm rot="19082537" flipH="1">
              <a:off x="5152314" y="694904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42C072EE-0ABA-463E-BB62-26B818F86BDC}"/>
                </a:ext>
              </a:extLst>
            </p:cNvPr>
            <p:cNvCxnSpPr/>
            <p:nvPr/>
          </p:nvCxnSpPr>
          <p:spPr>
            <a:xfrm rot="19082537" flipH="1">
              <a:off x="5226152" y="695366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23B13A2B-614A-449B-AEA0-D2C71474B29B}"/>
                </a:ext>
              </a:extLst>
            </p:cNvPr>
            <p:cNvCxnSpPr/>
            <p:nvPr/>
          </p:nvCxnSpPr>
          <p:spPr>
            <a:xfrm rot="19082537" flipH="1">
              <a:off x="5296067" y="693888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F603B393-D8D4-461F-9188-F9B14D652376}"/>
                </a:ext>
              </a:extLst>
            </p:cNvPr>
            <p:cNvCxnSpPr/>
            <p:nvPr/>
          </p:nvCxnSpPr>
          <p:spPr>
            <a:xfrm rot="19082537" flipH="1">
              <a:off x="5369905" y="694349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FBC1C81C-1FA6-4A06-B849-FB67BB09472C}"/>
                </a:ext>
              </a:extLst>
            </p:cNvPr>
            <p:cNvCxnSpPr/>
            <p:nvPr/>
          </p:nvCxnSpPr>
          <p:spPr>
            <a:xfrm rot="19082537" flipH="1">
              <a:off x="5446052" y="694934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4C3535A8-D359-476C-8448-0578C766C4BE}"/>
                </a:ext>
              </a:extLst>
            </p:cNvPr>
            <p:cNvCxnSpPr/>
            <p:nvPr/>
          </p:nvCxnSpPr>
          <p:spPr>
            <a:xfrm rot="19082537" flipH="1">
              <a:off x="5519890" y="695395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E989C1C4-6A95-4688-8430-018F5E773CC9}"/>
                </a:ext>
              </a:extLst>
            </p:cNvPr>
            <p:cNvCxnSpPr/>
            <p:nvPr/>
          </p:nvCxnSpPr>
          <p:spPr>
            <a:xfrm rot="19082537" flipH="1">
              <a:off x="5597385" y="692589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322CD6D9-4E71-4837-AD7E-2276636C78F6}"/>
                </a:ext>
              </a:extLst>
            </p:cNvPr>
            <p:cNvCxnSpPr/>
            <p:nvPr/>
          </p:nvCxnSpPr>
          <p:spPr>
            <a:xfrm rot="19082537" flipH="1">
              <a:off x="5671223" y="693051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84CC1926-6D7F-447F-8F68-1B8B50BB658A}"/>
                </a:ext>
              </a:extLst>
            </p:cNvPr>
            <p:cNvCxnSpPr/>
            <p:nvPr/>
          </p:nvCxnSpPr>
          <p:spPr>
            <a:xfrm rot="19082537" flipH="1">
              <a:off x="5747370" y="693635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DC54AC47-A7EB-4001-8B32-C3922D16CDBD}"/>
                </a:ext>
              </a:extLst>
            </p:cNvPr>
            <p:cNvCxnSpPr/>
            <p:nvPr/>
          </p:nvCxnSpPr>
          <p:spPr>
            <a:xfrm rot="19082537" flipH="1">
              <a:off x="5821208" y="694097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719627FD-EC44-4F02-8081-1C67185D7ADE}"/>
                </a:ext>
              </a:extLst>
            </p:cNvPr>
            <p:cNvCxnSpPr/>
            <p:nvPr/>
          </p:nvCxnSpPr>
          <p:spPr>
            <a:xfrm rot="19082537" flipH="1">
              <a:off x="5891123" y="692619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80F65E21-C811-4DB2-B629-330C7EBC305B}"/>
                </a:ext>
              </a:extLst>
            </p:cNvPr>
            <p:cNvCxnSpPr/>
            <p:nvPr/>
          </p:nvCxnSpPr>
          <p:spPr>
            <a:xfrm rot="19082537" flipH="1">
              <a:off x="5964961" y="693080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07B63477-B2A8-4249-83C6-D6D29995A66D}"/>
                </a:ext>
              </a:extLst>
            </p:cNvPr>
            <p:cNvCxnSpPr/>
            <p:nvPr/>
          </p:nvCxnSpPr>
          <p:spPr>
            <a:xfrm rot="19082537" flipH="1">
              <a:off x="6041108" y="693665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13F76AC1-DA5E-4851-AA74-D211557B5092}"/>
                </a:ext>
              </a:extLst>
            </p:cNvPr>
            <p:cNvCxnSpPr/>
            <p:nvPr/>
          </p:nvCxnSpPr>
          <p:spPr>
            <a:xfrm rot="19082537" flipH="1">
              <a:off x="6114946" y="694126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856CAE76-90F6-423B-8E59-D1E75AE5A10B}"/>
                </a:ext>
              </a:extLst>
            </p:cNvPr>
            <p:cNvCxnSpPr/>
            <p:nvPr/>
          </p:nvCxnSpPr>
          <p:spPr>
            <a:xfrm rot="19082537" flipH="1">
              <a:off x="6189663" y="689441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A9EB4A2B-BFC9-4112-B3EA-A01CE7A9BC8A}"/>
                </a:ext>
              </a:extLst>
            </p:cNvPr>
            <p:cNvCxnSpPr/>
            <p:nvPr/>
          </p:nvCxnSpPr>
          <p:spPr>
            <a:xfrm rot="19082537" flipH="1">
              <a:off x="6263501" y="689903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610F2989-18A4-4D00-8CA2-0F66604E192D}"/>
                </a:ext>
              </a:extLst>
            </p:cNvPr>
            <p:cNvCxnSpPr/>
            <p:nvPr/>
          </p:nvCxnSpPr>
          <p:spPr>
            <a:xfrm rot="19082537" flipH="1">
              <a:off x="6339647" y="690487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A21A70AE-0E34-43D8-B11C-8B625C320E43}"/>
                </a:ext>
              </a:extLst>
            </p:cNvPr>
            <p:cNvCxnSpPr/>
            <p:nvPr/>
          </p:nvCxnSpPr>
          <p:spPr>
            <a:xfrm rot="19082537" flipH="1">
              <a:off x="6413485" y="690949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E17035C4-3C44-422C-ABE8-E618FA64347B}"/>
                </a:ext>
              </a:extLst>
            </p:cNvPr>
            <p:cNvCxnSpPr/>
            <p:nvPr/>
          </p:nvCxnSpPr>
          <p:spPr>
            <a:xfrm rot="19082537" flipH="1">
              <a:off x="6483401" y="689471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3F80AEBB-0A91-4C9E-8C09-F01306E81F20}"/>
                </a:ext>
              </a:extLst>
            </p:cNvPr>
            <p:cNvCxnSpPr/>
            <p:nvPr/>
          </p:nvCxnSpPr>
          <p:spPr>
            <a:xfrm rot="19082537" flipH="1">
              <a:off x="6557239" y="689932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A98F89EB-D3BA-48AA-99BF-460091A81977}"/>
                </a:ext>
              </a:extLst>
            </p:cNvPr>
            <p:cNvCxnSpPr/>
            <p:nvPr/>
          </p:nvCxnSpPr>
          <p:spPr>
            <a:xfrm rot="19082537" flipH="1">
              <a:off x="6633385" y="690517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9C954D0B-0CF1-469D-B77F-A8652464F20D}"/>
                </a:ext>
              </a:extLst>
            </p:cNvPr>
            <p:cNvCxnSpPr/>
            <p:nvPr/>
          </p:nvCxnSpPr>
          <p:spPr>
            <a:xfrm rot="19082537" flipH="1">
              <a:off x="6707223" y="690978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F2CB7551-F507-42A2-8EAF-4CF591142FFB}"/>
                </a:ext>
              </a:extLst>
            </p:cNvPr>
            <p:cNvCxnSpPr/>
            <p:nvPr/>
          </p:nvCxnSpPr>
          <p:spPr>
            <a:xfrm rot="19082537" flipH="1">
              <a:off x="6791911" y="693748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706F358A-5006-40DF-B2DC-3977A727E431}"/>
                </a:ext>
              </a:extLst>
            </p:cNvPr>
            <p:cNvCxnSpPr/>
            <p:nvPr/>
          </p:nvCxnSpPr>
          <p:spPr>
            <a:xfrm rot="19082537" flipH="1">
              <a:off x="6865748" y="694210"/>
              <a:ext cx="38238" cy="44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BB8752B5-2713-4E90-8522-325C4444AE8D}"/>
                </a:ext>
              </a:extLst>
            </p:cNvPr>
            <p:cNvGrpSpPr/>
            <p:nvPr/>
          </p:nvGrpSpPr>
          <p:grpSpPr>
            <a:xfrm rot="2882537">
              <a:off x="6772472" y="1142798"/>
              <a:ext cx="315348" cy="287465"/>
              <a:chOff x="5525864" y="1367550"/>
              <a:chExt cx="315348" cy="287465"/>
            </a:xfrm>
          </p:grpSpPr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FFA4A3E3-BA14-4088-A5CF-1FFE4D182084}"/>
                  </a:ext>
                </a:extLst>
              </p:cNvPr>
              <p:cNvCxnSpPr/>
              <p:nvPr/>
            </p:nvCxnSpPr>
            <p:spPr>
              <a:xfrm flipH="1">
                <a:off x="5525864" y="1367550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:a16="http://schemas.microsoft.com/office/drawing/2014/main" id="{1A1D1AE2-AE89-4FE7-9EC6-7E1A5D5B924F}"/>
                  </a:ext>
                </a:extLst>
              </p:cNvPr>
              <p:cNvCxnSpPr/>
              <p:nvPr/>
            </p:nvCxnSpPr>
            <p:spPr>
              <a:xfrm flipH="1">
                <a:off x="5578844" y="1413195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E3C85C96-823E-4D58-B917-93D6E7FF8F38}"/>
                  </a:ext>
                </a:extLst>
              </p:cNvPr>
              <p:cNvCxnSpPr/>
              <p:nvPr/>
            </p:nvCxnSpPr>
            <p:spPr>
              <a:xfrm flipH="1">
                <a:off x="5633444" y="1462905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79677441-15AB-44C7-8581-846A3C21ECA4}"/>
                  </a:ext>
                </a:extLst>
              </p:cNvPr>
              <p:cNvCxnSpPr/>
              <p:nvPr/>
            </p:nvCxnSpPr>
            <p:spPr>
              <a:xfrm flipH="1">
                <a:off x="5689679" y="1514250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39A709AF-AAB5-48DB-9FEC-73B7092C95EC}"/>
                  </a:ext>
                </a:extLst>
              </p:cNvPr>
              <p:cNvCxnSpPr/>
              <p:nvPr/>
            </p:nvCxnSpPr>
            <p:spPr>
              <a:xfrm flipH="1">
                <a:off x="5744279" y="1563960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:a16="http://schemas.microsoft.com/office/drawing/2014/main" id="{E0418AFD-6DA7-429E-8D2A-1CB1F11DE588}"/>
                  </a:ext>
                </a:extLst>
              </p:cNvPr>
              <p:cNvCxnSpPr/>
              <p:nvPr/>
            </p:nvCxnSpPr>
            <p:spPr>
              <a:xfrm flipH="1">
                <a:off x="5802974" y="1610430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B46748B3-DE40-4920-B1D2-36250A336F2D}"/>
                </a:ext>
              </a:extLst>
            </p:cNvPr>
            <p:cNvGrpSpPr/>
            <p:nvPr/>
          </p:nvGrpSpPr>
          <p:grpSpPr>
            <a:xfrm rot="2882537">
              <a:off x="6819763" y="823620"/>
              <a:ext cx="207768" cy="192110"/>
              <a:chOff x="5633444" y="1462905"/>
              <a:chExt cx="207768" cy="192110"/>
            </a:xfrm>
          </p:grpSpPr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7C3B4C51-FC7C-4589-AD46-5144C66ED39C}"/>
                  </a:ext>
                </a:extLst>
              </p:cNvPr>
              <p:cNvCxnSpPr/>
              <p:nvPr/>
            </p:nvCxnSpPr>
            <p:spPr>
              <a:xfrm flipH="1">
                <a:off x="5633444" y="1462905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:a16="http://schemas.microsoft.com/office/drawing/2014/main" id="{90D60B73-F388-48CF-8947-8D5A676D971C}"/>
                  </a:ext>
                </a:extLst>
              </p:cNvPr>
              <p:cNvCxnSpPr/>
              <p:nvPr/>
            </p:nvCxnSpPr>
            <p:spPr>
              <a:xfrm flipH="1">
                <a:off x="5689679" y="1514250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:a16="http://schemas.microsoft.com/office/drawing/2014/main" id="{C7A6849A-50E8-48B3-A3F6-73A8BE5746A6}"/>
                  </a:ext>
                </a:extLst>
              </p:cNvPr>
              <p:cNvCxnSpPr/>
              <p:nvPr/>
            </p:nvCxnSpPr>
            <p:spPr>
              <a:xfrm flipH="1">
                <a:off x="5744279" y="1563960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:a16="http://schemas.microsoft.com/office/drawing/2014/main" id="{90B3CF93-A1CD-4882-A53A-6D475742EEF6}"/>
                  </a:ext>
                </a:extLst>
              </p:cNvPr>
              <p:cNvCxnSpPr/>
              <p:nvPr/>
            </p:nvCxnSpPr>
            <p:spPr>
              <a:xfrm flipH="1">
                <a:off x="5802974" y="1610430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0" name="TextBox 42">
                  <a:extLst>
                    <a:ext uri="{FF2B5EF4-FFF2-40B4-BE49-F238E27FC236}">
                      <a16:creationId xmlns:a16="http://schemas.microsoft.com/office/drawing/2014/main" id="{A8A0DCD3-AD06-4019-83D8-E56F7DB3A050}"/>
                    </a:ext>
                  </a:extLst>
                </p:cNvPr>
                <p:cNvSpPr txBox="1"/>
                <p:nvPr/>
              </p:nvSpPr>
              <p:spPr>
                <a:xfrm>
                  <a:off x="5723334" y="739922"/>
                  <a:ext cx="123058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60" name="TextBox 42">
                  <a:extLst>
                    <a:ext uri="{FF2B5EF4-FFF2-40B4-BE49-F238E27FC236}">
                      <a16:creationId xmlns:a16="http://schemas.microsoft.com/office/drawing/2014/main" id="{A8A0DCD3-AD06-4019-83D8-E56F7DB3A0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3334" y="739922"/>
                  <a:ext cx="1230583" cy="461665"/>
                </a:xfrm>
                <a:prstGeom prst="rect">
                  <a:avLst/>
                </a:prstGeom>
                <a:blipFill>
                  <a:blip r:embed="rId11"/>
                  <a:stretch>
                    <a:fillRect b="-118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3B571E67-B8DC-46A4-BF2C-F45C79EC11A0}"/>
                </a:ext>
              </a:extLst>
            </p:cNvPr>
            <p:cNvSpPr/>
            <p:nvPr/>
          </p:nvSpPr>
          <p:spPr>
            <a:xfrm>
              <a:off x="6151129" y="3984399"/>
              <a:ext cx="879616" cy="8378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465E707B-B56F-47B5-85D9-374A4C906BC8}"/>
                </a:ext>
              </a:extLst>
            </p:cNvPr>
            <p:cNvSpPr/>
            <p:nvPr/>
          </p:nvSpPr>
          <p:spPr>
            <a:xfrm>
              <a:off x="6149883" y="2227014"/>
              <a:ext cx="879616" cy="92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DB1E0041-20E2-4C4C-987A-A8E3E3DAB96E}"/>
                </a:ext>
              </a:extLst>
            </p:cNvPr>
            <p:cNvSpPr/>
            <p:nvPr/>
          </p:nvSpPr>
          <p:spPr>
            <a:xfrm>
              <a:off x="6150411" y="3147194"/>
              <a:ext cx="879616" cy="8378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4" name="TextBox 42">
                  <a:extLst>
                    <a:ext uri="{FF2B5EF4-FFF2-40B4-BE49-F238E27FC236}">
                      <a16:creationId xmlns:a16="http://schemas.microsoft.com/office/drawing/2014/main" id="{482B6E7E-5F03-40BB-98C1-26CD18EC9928}"/>
                    </a:ext>
                  </a:extLst>
                </p:cNvPr>
                <p:cNvSpPr txBox="1"/>
                <p:nvPr/>
              </p:nvSpPr>
              <p:spPr>
                <a:xfrm>
                  <a:off x="5342566" y="3220443"/>
                  <a:ext cx="99569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64" name="TextBox 42">
                  <a:extLst>
                    <a:ext uri="{FF2B5EF4-FFF2-40B4-BE49-F238E27FC236}">
                      <a16:creationId xmlns:a16="http://schemas.microsoft.com/office/drawing/2014/main" id="{482B6E7E-5F03-40BB-98C1-26CD18EC99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2566" y="3220443"/>
                  <a:ext cx="995692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5" name="TextBox 42">
                  <a:extLst>
                    <a:ext uri="{FF2B5EF4-FFF2-40B4-BE49-F238E27FC236}">
                      <a16:creationId xmlns:a16="http://schemas.microsoft.com/office/drawing/2014/main" id="{E6465325-DD38-4D2B-8061-6F09169D85DE}"/>
                    </a:ext>
                  </a:extLst>
                </p:cNvPr>
                <p:cNvSpPr txBox="1"/>
                <p:nvPr/>
              </p:nvSpPr>
              <p:spPr>
                <a:xfrm>
                  <a:off x="5236821" y="2364185"/>
                  <a:ext cx="123058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/>
                                <a:cs typeface="Times New Roman" panose="020206030504050203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65" name="TextBox 42">
                  <a:extLst>
                    <a:ext uri="{FF2B5EF4-FFF2-40B4-BE49-F238E27FC236}">
                      <a16:creationId xmlns:a16="http://schemas.microsoft.com/office/drawing/2014/main" id="{E6465325-DD38-4D2B-8061-6F09169D85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6821" y="2364185"/>
                  <a:ext cx="1230583" cy="461665"/>
                </a:xfrm>
                <a:prstGeom prst="rect">
                  <a:avLst/>
                </a:prstGeom>
                <a:blipFill>
                  <a:blip r:embed="rId13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6" name="Straight Arrow Connector 365">
              <a:extLst>
                <a:ext uri="{FF2B5EF4-FFF2-40B4-BE49-F238E27FC236}">
                  <a16:creationId xmlns:a16="http://schemas.microsoft.com/office/drawing/2014/main" id="{19905D65-8847-4D23-9D64-C47B48425A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18482" y="3140941"/>
              <a:ext cx="8934" cy="867317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solid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Arrow Connector 366">
              <a:extLst>
                <a:ext uri="{FF2B5EF4-FFF2-40B4-BE49-F238E27FC236}">
                  <a16:creationId xmlns:a16="http://schemas.microsoft.com/office/drawing/2014/main" id="{402F89F5-4752-4A60-A771-E416880741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33802" y="2229873"/>
              <a:ext cx="2802" cy="928084"/>
            </a:xfrm>
            <a:prstGeom prst="straightConnector1">
              <a:avLst/>
            </a:prstGeom>
            <a:ln w="25400">
              <a:solidFill>
                <a:srgbClr val="7030A0"/>
              </a:solidFill>
              <a:prstDash val="solid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8" name="TextBox 42">
                  <a:extLst>
                    <a:ext uri="{FF2B5EF4-FFF2-40B4-BE49-F238E27FC236}">
                      <a16:creationId xmlns:a16="http://schemas.microsoft.com/office/drawing/2014/main" id="{863C0F5D-0EB8-4EA8-A9AD-49DC8349F876}"/>
                    </a:ext>
                  </a:extLst>
                </p:cNvPr>
                <p:cNvSpPr txBox="1"/>
                <p:nvPr/>
              </p:nvSpPr>
              <p:spPr>
                <a:xfrm rot="16200000">
                  <a:off x="5802497" y="4192316"/>
                  <a:ext cx="960421" cy="434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 dirty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2,5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68" name="TextBox 42">
                  <a:extLst>
                    <a:ext uri="{FF2B5EF4-FFF2-40B4-BE49-F238E27FC236}">
                      <a16:creationId xmlns:a16="http://schemas.microsoft.com/office/drawing/2014/main" id="{863C0F5D-0EB8-4EA8-A9AD-49DC8349F8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802497" y="4192316"/>
                  <a:ext cx="960421" cy="43444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9" name="TextBox 42">
                  <a:extLst>
                    <a:ext uri="{FF2B5EF4-FFF2-40B4-BE49-F238E27FC236}">
                      <a16:creationId xmlns:a16="http://schemas.microsoft.com/office/drawing/2014/main" id="{B041F2C9-F765-4F2C-8942-66846598F384}"/>
                    </a:ext>
                  </a:extLst>
                </p:cNvPr>
                <p:cNvSpPr txBox="1"/>
                <p:nvPr/>
              </p:nvSpPr>
              <p:spPr>
                <a:xfrm rot="16193980">
                  <a:off x="5802426" y="3366580"/>
                  <a:ext cx="960421" cy="434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rgbClr val="FF00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 dirty="0">
                                <a:solidFill>
                                  <a:srgbClr val="FF00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69" name="TextBox 42">
                  <a:extLst>
                    <a:ext uri="{FF2B5EF4-FFF2-40B4-BE49-F238E27FC236}">
                      <a16:creationId xmlns:a16="http://schemas.microsoft.com/office/drawing/2014/main" id="{B041F2C9-F765-4F2C-8942-66846598F3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193980">
                  <a:off x="5802426" y="3366580"/>
                  <a:ext cx="960421" cy="43444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0" name="TextBox 42">
                  <a:extLst>
                    <a:ext uri="{FF2B5EF4-FFF2-40B4-BE49-F238E27FC236}">
                      <a16:creationId xmlns:a16="http://schemas.microsoft.com/office/drawing/2014/main" id="{47E34E4A-BF26-401D-8B73-A3FA0D159695}"/>
                    </a:ext>
                  </a:extLst>
                </p:cNvPr>
                <p:cNvSpPr txBox="1"/>
                <p:nvPr/>
              </p:nvSpPr>
              <p:spPr>
                <a:xfrm rot="16200000">
                  <a:off x="5793740" y="2401353"/>
                  <a:ext cx="960421" cy="434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rgbClr val="7030A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 dirty="0">
                                <a:solidFill>
                                  <a:srgbClr val="7030A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2,6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0" name="TextBox 42">
                  <a:extLst>
                    <a:ext uri="{FF2B5EF4-FFF2-40B4-BE49-F238E27FC236}">
                      <a16:creationId xmlns:a16="http://schemas.microsoft.com/office/drawing/2014/main" id="{47E34E4A-BF26-401D-8B73-A3FA0D1596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793740" y="2401353"/>
                  <a:ext cx="960421" cy="43444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1" name="TextBox 42">
                  <a:extLst>
                    <a:ext uri="{FF2B5EF4-FFF2-40B4-BE49-F238E27FC236}">
                      <a16:creationId xmlns:a16="http://schemas.microsoft.com/office/drawing/2014/main" id="{C60BC613-2073-4BB0-841C-7A648BA2B97A}"/>
                    </a:ext>
                  </a:extLst>
                </p:cNvPr>
                <p:cNvSpPr txBox="1"/>
                <p:nvPr/>
              </p:nvSpPr>
              <p:spPr>
                <a:xfrm>
                  <a:off x="5198813" y="4188947"/>
                  <a:ext cx="123058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/>
                                <a:cs typeface="Times New Roman" panose="020206030504050203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1" name="TextBox 42">
                  <a:extLst>
                    <a:ext uri="{FF2B5EF4-FFF2-40B4-BE49-F238E27FC236}">
                      <a16:creationId xmlns:a16="http://schemas.microsoft.com/office/drawing/2014/main" id="{C60BC613-2073-4BB0-841C-7A648BA2B9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8813" y="4188947"/>
                  <a:ext cx="1230583" cy="461665"/>
                </a:xfrm>
                <a:prstGeom prst="rect">
                  <a:avLst/>
                </a:prstGeom>
                <a:blipFill>
                  <a:blip r:embed="rId17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2" name="Straight Arrow Connector 371">
              <a:extLst>
                <a:ext uri="{FF2B5EF4-FFF2-40B4-BE49-F238E27FC236}">
                  <a16:creationId xmlns:a16="http://schemas.microsoft.com/office/drawing/2014/main" id="{920F4C2E-E67E-41B1-8E67-9E013CCCFF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18825" y="4007110"/>
              <a:ext cx="7759" cy="807077"/>
            </a:xfrm>
            <a:prstGeom prst="straightConnector1">
              <a:avLst/>
            </a:prstGeom>
            <a:ln w="25400">
              <a:solidFill>
                <a:schemeClr val="accent4">
                  <a:lumMod val="75000"/>
                </a:schemeClr>
              </a:solidFill>
              <a:prstDash val="solid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3" name="TextBox 37">
              <a:extLst>
                <a:ext uri="{FF2B5EF4-FFF2-40B4-BE49-F238E27FC236}">
                  <a16:creationId xmlns:a16="http://schemas.microsoft.com/office/drawing/2014/main" id="{EF97F38A-CA35-468B-8D7F-7B966B96BBF0}"/>
                </a:ext>
              </a:extLst>
            </p:cNvPr>
            <p:cNvSpPr txBox="1"/>
            <p:nvPr/>
          </p:nvSpPr>
          <p:spPr>
            <a:xfrm rot="16200000">
              <a:off x="6325664" y="4795167"/>
              <a:ext cx="1911502" cy="419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X-ray</a:t>
              </a:r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F6357C8E-C844-4F9A-B7C7-8C59E74B4F56}"/>
                </a:ext>
              </a:extLst>
            </p:cNvPr>
            <p:cNvSpPr/>
            <p:nvPr/>
          </p:nvSpPr>
          <p:spPr>
            <a:xfrm>
              <a:off x="5688250" y="5341253"/>
              <a:ext cx="1341777" cy="4546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375" name="TextBox 33">
              <a:extLst>
                <a:ext uri="{FF2B5EF4-FFF2-40B4-BE49-F238E27FC236}">
                  <a16:creationId xmlns:a16="http://schemas.microsoft.com/office/drawing/2014/main" id="{2C0D0253-D0E9-4512-8132-BCFD9472672D}"/>
                </a:ext>
              </a:extLst>
            </p:cNvPr>
            <p:cNvSpPr txBox="1"/>
            <p:nvPr/>
          </p:nvSpPr>
          <p:spPr>
            <a:xfrm>
              <a:off x="4993682" y="5754469"/>
              <a:ext cx="2823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X-ray Source</a:t>
              </a:r>
            </a:p>
          </p:txBody>
        </p:sp>
        <p:sp>
          <p:nvSpPr>
            <p:cNvPr id="376" name="TextBox 44">
              <a:extLst>
                <a:ext uri="{FF2B5EF4-FFF2-40B4-BE49-F238E27FC236}">
                  <a16:creationId xmlns:a16="http://schemas.microsoft.com/office/drawing/2014/main" id="{77B8C2A5-C941-47B7-A37E-B058F1CA33C2}"/>
                </a:ext>
              </a:extLst>
            </p:cNvPr>
            <p:cNvSpPr txBox="1"/>
            <p:nvPr/>
          </p:nvSpPr>
          <p:spPr>
            <a:xfrm>
              <a:off x="5706776" y="6296421"/>
              <a:ext cx="8255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(b)</a:t>
              </a:r>
            </a:p>
          </p:txBody>
        </p:sp>
        <p:sp>
          <p:nvSpPr>
            <p:cNvPr id="377" name="TextBox 32">
              <a:extLst>
                <a:ext uri="{FF2B5EF4-FFF2-40B4-BE49-F238E27FC236}">
                  <a16:creationId xmlns:a16="http://schemas.microsoft.com/office/drawing/2014/main" id="{6E8C3F41-0D43-4B4E-BFF6-0E3B4FD8E0E6}"/>
                </a:ext>
              </a:extLst>
            </p:cNvPr>
            <p:cNvSpPr txBox="1"/>
            <p:nvPr/>
          </p:nvSpPr>
          <p:spPr>
            <a:xfrm rot="5400000">
              <a:off x="6692948" y="937545"/>
              <a:ext cx="1108954" cy="419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rows</a:t>
              </a:r>
            </a:p>
          </p:txBody>
        </p:sp>
      </p:grpSp>
      <p:grpSp>
        <p:nvGrpSpPr>
          <p:cNvPr id="388" name="Group 387">
            <a:extLst>
              <a:ext uri="{FF2B5EF4-FFF2-40B4-BE49-F238E27FC236}">
                <a16:creationId xmlns:a16="http://schemas.microsoft.com/office/drawing/2014/main" id="{F0D6792A-7066-4B1E-89EE-F52D77BEE900}"/>
              </a:ext>
            </a:extLst>
          </p:cNvPr>
          <p:cNvGrpSpPr/>
          <p:nvPr/>
        </p:nvGrpSpPr>
        <p:grpSpPr>
          <a:xfrm>
            <a:off x="6773963" y="61070"/>
            <a:ext cx="5889350" cy="6715500"/>
            <a:chOff x="8190954" y="-93416"/>
            <a:chExt cx="5353954" cy="6715500"/>
          </a:xfrm>
        </p:grpSpPr>
        <p:sp>
          <p:nvSpPr>
            <p:cNvPr id="389" name="TextBox 32">
              <a:extLst>
                <a:ext uri="{FF2B5EF4-FFF2-40B4-BE49-F238E27FC236}">
                  <a16:creationId xmlns:a16="http://schemas.microsoft.com/office/drawing/2014/main" id="{B7D6F7CE-9D74-42AA-B137-0C5529142691}"/>
                </a:ext>
              </a:extLst>
            </p:cNvPr>
            <p:cNvSpPr txBox="1"/>
            <p:nvPr/>
          </p:nvSpPr>
          <p:spPr>
            <a:xfrm rot="19693836">
              <a:off x="8190954" y="230495"/>
              <a:ext cx="19346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channels</a:t>
              </a:r>
            </a:p>
          </p:txBody>
        </p:sp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6931F3A9-2A87-4833-8C64-FDF231106466}"/>
                </a:ext>
              </a:extLst>
            </p:cNvPr>
            <p:cNvGrpSpPr/>
            <p:nvPr/>
          </p:nvGrpSpPr>
          <p:grpSpPr>
            <a:xfrm>
              <a:off x="8599364" y="-93416"/>
              <a:ext cx="4945544" cy="6715500"/>
              <a:chOff x="7835113" y="-93416"/>
              <a:chExt cx="4945544" cy="6715500"/>
            </a:xfrm>
          </p:grpSpPr>
          <p:sp>
            <p:nvSpPr>
              <p:cNvPr id="391" name="TextBox 33">
                <a:extLst>
                  <a:ext uri="{FF2B5EF4-FFF2-40B4-BE49-F238E27FC236}">
                    <a16:creationId xmlns:a16="http://schemas.microsoft.com/office/drawing/2014/main" id="{3E9BEEF1-36ED-4007-A591-28AC5F2B8151}"/>
                  </a:ext>
                </a:extLst>
              </p:cNvPr>
              <p:cNvSpPr txBox="1"/>
              <p:nvPr/>
            </p:nvSpPr>
            <p:spPr>
              <a:xfrm rot="19702769">
                <a:off x="10625049" y="5002817"/>
                <a:ext cx="21556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X-ray Source</a:t>
                </a:r>
              </a:p>
            </p:txBody>
          </p:sp>
          <p:sp>
            <p:nvSpPr>
              <p:cNvPr id="392" name="Rectangle 391">
                <a:extLst>
                  <a:ext uri="{FF2B5EF4-FFF2-40B4-BE49-F238E27FC236}">
                    <a16:creationId xmlns:a16="http://schemas.microsoft.com/office/drawing/2014/main" id="{F1A8B75A-A4B9-4E8E-9B7B-0FE6C7E5DD52}"/>
                  </a:ext>
                </a:extLst>
              </p:cNvPr>
              <p:cNvSpPr/>
              <p:nvPr/>
            </p:nvSpPr>
            <p:spPr>
              <a:xfrm rot="19671966">
                <a:off x="7844769" y="705129"/>
                <a:ext cx="1955984" cy="8485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/>
              </a:p>
            </p:txBody>
          </p:sp>
          <p:cxnSp>
            <p:nvCxnSpPr>
              <p:cNvPr id="393" name="Straight Arrow Connector 392">
                <a:extLst>
                  <a:ext uri="{FF2B5EF4-FFF2-40B4-BE49-F238E27FC236}">
                    <a16:creationId xmlns:a16="http://schemas.microsoft.com/office/drawing/2014/main" id="{9DA60E84-A863-49D0-8608-94F0A6C02979}"/>
                  </a:ext>
                </a:extLst>
              </p:cNvPr>
              <p:cNvCxnSpPr>
                <a:cxnSpLocks/>
              </p:cNvCxnSpPr>
              <p:nvPr/>
            </p:nvCxnSpPr>
            <p:spPr>
              <a:xfrm rot="17161379" flipV="1">
                <a:off x="8752333" y="1157578"/>
                <a:ext cx="3099762" cy="30910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0A40F11B-B372-4E58-BCD0-B13D896625C0}"/>
                  </a:ext>
                </a:extLst>
              </p:cNvPr>
              <p:cNvCxnSpPr/>
              <p:nvPr/>
            </p:nvCxnSpPr>
            <p:spPr>
              <a:xfrm rot="17161379" flipH="1">
                <a:off x="7838287" y="1324162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>
                <a:extLst>
                  <a:ext uri="{FF2B5EF4-FFF2-40B4-BE49-F238E27FC236}">
                    <a16:creationId xmlns:a16="http://schemas.microsoft.com/office/drawing/2014/main" id="{8C0EB930-FB21-4B16-87CF-33A4C8ED51EA}"/>
                  </a:ext>
                </a:extLst>
              </p:cNvPr>
              <p:cNvCxnSpPr/>
              <p:nvPr/>
            </p:nvCxnSpPr>
            <p:spPr>
              <a:xfrm rot="17161379" flipH="1">
                <a:off x="7903159" y="1284282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773D3B1C-9970-47D9-9EEE-C91FB644D10D}"/>
                  </a:ext>
                </a:extLst>
              </p:cNvPr>
              <p:cNvCxnSpPr/>
              <p:nvPr/>
            </p:nvCxnSpPr>
            <p:spPr>
              <a:xfrm rot="17161379" flipH="1">
                <a:off x="7954831" y="1236930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0B24C9B7-C0B5-4CEF-8955-1C25072DAD64}"/>
                  </a:ext>
                </a:extLst>
              </p:cNvPr>
              <p:cNvCxnSpPr/>
              <p:nvPr/>
            </p:nvCxnSpPr>
            <p:spPr>
              <a:xfrm rot="17161379" flipH="1">
                <a:off x="8010741" y="1195235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238B3077-08F4-4CAC-B566-2E10422CEE0B}"/>
                  </a:ext>
                </a:extLst>
              </p:cNvPr>
              <p:cNvCxnSpPr/>
              <p:nvPr/>
            </p:nvCxnSpPr>
            <p:spPr>
              <a:xfrm rot="17161379" flipH="1">
                <a:off x="8070027" y="1150327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038524F5-7290-449B-B0E4-294973EB72B8}"/>
                  </a:ext>
                </a:extLst>
              </p:cNvPr>
              <p:cNvCxnSpPr/>
              <p:nvPr/>
            </p:nvCxnSpPr>
            <p:spPr>
              <a:xfrm rot="17161379" flipH="1">
                <a:off x="8138870" y="1107107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9F714857-B6DC-46AC-9122-F5917F1A0359}"/>
                  </a:ext>
                </a:extLst>
              </p:cNvPr>
              <p:cNvCxnSpPr/>
              <p:nvPr/>
            </p:nvCxnSpPr>
            <p:spPr>
              <a:xfrm rot="17161379" flipH="1">
                <a:off x="8200989" y="1064264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F94A14F7-B15F-4188-A723-4B707B84D769}"/>
                  </a:ext>
                </a:extLst>
              </p:cNvPr>
              <p:cNvCxnSpPr/>
              <p:nvPr/>
            </p:nvCxnSpPr>
            <p:spPr>
              <a:xfrm rot="17161379" flipH="1">
                <a:off x="8267812" y="1015649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94670D4D-B79D-4A38-982F-E743C5988864}"/>
                  </a:ext>
                </a:extLst>
              </p:cNvPr>
              <p:cNvCxnSpPr/>
              <p:nvPr/>
            </p:nvCxnSpPr>
            <p:spPr>
              <a:xfrm rot="17161379" flipH="1">
                <a:off x="8345749" y="958906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099D2D5D-4570-4833-8244-A048655E0DF7}"/>
                  </a:ext>
                </a:extLst>
              </p:cNvPr>
              <p:cNvCxnSpPr/>
              <p:nvPr/>
            </p:nvCxnSpPr>
            <p:spPr>
              <a:xfrm rot="17161379" flipH="1">
                <a:off x="8407016" y="901372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C85A7B6A-0357-4D1A-98D2-23693A99B8A4}"/>
                  </a:ext>
                </a:extLst>
              </p:cNvPr>
              <p:cNvCxnSpPr/>
              <p:nvPr/>
            </p:nvCxnSpPr>
            <p:spPr>
              <a:xfrm rot="17161379" flipH="1">
                <a:off x="8469866" y="862614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C9971FCA-7DCA-42C5-8C68-BFCA35DD07B5}"/>
                  </a:ext>
                </a:extLst>
              </p:cNvPr>
              <p:cNvCxnSpPr/>
              <p:nvPr/>
            </p:nvCxnSpPr>
            <p:spPr>
              <a:xfrm rot="17161379" flipH="1">
                <a:off x="8528361" y="824291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A20FF451-633F-4AF4-8B92-F676969FC379}"/>
                  </a:ext>
                </a:extLst>
              </p:cNvPr>
              <p:cNvCxnSpPr/>
              <p:nvPr/>
            </p:nvCxnSpPr>
            <p:spPr>
              <a:xfrm rot="17161379" flipH="1">
                <a:off x="8591211" y="785532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E51401C4-EB2E-4B85-B95A-8B0400A5B480}"/>
                  </a:ext>
                </a:extLst>
              </p:cNvPr>
              <p:cNvCxnSpPr/>
              <p:nvPr/>
            </p:nvCxnSpPr>
            <p:spPr>
              <a:xfrm rot="17161379" flipH="1">
                <a:off x="8656083" y="745656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8E365A73-5B92-49D6-8CAD-A20DD1A13BEB}"/>
                  </a:ext>
                </a:extLst>
              </p:cNvPr>
              <p:cNvCxnSpPr/>
              <p:nvPr/>
            </p:nvCxnSpPr>
            <p:spPr>
              <a:xfrm rot="17161379" flipH="1">
                <a:off x="8718932" y="706897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B473D247-E805-4E98-BFE8-6CBAE55CA621}"/>
                  </a:ext>
                </a:extLst>
              </p:cNvPr>
              <p:cNvCxnSpPr/>
              <p:nvPr/>
            </p:nvCxnSpPr>
            <p:spPr>
              <a:xfrm rot="17161379" flipH="1">
                <a:off x="8779799" y="663310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7F61B4E8-4E50-4D14-B2AC-5DC2BD4FFF49}"/>
                  </a:ext>
                </a:extLst>
              </p:cNvPr>
              <p:cNvCxnSpPr/>
              <p:nvPr/>
            </p:nvCxnSpPr>
            <p:spPr>
              <a:xfrm rot="17161379" flipH="1">
                <a:off x="8842649" y="624552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74281F98-D8B4-446C-ABEE-531B5CC12622}"/>
                  </a:ext>
                </a:extLst>
              </p:cNvPr>
              <p:cNvCxnSpPr/>
              <p:nvPr/>
            </p:nvCxnSpPr>
            <p:spPr>
              <a:xfrm rot="17161379" flipH="1">
                <a:off x="8907520" y="584675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8CD2A5FA-9205-4F25-B4F0-006D2F710319}"/>
                  </a:ext>
                </a:extLst>
              </p:cNvPr>
              <p:cNvCxnSpPr/>
              <p:nvPr/>
            </p:nvCxnSpPr>
            <p:spPr>
              <a:xfrm rot="17161379" flipH="1">
                <a:off x="8970370" y="545917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ED659D6D-2E34-4EE8-AE02-4CB41FB7E5CD}"/>
                  </a:ext>
                </a:extLst>
              </p:cNvPr>
              <p:cNvCxnSpPr/>
              <p:nvPr/>
            </p:nvCxnSpPr>
            <p:spPr>
              <a:xfrm rot="17161379" flipH="1">
                <a:off x="9011589" y="503053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BEF7ADC9-0865-4D92-926C-05F09CA34C78}"/>
                  </a:ext>
                </a:extLst>
              </p:cNvPr>
              <p:cNvCxnSpPr/>
              <p:nvPr/>
            </p:nvCxnSpPr>
            <p:spPr>
              <a:xfrm rot="17161379" flipH="1">
                <a:off x="9071798" y="461792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>
                <a:extLst>
                  <a:ext uri="{FF2B5EF4-FFF2-40B4-BE49-F238E27FC236}">
                    <a16:creationId xmlns:a16="http://schemas.microsoft.com/office/drawing/2014/main" id="{3A64763C-5A62-41FC-95B6-7FEB38F903C0}"/>
                  </a:ext>
                </a:extLst>
              </p:cNvPr>
              <p:cNvCxnSpPr/>
              <p:nvPr/>
            </p:nvCxnSpPr>
            <p:spPr>
              <a:xfrm rot="17161379" flipH="1">
                <a:off x="9130271" y="420177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958C5897-7C76-46C3-88FB-D8CD37A9EDA1}"/>
                  </a:ext>
                </a:extLst>
              </p:cNvPr>
              <p:cNvCxnSpPr/>
              <p:nvPr/>
            </p:nvCxnSpPr>
            <p:spPr>
              <a:xfrm rot="17161379" flipH="1">
                <a:off x="9210184" y="370198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07942F36-0079-4E0A-8E8C-BBD6FD8DBCAB}"/>
                  </a:ext>
                </a:extLst>
              </p:cNvPr>
              <p:cNvCxnSpPr/>
              <p:nvPr/>
            </p:nvCxnSpPr>
            <p:spPr>
              <a:xfrm rot="17161379" flipH="1">
                <a:off x="9284787" y="323229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67865E95-C932-4AA6-A69F-204FEE34A30A}"/>
                  </a:ext>
                </a:extLst>
              </p:cNvPr>
              <p:cNvCxnSpPr/>
              <p:nvPr/>
            </p:nvCxnSpPr>
            <p:spPr>
              <a:xfrm rot="17161379" flipH="1">
                <a:off x="9344428" y="278022"/>
                <a:ext cx="38238" cy="44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9" name="Group 418">
                <a:extLst>
                  <a:ext uri="{FF2B5EF4-FFF2-40B4-BE49-F238E27FC236}">
                    <a16:creationId xmlns:a16="http://schemas.microsoft.com/office/drawing/2014/main" id="{EEEB554E-95E9-4B3B-B97B-57D27C557D44}"/>
                  </a:ext>
                </a:extLst>
              </p:cNvPr>
              <p:cNvGrpSpPr/>
              <p:nvPr/>
            </p:nvGrpSpPr>
            <p:grpSpPr>
              <a:xfrm rot="961379">
                <a:off x="9558385" y="599121"/>
                <a:ext cx="321293" cy="335203"/>
                <a:chOff x="5519919" y="1319812"/>
                <a:chExt cx="321293" cy="335203"/>
              </a:xfrm>
            </p:grpSpPr>
            <p:cxnSp>
              <p:nvCxnSpPr>
                <p:cNvPr id="442" name="Straight Connector 441">
                  <a:extLst>
                    <a:ext uri="{FF2B5EF4-FFF2-40B4-BE49-F238E27FC236}">
                      <a16:creationId xmlns:a16="http://schemas.microsoft.com/office/drawing/2014/main" id="{19CB2ACC-9152-498D-B728-0022B0CD0B15}"/>
                    </a:ext>
                  </a:extLst>
                </p:cNvPr>
                <p:cNvCxnSpPr/>
                <p:nvPr/>
              </p:nvCxnSpPr>
              <p:spPr>
                <a:xfrm flipH="1">
                  <a:off x="5519919" y="1319812"/>
                  <a:ext cx="38238" cy="445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260FA146-E0DB-4DFF-824B-042FA1E1F3BE}"/>
                    </a:ext>
                  </a:extLst>
                </p:cNvPr>
                <p:cNvCxnSpPr/>
                <p:nvPr/>
              </p:nvCxnSpPr>
              <p:spPr>
                <a:xfrm flipH="1">
                  <a:off x="5578448" y="1378440"/>
                  <a:ext cx="38238" cy="445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4" name="Straight Connector 443">
                  <a:extLst>
                    <a:ext uri="{FF2B5EF4-FFF2-40B4-BE49-F238E27FC236}">
                      <a16:creationId xmlns:a16="http://schemas.microsoft.com/office/drawing/2014/main" id="{D8DB18D7-B738-4434-BFF6-C752AE57F7CE}"/>
                    </a:ext>
                  </a:extLst>
                </p:cNvPr>
                <p:cNvCxnSpPr/>
                <p:nvPr/>
              </p:nvCxnSpPr>
              <p:spPr>
                <a:xfrm flipH="1">
                  <a:off x="5633049" y="1428150"/>
                  <a:ext cx="38238" cy="445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5" name="Straight Connector 444">
                  <a:extLst>
                    <a:ext uri="{FF2B5EF4-FFF2-40B4-BE49-F238E27FC236}">
                      <a16:creationId xmlns:a16="http://schemas.microsoft.com/office/drawing/2014/main" id="{D05FDEE0-7703-4EB8-887E-668C1F2E6BFF}"/>
                    </a:ext>
                  </a:extLst>
                </p:cNvPr>
                <p:cNvCxnSpPr/>
                <p:nvPr/>
              </p:nvCxnSpPr>
              <p:spPr>
                <a:xfrm flipH="1">
                  <a:off x="5689284" y="1479494"/>
                  <a:ext cx="38238" cy="445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6" name="Straight Connector 445">
                  <a:extLst>
                    <a:ext uri="{FF2B5EF4-FFF2-40B4-BE49-F238E27FC236}">
                      <a16:creationId xmlns:a16="http://schemas.microsoft.com/office/drawing/2014/main" id="{23AA7188-909A-4C05-B851-FDCB3459C80A}"/>
                    </a:ext>
                  </a:extLst>
                </p:cNvPr>
                <p:cNvCxnSpPr/>
                <p:nvPr/>
              </p:nvCxnSpPr>
              <p:spPr>
                <a:xfrm flipH="1">
                  <a:off x="5743883" y="1529204"/>
                  <a:ext cx="38238" cy="445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7" name="Straight Connector 446">
                  <a:extLst>
                    <a:ext uri="{FF2B5EF4-FFF2-40B4-BE49-F238E27FC236}">
                      <a16:creationId xmlns:a16="http://schemas.microsoft.com/office/drawing/2014/main" id="{4465988E-18AC-478A-AE4A-53597EF7968B}"/>
                    </a:ext>
                  </a:extLst>
                </p:cNvPr>
                <p:cNvCxnSpPr/>
                <p:nvPr/>
              </p:nvCxnSpPr>
              <p:spPr>
                <a:xfrm flipH="1">
                  <a:off x="5802974" y="1610430"/>
                  <a:ext cx="38238" cy="445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0" name="Group 419">
                <a:extLst>
                  <a:ext uri="{FF2B5EF4-FFF2-40B4-BE49-F238E27FC236}">
                    <a16:creationId xmlns:a16="http://schemas.microsoft.com/office/drawing/2014/main" id="{5F350500-33B4-41E6-AC8B-77009A5274A2}"/>
                  </a:ext>
                </a:extLst>
              </p:cNvPr>
              <p:cNvGrpSpPr/>
              <p:nvPr/>
            </p:nvGrpSpPr>
            <p:grpSpPr>
              <a:xfrm rot="961379">
                <a:off x="9433184" y="320323"/>
                <a:ext cx="197012" cy="184329"/>
                <a:chOff x="5635163" y="1394605"/>
                <a:chExt cx="197012" cy="184329"/>
              </a:xfrm>
            </p:grpSpPr>
            <p:cxnSp>
              <p:nvCxnSpPr>
                <p:cNvPr id="438" name="Straight Connector 437">
                  <a:extLst>
                    <a:ext uri="{FF2B5EF4-FFF2-40B4-BE49-F238E27FC236}">
                      <a16:creationId xmlns:a16="http://schemas.microsoft.com/office/drawing/2014/main" id="{BD3D465F-E227-4A59-8AD7-29D6C0E56FFC}"/>
                    </a:ext>
                  </a:extLst>
                </p:cNvPr>
                <p:cNvCxnSpPr/>
                <p:nvPr/>
              </p:nvCxnSpPr>
              <p:spPr>
                <a:xfrm flipH="1">
                  <a:off x="5635163" y="1394605"/>
                  <a:ext cx="38238" cy="445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9" name="Straight Connector 438">
                  <a:extLst>
                    <a:ext uri="{FF2B5EF4-FFF2-40B4-BE49-F238E27FC236}">
                      <a16:creationId xmlns:a16="http://schemas.microsoft.com/office/drawing/2014/main" id="{DAD38A5E-3B36-4857-B964-FCB2B2C5EC36}"/>
                    </a:ext>
                  </a:extLst>
                </p:cNvPr>
                <p:cNvCxnSpPr/>
                <p:nvPr/>
              </p:nvCxnSpPr>
              <p:spPr>
                <a:xfrm flipH="1">
                  <a:off x="5690748" y="1445964"/>
                  <a:ext cx="38238" cy="445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0" name="Straight Connector 439">
                  <a:extLst>
                    <a:ext uri="{FF2B5EF4-FFF2-40B4-BE49-F238E27FC236}">
                      <a16:creationId xmlns:a16="http://schemas.microsoft.com/office/drawing/2014/main" id="{19F7D20B-B70A-44B1-9CA2-B18900B7163E}"/>
                    </a:ext>
                  </a:extLst>
                </p:cNvPr>
                <p:cNvCxnSpPr/>
                <p:nvPr/>
              </p:nvCxnSpPr>
              <p:spPr>
                <a:xfrm flipH="1">
                  <a:off x="5735243" y="1487876"/>
                  <a:ext cx="38238" cy="445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1" name="Straight Connector 440">
                  <a:extLst>
                    <a:ext uri="{FF2B5EF4-FFF2-40B4-BE49-F238E27FC236}">
                      <a16:creationId xmlns:a16="http://schemas.microsoft.com/office/drawing/2014/main" id="{6BB2FD57-2690-4EE5-8119-92FAA5E81002}"/>
                    </a:ext>
                  </a:extLst>
                </p:cNvPr>
                <p:cNvCxnSpPr/>
                <p:nvPr/>
              </p:nvCxnSpPr>
              <p:spPr>
                <a:xfrm flipH="1">
                  <a:off x="5793937" y="1534349"/>
                  <a:ext cx="38238" cy="445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1" name="TextBox 42">
                    <a:extLst>
                      <a:ext uri="{FF2B5EF4-FFF2-40B4-BE49-F238E27FC236}">
                        <a16:creationId xmlns:a16="http://schemas.microsoft.com/office/drawing/2014/main" id="{EA504DDE-F9B0-4FD7-9B73-B19ABA991D86}"/>
                      </a:ext>
                    </a:extLst>
                  </p:cNvPr>
                  <p:cNvSpPr txBox="1"/>
                  <p:nvPr/>
                </p:nvSpPr>
                <p:spPr>
                  <a:xfrm rot="19678842">
                    <a:off x="8503157" y="878339"/>
                    <a:ext cx="100553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21" name="TextBox 42">
                    <a:extLst>
                      <a:ext uri="{FF2B5EF4-FFF2-40B4-BE49-F238E27FC236}">
                        <a16:creationId xmlns:a16="http://schemas.microsoft.com/office/drawing/2014/main" id="{EA504DDE-F9B0-4FD7-9B73-B19ABA991D8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678842">
                    <a:off x="8503157" y="878339"/>
                    <a:ext cx="1005533" cy="461665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2" name="TextBox 42">
                    <a:extLst>
                      <a:ext uri="{FF2B5EF4-FFF2-40B4-BE49-F238E27FC236}">
                        <a16:creationId xmlns:a16="http://schemas.microsoft.com/office/drawing/2014/main" id="{06F77D5C-C047-4639-9D29-575631B90688}"/>
                      </a:ext>
                    </a:extLst>
                  </p:cNvPr>
                  <p:cNvSpPr txBox="1"/>
                  <p:nvPr/>
                </p:nvSpPr>
                <p:spPr>
                  <a:xfrm>
                    <a:off x="9114023" y="3063717"/>
                    <a:ext cx="99569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22" name="TextBox 42">
                    <a:extLst>
                      <a:ext uri="{FF2B5EF4-FFF2-40B4-BE49-F238E27FC236}">
                        <a16:creationId xmlns:a16="http://schemas.microsoft.com/office/drawing/2014/main" id="{06F77D5C-C047-4639-9D29-575631B906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14023" y="3063717"/>
                    <a:ext cx="995692" cy="461665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b="-131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3" name="TextBox 42">
                    <a:extLst>
                      <a:ext uri="{FF2B5EF4-FFF2-40B4-BE49-F238E27FC236}">
                        <a16:creationId xmlns:a16="http://schemas.microsoft.com/office/drawing/2014/main" id="{2E0214A4-A9E8-421E-9272-A5D439A6E668}"/>
                      </a:ext>
                    </a:extLst>
                  </p:cNvPr>
                  <p:cNvSpPr txBox="1"/>
                  <p:nvPr/>
                </p:nvSpPr>
                <p:spPr>
                  <a:xfrm>
                    <a:off x="8982349" y="2235704"/>
                    <a:ext cx="123058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23" name="TextBox 42">
                    <a:extLst>
                      <a:ext uri="{FF2B5EF4-FFF2-40B4-BE49-F238E27FC236}">
                        <a16:creationId xmlns:a16="http://schemas.microsoft.com/office/drawing/2014/main" id="{2E0214A4-A9E8-421E-9272-A5D439A6E66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2349" y="2235704"/>
                    <a:ext cx="1230583" cy="461665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4" name="TextBox 42">
                    <a:extLst>
                      <a:ext uri="{FF2B5EF4-FFF2-40B4-BE49-F238E27FC236}">
                        <a16:creationId xmlns:a16="http://schemas.microsoft.com/office/drawing/2014/main" id="{555BD7BC-49B6-4A47-B806-0BFB79413B0C}"/>
                      </a:ext>
                    </a:extLst>
                  </p:cNvPr>
                  <p:cNvSpPr txBox="1"/>
                  <p:nvPr/>
                </p:nvSpPr>
                <p:spPr>
                  <a:xfrm>
                    <a:off x="11041732" y="2412352"/>
                    <a:ext cx="123058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24" name="TextBox 42">
                    <a:extLst>
                      <a:ext uri="{FF2B5EF4-FFF2-40B4-BE49-F238E27FC236}">
                        <a16:creationId xmlns:a16="http://schemas.microsoft.com/office/drawing/2014/main" id="{555BD7BC-49B6-4A47-B806-0BFB79413B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41732" y="2412352"/>
                    <a:ext cx="1230583" cy="461665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25" name="Rectangle 424">
                <a:extLst>
                  <a:ext uri="{FF2B5EF4-FFF2-40B4-BE49-F238E27FC236}">
                    <a16:creationId xmlns:a16="http://schemas.microsoft.com/office/drawing/2014/main" id="{55862847-E7C5-443F-BD7C-25CFC123692D}"/>
                  </a:ext>
                </a:extLst>
              </p:cNvPr>
              <p:cNvSpPr/>
              <p:nvPr/>
            </p:nvSpPr>
            <p:spPr>
              <a:xfrm rot="43692">
                <a:off x="10850517" y="3031521"/>
                <a:ext cx="879616" cy="8378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/>
              </a:p>
            </p:txBody>
          </p:sp>
          <p:sp>
            <p:nvSpPr>
              <p:cNvPr id="426" name="Rectangle 425">
                <a:extLst>
                  <a:ext uri="{FF2B5EF4-FFF2-40B4-BE49-F238E27FC236}">
                    <a16:creationId xmlns:a16="http://schemas.microsoft.com/office/drawing/2014/main" id="{824858EE-7710-480C-A444-87ACB1524090}"/>
                  </a:ext>
                </a:extLst>
              </p:cNvPr>
              <p:cNvSpPr/>
              <p:nvPr/>
            </p:nvSpPr>
            <p:spPr>
              <a:xfrm rot="43692">
                <a:off x="9980880" y="2098038"/>
                <a:ext cx="879616" cy="92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/>
              </a:p>
            </p:txBody>
          </p:sp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id="{A8DDB92C-B01E-4DF3-8A55-AE46C5314DBB}"/>
                  </a:ext>
                </a:extLst>
              </p:cNvPr>
              <p:cNvSpPr/>
              <p:nvPr/>
            </p:nvSpPr>
            <p:spPr>
              <a:xfrm rot="43692">
                <a:off x="9970245" y="3018153"/>
                <a:ext cx="879616" cy="8378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/>
              </a:p>
            </p:txBody>
          </p:sp>
          <p:cxnSp>
            <p:nvCxnSpPr>
              <p:cNvPr id="428" name="Straight Arrow Connector 427">
                <a:extLst>
                  <a:ext uri="{FF2B5EF4-FFF2-40B4-BE49-F238E27FC236}">
                    <a16:creationId xmlns:a16="http://schemas.microsoft.com/office/drawing/2014/main" id="{2CFD3B68-4129-4075-B3D9-872B1205B9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504852" y="3019725"/>
                <a:ext cx="340377" cy="53217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prstDash val="solid"/>
                <a:headEnd type="arrow"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Arrow Connector 428">
                <a:extLst>
                  <a:ext uri="{FF2B5EF4-FFF2-40B4-BE49-F238E27FC236}">
                    <a16:creationId xmlns:a16="http://schemas.microsoft.com/office/drawing/2014/main" id="{BFCFCD8F-E361-4353-9567-53C203D035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999680" y="2182416"/>
                <a:ext cx="488794" cy="837265"/>
              </a:xfrm>
              <a:prstGeom prst="straightConnector1">
                <a:avLst/>
              </a:prstGeom>
              <a:ln w="25400">
                <a:solidFill>
                  <a:srgbClr val="7030A0"/>
                </a:solidFill>
                <a:prstDash val="solid"/>
                <a:headEnd type="arrow"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0" name="TextBox 42">
                    <a:extLst>
                      <a:ext uri="{FF2B5EF4-FFF2-40B4-BE49-F238E27FC236}">
                        <a16:creationId xmlns:a16="http://schemas.microsoft.com/office/drawing/2014/main" id="{01881B09-7868-434D-AB39-FA57E55B1035}"/>
                      </a:ext>
                    </a:extLst>
                  </p:cNvPr>
                  <p:cNvSpPr txBox="1"/>
                  <p:nvPr/>
                </p:nvSpPr>
                <p:spPr>
                  <a:xfrm rot="3528716">
                    <a:off x="10757043" y="3239916"/>
                    <a:ext cx="960421" cy="434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rgbClr val="0070C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rgbClr val="0070C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3,2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30" name="TextBox 42">
                    <a:extLst>
                      <a:ext uri="{FF2B5EF4-FFF2-40B4-BE49-F238E27FC236}">
                        <a16:creationId xmlns:a16="http://schemas.microsoft.com/office/drawing/2014/main" id="{01881B09-7868-434D-AB39-FA57E55B10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3528716">
                    <a:off x="10757043" y="3239916"/>
                    <a:ext cx="960421" cy="43444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1" name="TextBox 42">
                    <a:extLst>
                      <a:ext uri="{FF2B5EF4-FFF2-40B4-BE49-F238E27FC236}">
                        <a16:creationId xmlns:a16="http://schemas.microsoft.com/office/drawing/2014/main" id="{B2001C21-2353-4AB8-B169-1DDA717C3A56}"/>
                      </a:ext>
                    </a:extLst>
                  </p:cNvPr>
                  <p:cNvSpPr txBox="1"/>
                  <p:nvPr/>
                </p:nvSpPr>
                <p:spPr>
                  <a:xfrm rot="3507308">
                    <a:off x="9969706" y="3221771"/>
                    <a:ext cx="960421" cy="434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3,1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31" name="TextBox 42">
                    <a:extLst>
                      <a:ext uri="{FF2B5EF4-FFF2-40B4-BE49-F238E27FC236}">
                        <a16:creationId xmlns:a16="http://schemas.microsoft.com/office/drawing/2014/main" id="{B2001C21-2353-4AB8-B169-1DDA717C3A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3507308">
                    <a:off x="9969706" y="3221771"/>
                    <a:ext cx="960421" cy="434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2" name="TextBox 42">
                    <a:extLst>
                      <a:ext uri="{FF2B5EF4-FFF2-40B4-BE49-F238E27FC236}">
                        <a16:creationId xmlns:a16="http://schemas.microsoft.com/office/drawing/2014/main" id="{D0BFE598-F997-4AEC-9C75-0EE850F9885D}"/>
                      </a:ext>
                    </a:extLst>
                  </p:cNvPr>
                  <p:cNvSpPr txBox="1"/>
                  <p:nvPr/>
                </p:nvSpPr>
                <p:spPr>
                  <a:xfrm rot="3405793">
                    <a:off x="10207632" y="2269663"/>
                    <a:ext cx="960421" cy="434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3,6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32" name="TextBox 42">
                    <a:extLst>
                      <a:ext uri="{FF2B5EF4-FFF2-40B4-BE49-F238E27FC236}">
                        <a16:creationId xmlns:a16="http://schemas.microsoft.com/office/drawing/2014/main" id="{D0BFE598-F997-4AEC-9C75-0EE850F9885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3405793">
                    <a:off x="10207632" y="2269663"/>
                    <a:ext cx="960421" cy="434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33" name="Straight Arrow Connector 432">
                <a:extLst>
                  <a:ext uri="{FF2B5EF4-FFF2-40B4-BE49-F238E27FC236}">
                    <a16:creationId xmlns:a16="http://schemas.microsoft.com/office/drawing/2014/main" id="{164D830C-3D88-41F7-A212-EF192B8310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845229" y="3554579"/>
                <a:ext cx="167570" cy="309595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prstDash val="solid"/>
                <a:headEnd type="arrow"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4" name="TextBox 37">
                <a:extLst>
                  <a:ext uri="{FF2B5EF4-FFF2-40B4-BE49-F238E27FC236}">
                    <a16:creationId xmlns:a16="http://schemas.microsoft.com/office/drawing/2014/main" id="{AD3EEA00-48D7-4ED0-AACD-A412A602632E}"/>
                  </a:ext>
                </a:extLst>
              </p:cNvPr>
              <p:cNvSpPr txBox="1"/>
              <p:nvPr/>
            </p:nvSpPr>
            <p:spPr>
              <a:xfrm rot="3420007">
                <a:off x="9147012" y="4629307"/>
                <a:ext cx="1911502" cy="419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X-ray</a:t>
                </a:r>
              </a:p>
            </p:txBody>
          </p:sp>
          <p:sp>
            <p:nvSpPr>
              <p:cNvPr id="435" name="Rectangle 434">
                <a:extLst>
                  <a:ext uri="{FF2B5EF4-FFF2-40B4-BE49-F238E27FC236}">
                    <a16:creationId xmlns:a16="http://schemas.microsoft.com/office/drawing/2014/main" id="{A97DBE53-8500-4D07-825D-0CBA71DDA1DD}"/>
                  </a:ext>
                </a:extLst>
              </p:cNvPr>
              <p:cNvSpPr/>
              <p:nvPr/>
            </p:nvSpPr>
            <p:spPr>
              <a:xfrm rot="19678842">
                <a:off x="10671150" y="4656020"/>
                <a:ext cx="1341777" cy="4546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/>
              </a:p>
            </p:txBody>
          </p:sp>
          <p:sp>
            <p:nvSpPr>
              <p:cNvPr id="436" name="TextBox 44">
                <a:extLst>
                  <a:ext uri="{FF2B5EF4-FFF2-40B4-BE49-F238E27FC236}">
                    <a16:creationId xmlns:a16="http://schemas.microsoft.com/office/drawing/2014/main" id="{D96EF714-42AE-4E85-92D7-4BE2F97728FA}"/>
                  </a:ext>
                </a:extLst>
              </p:cNvPr>
              <p:cNvSpPr txBox="1"/>
              <p:nvPr/>
            </p:nvSpPr>
            <p:spPr>
              <a:xfrm>
                <a:off x="9933594" y="6160419"/>
                <a:ext cx="8255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(c)</a:t>
                </a:r>
              </a:p>
            </p:txBody>
          </p:sp>
          <p:sp>
            <p:nvSpPr>
              <p:cNvPr id="437" name="TextBox 32">
                <a:extLst>
                  <a:ext uri="{FF2B5EF4-FFF2-40B4-BE49-F238E27FC236}">
                    <a16:creationId xmlns:a16="http://schemas.microsoft.com/office/drawing/2014/main" id="{C22B44F4-13D7-4E1C-8EF0-C8643BE88534}"/>
                  </a:ext>
                </a:extLst>
              </p:cNvPr>
              <p:cNvSpPr txBox="1"/>
              <p:nvPr/>
            </p:nvSpPr>
            <p:spPr>
              <a:xfrm rot="3506295">
                <a:off x="9378870" y="251213"/>
                <a:ext cx="1108954" cy="419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rows</a:t>
                </a:r>
              </a:p>
            </p:txBody>
          </p:sp>
        </p:grpSp>
      </p:grpSp>
      <p:sp>
        <p:nvSpPr>
          <p:cNvPr id="508" name="TextBox 32">
            <a:extLst>
              <a:ext uri="{FF2B5EF4-FFF2-40B4-BE49-F238E27FC236}">
                <a16:creationId xmlns:a16="http://schemas.microsoft.com/office/drawing/2014/main" id="{364128CB-7C12-45AA-AB44-46CC6CC22E86}"/>
              </a:ext>
            </a:extLst>
          </p:cNvPr>
          <p:cNvSpPr txBox="1"/>
          <p:nvPr/>
        </p:nvSpPr>
        <p:spPr>
          <a:xfrm rot="18746433">
            <a:off x="3118338" y="1634235"/>
            <a:ext cx="110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9" name="TextBox 508">
                <a:extLst>
                  <a:ext uri="{FF2B5EF4-FFF2-40B4-BE49-F238E27FC236}">
                    <a16:creationId xmlns:a16="http://schemas.microsoft.com/office/drawing/2014/main" id="{FF6A8E0E-3B40-4A33-A50F-735AC48F8462}"/>
                  </a:ext>
                </a:extLst>
              </p:cNvPr>
              <p:cNvSpPr txBox="1"/>
              <p:nvPr/>
            </p:nvSpPr>
            <p:spPr>
              <a:xfrm>
                <a:off x="151836" y="5936977"/>
                <a:ext cx="723957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>
                              <a:latin typeface="Cambria Math"/>
                            </a:rPr>
                            <m:t>45</m:t>
                          </m:r>
                        </m:e>
                        <m:sup>
                          <m:r>
                            <a:rPr lang="en-US" sz="2400">
                              <a:latin typeface="Cambria Math"/>
                              <a:ea typeface="Cambria Math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09" name="TextBox 508">
                <a:extLst>
                  <a:ext uri="{FF2B5EF4-FFF2-40B4-BE49-F238E27FC236}">
                    <a16:creationId xmlns:a16="http://schemas.microsoft.com/office/drawing/2014/main" id="{FF6A8E0E-3B40-4A33-A50F-735AC48F8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36" y="5936977"/>
                <a:ext cx="723957" cy="47000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0" name="TextBox 509">
                <a:extLst>
                  <a:ext uri="{FF2B5EF4-FFF2-40B4-BE49-F238E27FC236}">
                    <a16:creationId xmlns:a16="http://schemas.microsoft.com/office/drawing/2014/main" id="{A03DED0D-4764-4E21-AD4F-1EEB0A376FEB}"/>
                  </a:ext>
                </a:extLst>
              </p:cNvPr>
              <p:cNvSpPr txBox="1"/>
              <p:nvPr/>
            </p:nvSpPr>
            <p:spPr>
              <a:xfrm>
                <a:off x="5723262" y="6305210"/>
                <a:ext cx="723957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>
                              <a:latin typeface="Cambria Math"/>
                            </a:rPr>
                            <m:t>90</m:t>
                          </m:r>
                        </m:e>
                        <m:sup>
                          <m:r>
                            <a:rPr lang="en-US" sz="2400">
                              <a:latin typeface="Cambria Math"/>
                              <a:ea typeface="Cambria Math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0" name="TextBox 509">
                <a:extLst>
                  <a:ext uri="{FF2B5EF4-FFF2-40B4-BE49-F238E27FC236}">
                    <a16:creationId xmlns:a16="http://schemas.microsoft.com/office/drawing/2014/main" id="{A03DED0D-4764-4E21-AD4F-1EEB0A376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262" y="6305210"/>
                <a:ext cx="723957" cy="47000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1" name="TextBox 510">
                <a:extLst>
                  <a:ext uri="{FF2B5EF4-FFF2-40B4-BE49-F238E27FC236}">
                    <a16:creationId xmlns:a16="http://schemas.microsoft.com/office/drawing/2014/main" id="{4D7123B2-51C1-45A6-B0A4-D3945CECC261}"/>
                  </a:ext>
                </a:extLst>
              </p:cNvPr>
              <p:cNvSpPr txBox="1"/>
              <p:nvPr/>
            </p:nvSpPr>
            <p:spPr>
              <a:xfrm>
                <a:off x="10018182" y="6356410"/>
                <a:ext cx="723957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>
                              <a:latin typeface="Cambria Math"/>
                            </a:rPr>
                            <m:t>135</m:t>
                          </m:r>
                        </m:e>
                        <m:sup>
                          <m:r>
                            <a:rPr lang="en-US" sz="2400">
                              <a:latin typeface="Cambria Math"/>
                              <a:ea typeface="Cambria Math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1" name="TextBox 510">
                <a:extLst>
                  <a:ext uri="{FF2B5EF4-FFF2-40B4-BE49-F238E27FC236}">
                    <a16:creationId xmlns:a16="http://schemas.microsoft.com/office/drawing/2014/main" id="{4D7123B2-51C1-45A6-B0A4-D3945CECC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8182" y="6356410"/>
                <a:ext cx="723957" cy="470000"/>
              </a:xfrm>
              <a:prstGeom prst="rect">
                <a:avLst/>
              </a:prstGeom>
              <a:blipFill>
                <a:blip r:embed="rId27"/>
                <a:stretch>
                  <a:fillRect l="-2521" r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4" name="TextBox 513">
                <a:extLst>
                  <a:ext uri="{FF2B5EF4-FFF2-40B4-BE49-F238E27FC236}">
                    <a16:creationId xmlns:a16="http://schemas.microsoft.com/office/drawing/2014/main" id="{FA29CAA8-3B32-4578-BC73-BED63EE4BD61}"/>
                  </a:ext>
                </a:extLst>
              </p:cNvPr>
              <p:cNvSpPr txBox="1"/>
              <p:nvPr/>
            </p:nvSpPr>
            <p:spPr>
              <a:xfrm>
                <a:off x="4821461" y="2854437"/>
                <a:ext cx="580453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1,4 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4" name="TextBox 513">
                <a:extLst>
                  <a:ext uri="{FF2B5EF4-FFF2-40B4-BE49-F238E27FC236}">
                    <a16:creationId xmlns:a16="http://schemas.microsoft.com/office/drawing/2014/main" id="{FA29CAA8-3B32-4578-BC73-BED63EE4B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461" y="2854437"/>
                <a:ext cx="5804538" cy="385555"/>
              </a:xfrm>
              <a:prstGeom prst="rect">
                <a:avLst/>
              </a:prstGeom>
              <a:blipFill>
                <a:blip r:embed="rId28"/>
                <a:stretch>
                  <a:fillRect l="-840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5" name="TextBox 514">
                <a:extLst>
                  <a:ext uri="{FF2B5EF4-FFF2-40B4-BE49-F238E27FC236}">
                    <a16:creationId xmlns:a16="http://schemas.microsoft.com/office/drawing/2014/main" id="{E3C1FFCF-DB75-4584-9D5B-38A4F8C2ED20}"/>
                  </a:ext>
                </a:extLst>
              </p:cNvPr>
              <p:cNvSpPr txBox="1"/>
              <p:nvPr/>
            </p:nvSpPr>
            <p:spPr>
              <a:xfrm>
                <a:off x="7077061" y="3234366"/>
                <a:ext cx="4680897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2,5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2,6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5" name="TextBox 514">
                <a:extLst>
                  <a:ext uri="{FF2B5EF4-FFF2-40B4-BE49-F238E27FC236}">
                    <a16:creationId xmlns:a16="http://schemas.microsoft.com/office/drawing/2014/main" id="{E3C1FFCF-DB75-4584-9D5B-38A4F8C2E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061" y="3234366"/>
                <a:ext cx="4680897" cy="385555"/>
              </a:xfrm>
              <a:prstGeom prst="rect">
                <a:avLst/>
              </a:prstGeom>
              <a:blipFill>
                <a:blip r:embed="rId29"/>
                <a:stretch>
                  <a:fillRect l="-391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962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0" grpId="0"/>
      <p:bldP spid="511" grpId="0"/>
      <p:bldP spid="514" grpId="0"/>
      <p:bldP spid="514" grpId="1"/>
      <p:bldP spid="515" grpId="0"/>
      <p:bldP spid="5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20F3F0-B5F7-4671-8E29-CE8EAD46DF50}"/>
                  </a:ext>
                </a:extLst>
              </p:cNvPr>
              <p:cNvSpPr txBox="1"/>
              <p:nvPr/>
            </p:nvSpPr>
            <p:spPr>
              <a:xfrm>
                <a:off x="3031190" y="486288"/>
                <a:ext cx="580453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1,4 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20F3F0-B5F7-4671-8E29-CE8EAD46D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190" y="486288"/>
                <a:ext cx="5804538" cy="385555"/>
              </a:xfrm>
              <a:prstGeom prst="rect">
                <a:avLst/>
              </a:prstGeom>
              <a:blipFill>
                <a:blip r:embed="rId2"/>
                <a:stretch>
                  <a:fillRect l="-840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E326E2-370E-4C1E-B5D3-B2F25E8D0BF6}"/>
                  </a:ext>
                </a:extLst>
              </p:cNvPr>
              <p:cNvSpPr txBox="1"/>
              <p:nvPr/>
            </p:nvSpPr>
            <p:spPr>
              <a:xfrm>
                <a:off x="3031190" y="871843"/>
                <a:ext cx="4611070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2,5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2,6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E326E2-370E-4C1E-B5D3-B2F25E8D0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190" y="871843"/>
                <a:ext cx="4611070" cy="385555"/>
              </a:xfrm>
              <a:prstGeom prst="rect">
                <a:avLst/>
              </a:prstGeom>
              <a:blipFill>
                <a:blip r:embed="rId3"/>
                <a:stretch>
                  <a:fillRect l="-1189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E3BEAA-94AD-4990-BD93-FC0714297793}"/>
                  </a:ext>
                </a:extLst>
              </p:cNvPr>
              <p:cNvSpPr txBox="1"/>
              <p:nvPr/>
            </p:nvSpPr>
            <p:spPr>
              <a:xfrm>
                <a:off x="3031190" y="1266923"/>
                <a:ext cx="4611070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3,2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3,1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3,6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E3BEAA-94AD-4990-BD93-FC0714297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190" y="1266923"/>
                <a:ext cx="4611070" cy="385555"/>
              </a:xfrm>
              <a:prstGeom prst="rect">
                <a:avLst/>
              </a:prstGeom>
              <a:blipFill>
                <a:blip r:embed="rId4"/>
                <a:stretch>
                  <a:fillRect l="-1189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Down 7">
            <a:extLst>
              <a:ext uri="{FF2B5EF4-FFF2-40B4-BE49-F238E27FC236}">
                <a16:creationId xmlns:a16="http://schemas.microsoft.com/office/drawing/2014/main" id="{D07E4569-5C58-44CB-9309-7E0359236B9F}"/>
              </a:ext>
            </a:extLst>
          </p:cNvPr>
          <p:cNvSpPr/>
          <p:nvPr/>
        </p:nvSpPr>
        <p:spPr>
          <a:xfrm>
            <a:off x="5334000" y="2009438"/>
            <a:ext cx="762000" cy="7892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989A17-0711-454A-A33C-C2A44013226B}"/>
                  </a:ext>
                </a:extLst>
              </p:cNvPr>
              <p:cNvSpPr txBox="1"/>
              <p:nvPr/>
            </p:nvSpPr>
            <p:spPr>
              <a:xfrm>
                <a:off x="4534945" y="3441774"/>
                <a:ext cx="231146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989A17-0711-454A-A33C-C2A440132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945" y="3441774"/>
                <a:ext cx="2311467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28D7681-F4A3-4E55-8313-1991DB0781F3}"/>
              </a:ext>
            </a:extLst>
          </p:cNvPr>
          <p:cNvSpPr txBox="1"/>
          <p:nvPr/>
        </p:nvSpPr>
        <p:spPr>
          <a:xfrm>
            <a:off x="2428259" y="100733"/>
            <a:ext cx="7169469" cy="18287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CFF5C2-E4D9-4765-825B-2C5D4887050B}"/>
              </a:ext>
            </a:extLst>
          </p:cNvPr>
          <p:cNvSpPr txBox="1"/>
          <p:nvPr/>
        </p:nvSpPr>
        <p:spPr>
          <a:xfrm>
            <a:off x="2380634" y="3209092"/>
            <a:ext cx="2035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measurements vector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D84958-B673-482B-B7BF-B41D19483AF6}"/>
              </a:ext>
            </a:extLst>
          </p:cNvPr>
          <p:cNvCxnSpPr>
            <a:cxnSpLocks/>
          </p:cNvCxnSpPr>
          <p:nvPr/>
        </p:nvCxnSpPr>
        <p:spPr>
          <a:xfrm flipH="1">
            <a:off x="4001545" y="3744095"/>
            <a:ext cx="41501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FBBD23A-07F5-4020-9936-50776B70589F}"/>
              </a:ext>
            </a:extLst>
          </p:cNvPr>
          <p:cNvCxnSpPr>
            <a:cxnSpLocks/>
          </p:cNvCxnSpPr>
          <p:nvPr/>
        </p:nvCxnSpPr>
        <p:spPr>
          <a:xfrm flipV="1">
            <a:off x="5569561" y="3995167"/>
            <a:ext cx="0" cy="5539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6873BC7-E7D5-459A-A150-62E73178376A}"/>
              </a:ext>
            </a:extLst>
          </p:cNvPr>
          <p:cNvCxnSpPr>
            <a:cxnSpLocks/>
          </p:cNvCxnSpPr>
          <p:nvPr/>
        </p:nvCxnSpPr>
        <p:spPr>
          <a:xfrm flipV="1">
            <a:off x="5936793" y="3281966"/>
            <a:ext cx="0" cy="33514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76FAD42-818C-4526-9DF3-FE25209092ED}"/>
              </a:ext>
            </a:extLst>
          </p:cNvPr>
          <p:cNvSpPr txBox="1"/>
          <p:nvPr/>
        </p:nvSpPr>
        <p:spPr>
          <a:xfrm>
            <a:off x="4416555" y="4549165"/>
            <a:ext cx="200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system matrix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ACD1E7-1857-4129-A13C-135EC8F641D2}"/>
              </a:ext>
            </a:extLst>
          </p:cNvPr>
          <p:cNvSpPr txBox="1"/>
          <p:nvPr/>
        </p:nvSpPr>
        <p:spPr>
          <a:xfrm>
            <a:off x="4995032" y="2807884"/>
            <a:ext cx="303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Reconstruction vector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7154488-B04E-406F-B45C-02591FDD5893}"/>
              </a:ext>
            </a:extLst>
          </p:cNvPr>
          <p:cNvCxnSpPr>
            <a:cxnSpLocks/>
          </p:cNvCxnSpPr>
          <p:nvPr/>
        </p:nvCxnSpPr>
        <p:spPr>
          <a:xfrm>
            <a:off x="6683365" y="3960091"/>
            <a:ext cx="39203" cy="51892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8518E25-17C8-4A06-BCC0-FFDF70B9CBA5}"/>
              </a:ext>
            </a:extLst>
          </p:cNvPr>
          <p:cNvSpPr txBox="1"/>
          <p:nvPr/>
        </p:nvSpPr>
        <p:spPr>
          <a:xfrm>
            <a:off x="6172200" y="4443642"/>
            <a:ext cx="203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error vector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7E4CDEC-0145-4C2E-B53C-25494B1AA80F}"/>
                  </a:ext>
                </a:extLst>
              </p:cNvPr>
              <p:cNvSpPr txBox="1"/>
              <p:nvPr/>
            </p:nvSpPr>
            <p:spPr>
              <a:xfrm>
                <a:off x="76200" y="4950747"/>
                <a:ext cx="12192000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Issues: 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 large system matrix.  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 error,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is unknown and cannot be measured.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 For super-resolution reconstruction, reconstruction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undetermined with many solutions. 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7E4CDEC-0145-4C2E-B53C-25494B1AA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950747"/>
                <a:ext cx="12192000" cy="1631216"/>
              </a:xfrm>
              <a:prstGeom prst="rect">
                <a:avLst/>
              </a:prstGeom>
              <a:blipFill>
                <a:blip r:embed="rId6"/>
                <a:stretch>
                  <a:fillRect l="-1050" t="-3731" b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181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-29696"/>
            <a:ext cx="9220200" cy="132556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			MBIR 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Cost</a:t>
            </a:r>
            <a:r>
              <a:rPr lang="en-US" altLang="zh-CN" sz="3600" b="1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Function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748512" y="4126896"/>
                <a:ext cx="10071888" cy="2322446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Can be understood as a machine learning problem.</a:t>
                </a:r>
              </a:p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Issues:</a:t>
                </a:r>
              </a:p>
              <a:p>
                <a:pPr lvl="2"/>
                <a:r>
                  <a:rPr lang="en-US" sz="2400" dirty="0">
                    <a:latin typeface="Times New Roman" charset="0"/>
                    <a:ea typeface="Times New Roman" charset="0"/>
                    <a:cs typeface="Times New Roman" charset="0"/>
                  </a:rPr>
                  <a:t>System matrix,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𝐴</m:t>
                    </m:r>
                  </m:oMath>
                </a14:m>
                <a:r>
                  <a:rPr lang="en-US" sz="2400" dirty="0">
                    <a:latin typeface="Times New Roman" charset="0"/>
                    <a:ea typeface="Times New Roman" charset="0"/>
                    <a:cs typeface="Times New Roman" charset="0"/>
                  </a:rPr>
                  <a:t>, is too large for storage in any computer memory. Partition it is not easy.</a:t>
                </a:r>
              </a:p>
              <a:p>
                <a:pPr lvl="2"/>
                <a:r>
                  <a:rPr lang="en-US" sz="2400" dirty="0">
                    <a:latin typeface="Times New Roman" charset="0"/>
                    <a:ea typeface="Times New Roman" charset="0"/>
                    <a:cs typeface="Times New Roman" charset="0"/>
                  </a:rPr>
                  <a:t>Parallelism focuses on partitioning reconstruction,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𝑥</m:t>
                    </m:r>
                  </m:oMath>
                </a14:m>
                <a:r>
                  <a:rPr lang="en-US" sz="2400" dirty="0"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</p:txBody>
          </p:sp>
        </mc:Choice>
        <mc:Fallback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8512" y="4126896"/>
                <a:ext cx="10071888" cy="2322446"/>
              </a:xfrm>
              <a:blipFill>
                <a:blip r:embed="rId3"/>
                <a:stretch>
                  <a:fillRect l="-1090" t="-4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angle 36"/>
              <p:cNvSpPr/>
              <p:nvPr/>
            </p:nvSpPr>
            <p:spPr>
              <a:xfrm>
                <a:off x="1875360" y="2436502"/>
                <a:ext cx="6360707" cy="8572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2800" i="1">
                        <a:latin typeface="Cambria Math" charset="0"/>
                      </a:rPr>
                      <m:t>←</m:t>
                    </m:r>
                    <m:func>
                      <m:func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charset="0"/>
                              </a:rPr>
                              <m:t>arg</m:t>
                            </m:r>
                            <m:r>
                              <a:rPr lang="en-US" sz="2800">
                                <a:latin typeface="Cambria Math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2800" i="1">
                                <a:latin typeface="Cambria Math" charset="0"/>
                              </a:rPr>
                              <m:t>𝑥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f>
                                  <m:f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𝑦</m:t>
                                    </m:r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800" i="1">
                                        <a:latin typeface="Cambria Math" charset="0"/>
                                      </a:rPr>
                                      <m:t>𝐴𝑥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800" i="1">
                                    <a:latin typeface="Cambria Math" charset="0"/>
                                  </a:rPr>
                                  <m:t>𝜆</m:t>
                                </m:r>
                              </m:sub>
                              <m:sup>
                                <m:r>
                                  <a:rPr lang="en-US" altLang="zh-CN" sz="2800" i="1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800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sz="2800" i="1">
                                <a:latin typeface="Cambria Math" charset="0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2800" dirty="0"/>
                  <a:t>           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5360" y="2436502"/>
                <a:ext cx="6360707" cy="8572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824C8-A99E-EB40-A449-4E7318D3F480}" type="slidenum">
              <a:rPr lang="en-US" smtClean="0"/>
              <a:t>9</a:t>
            </a:fld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D216FF2-8153-425B-B4F6-EA2F56264F18}"/>
              </a:ext>
            </a:extLst>
          </p:cNvPr>
          <p:cNvCxnSpPr>
            <a:cxnSpLocks/>
          </p:cNvCxnSpPr>
          <p:nvPr/>
        </p:nvCxnSpPr>
        <p:spPr>
          <a:xfrm flipH="1" flipV="1">
            <a:off x="5741330" y="3118240"/>
            <a:ext cx="354670" cy="4569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BDDC9FB-C011-4541-92B7-5B9131F922C7}"/>
              </a:ext>
            </a:extLst>
          </p:cNvPr>
          <p:cNvSpPr txBox="1"/>
          <p:nvPr/>
        </p:nvSpPr>
        <p:spPr>
          <a:xfrm>
            <a:off x="5410200" y="3589947"/>
            <a:ext cx="1612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weight matrix</a:t>
            </a: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9439A6AD-4418-44B5-BEA3-BC77ACF4B503}"/>
              </a:ext>
            </a:extLst>
          </p:cNvPr>
          <p:cNvSpPr/>
          <p:nvPr/>
        </p:nvSpPr>
        <p:spPr>
          <a:xfrm>
            <a:off x="9253679" y="2451097"/>
            <a:ext cx="482976" cy="507324"/>
          </a:xfrm>
          <a:prstGeom prst="cube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668615-4500-48FE-90EF-95DCFE042F6C}"/>
              </a:ext>
            </a:extLst>
          </p:cNvPr>
          <p:cNvGrpSpPr/>
          <p:nvPr/>
        </p:nvGrpSpPr>
        <p:grpSpPr>
          <a:xfrm>
            <a:off x="8886637" y="2063197"/>
            <a:ext cx="1217710" cy="1289135"/>
            <a:chOff x="7154520" y="3107554"/>
            <a:chExt cx="1217710" cy="1289135"/>
          </a:xfrm>
        </p:grpSpPr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E521DC41-97EF-42BD-AADE-05BA00D4340C}"/>
                </a:ext>
              </a:extLst>
            </p:cNvPr>
            <p:cNvSpPr/>
            <p:nvPr/>
          </p:nvSpPr>
          <p:spPr>
            <a:xfrm>
              <a:off x="7888602" y="3495455"/>
              <a:ext cx="482976" cy="507324"/>
            </a:xfrm>
            <a:prstGeom prst="cub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8DCA8749-EAE8-4D21-9D48-BCD19C133CFA}"/>
                </a:ext>
              </a:extLst>
            </p:cNvPr>
            <p:cNvSpPr/>
            <p:nvPr/>
          </p:nvSpPr>
          <p:spPr>
            <a:xfrm>
              <a:off x="7521562" y="3114616"/>
              <a:ext cx="482976" cy="507324"/>
            </a:xfrm>
            <a:prstGeom prst="cub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7CF4502A-5FB0-4208-B26D-63E131183656}"/>
                </a:ext>
              </a:extLst>
            </p:cNvPr>
            <p:cNvSpPr/>
            <p:nvPr/>
          </p:nvSpPr>
          <p:spPr>
            <a:xfrm>
              <a:off x="7888600" y="3108580"/>
              <a:ext cx="482976" cy="507324"/>
            </a:xfrm>
            <a:prstGeom prst="cub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26AA1AF2-FEF3-4573-870A-8E111FFBEAC9}"/>
                </a:ext>
              </a:extLst>
            </p:cNvPr>
            <p:cNvSpPr/>
            <p:nvPr/>
          </p:nvSpPr>
          <p:spPr>
            <a:xfrm>
              <a:off x="7154522" y="3107554"/>
              <a:ext cx="482976" cy="507324"/>
            </a:xfrm>
            <a:prstGeom prst="cub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86D16DB9-6B9E-451D-B1FA-950E36D1FC97}"/>
                </a:ext>
              </a:extLst>
            </p:cNvPr>
            <p:cNvSpPr/>
            <p:nvPr/>
          </p:nvSpPr>
          <p:spPr>
            <a:xfrm>
              <a:off x="7154522" y="3495454"/>
              <a:ext cx="482976" cy="507324"/>
            </a:xfrm>
            <a:prstGeom prst="cub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F595CE0C-4CAC-4DB6-B601-1E0254D15BA3}"/>
                </a:ext>
              </a:extLst>
            </p:cNvPr>
            <p:cNvSpPr/>
            <p:nvPr/>
          </p:nvSpPr>
          <p:spPr>
            <a:xfrm>
              <a:off x="7154520" y="3880424"/>
              <a:ext cx="482976" cy="507324"/>
            </a:xfrm>
            <a:prstGeom prst="cub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9F026FAF-1841-4D98-BFEB-F48EA8522C68}"/>
                </a:ext>
              </a:extLst>
            </p:cNvPr>
            <p:cNvSpPr/>
            <p:nvPr/>
          </p:nvSpPr>
          <p:spPr>
            <a:xfrm>
              <a:off x="7521560" y="3882541"/>
              <a:ext cx="482976" cy="507324"/>
            </a:xfrm>
            <a:prstGeom prst="cube">
              <a:avLst/>
            </a:prstGeom>
            <a:noFill/>
            <a:ln w="63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6" name="Cube 55">
              <a:extLst>
                <a:ext uri="{FF2B5EF4-FFF2-40B4-BE49-F238E27FC236}">
                  <a16:creationId xmlns:a16="http://schemas.microsoft.com/office/drawing/2014/main" id="{AD5153A2-CEFE-4C1A-A545-7DF56747A5F6}"/>
                </a:ext>
              </a:extLst>
            </p:cNvPr>
            <p:cNvSpPr/>
            <p:nvPr/>
          </p:nvSpPr>
          <p:spPr>
            <a:xfrm>
              <a:off x="7889254" y="3889365"/>
              <a:ext cx="482976" cy="507324"/>
            </a:xfrm>
            <a:prstGeom prst="cub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D4E799-C50A-419D-A4D7-2DA76382D8DE}"/>
              </a:ext>
            </a:extLst>
          </p:cNvPr>
          <p:cNvGrpSpPr/>
          <p:nvPr/>
        </p:nvGrpSpPr>
        <p:grpSpPr>
          <a:xfrm>
            <a:off x="8764717" y="2185441"/>
            <a:ext cx="1217710" cy="1289135"/>
            <a:chOff x="7306920" y="4570143"/>
            <a:chExt cx="1217710" cy="1289135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1C2E58C4-3815-44ED-932A-90C6B6D23B28}"/>
                </a:ext>
              </a:extLst>
            </p:cNvPr>
            <p:cNvGrpSpPr/>
            <p:nvPr/>
          </p:nvGrpSpPr>
          <p:grpSpPr>
            <a:xfrm>
              <a:off x="7306920" y="4570143"/>
              <a:ext cx="1217710" cy="1289135"/>
              <a:chOff x="7154520" y="3107554"/>
              <a:chExt cx="1217710" cy="1289135"/>
            </a:xfrm>
          </p:grpSpPr>
          <p:sp>
            <p:nvSpPr>
              <p:cNvPr id="100" name="Cube 99">
                <a:extLst>
                  <a:ext uri="{FF2B5EF4-FFF2-40B4-BE49-F238E27FC236}">
                    <a16:creationId xmlns:a16="http://schemas.microsoft.com/office/drawing/2014/main" id="{D507F255-C80B-4D2A-AC2A-EE79C5380BB7}"/>
                  </a:ext>
                </a:extLst>
              </p:cNvPr>
              <p:cNvSpPr/>
              <p:nvPr/>
            </p:nvSpPr>
            <p:spPr>
              <a:xfrm>
                <a:off x="7888602" y="3495455"/>
                <a:ext cx="482976" cy="507324"/>
              </a:xfrm>
              <a:prstGeom prst="cub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1" name="Cube 100">
                <a:extLst>
                  <a:ext uri="{FF2B5EF4-FFF2-40B4-BE49-F238E27FC236}">
                    <a16:creationId xmlns:a16="http://schemas.microsoft.com/office/drawing/2014/main" id="{FA1CFDE2-5724-46AE-9984-ADF95CE4B750}"/>
                  </a:ext>
                </a:extLst>
              </p:cNvPr>
              <p:cNvSpPr/>
              <p:nvPr/>
            </p:nvSpPr>
            <p:spPr>
              <a:xfrm>
                <a:off x="7521562" y="3114616"/>
                <a:ext cx="482976" cy="507324"/>
              </a:xfrm>
              <a:prstGeom prst="cub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2" name="Cube 101">
                <a:extLst>
                  <a:ext uri="{FF2B5EF4-FFF2-40B4-BE49-F238E27FC236}">
                    <a16:creationId xmlns:a16="http://schemas.microsoft.com/office/drawing/2014/main" id="{9E35BC20-0436-4EB3-82B9-374FDB6C1A64}"/>
                  </a:ext>
                </a:extLst>
              </p:cNvPr>
              <p:cNvSpPr/>
              <p:nvPr/>
            </p:nvSpPr>
            <p:spPr>
              <a:xfrm>
                <a:off x="7888600" y="3108580"/>
                <a:ext cx="482976" cy="507324"/>
              </a:xfrm>
              <a:prstGeom prst="cub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3" name="Cube 102">
                <a:extLst>
                  <a:ext uri="{FF2B5EF4-FFF2-40B4-BE49-F238E27FC236}">
                    <a16:creationId xmlns:a16="http://schemas.microsoft.com/office/drawing/2014/main" id="{681C9C69-4784-469C-96FC-93F4758EC3EC}"/>
                  </a:ext>
                </a:extLst>
              </p:cNvPr>
              <p:cNvSpPr/>
              <p:nvPr/>
            </p:nvSpPr>
            <p:spPr>
              <a:xfrm>
                <a:off x="7154522" y="3107554"/>
                <a:ext cx="482976" cy="507324"/>
              </a:xfrm>
              <a:prstGeom prst="cub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4" name="Cube 103">
                <a:extLst>
                  <a:ext uri="{FF2B5EF4-FFF2-40B4-BE49-F238E27FC236}">
                    <a16:creationId xmlns:a16="http://schemas.microsoft.com/office/drawing/2014/main" id="{DBA3AE61-C107-4E1B-9CD7-27223C440AFB}"/>
                  </a:ext>
                </a:extLst>
              </p:cNvPr>
              <p:cNvSpPr/>
              <p:nvPr/>
            </p:nvSpPr>
            <p:spPr>
              <a:xfrm>
                <a:off x="7154522" y="3495454"/>
                <a:ext cx="482976" cy="507324"/>
              </a:xfrm>
              <a:prstGeom prst="cub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5" name="Cube 104">
                <a:extLst>
                  <a:ext uri="{FF2B5EF4-FFF2-40B4-BE49-F238E27FC236}">
                    <a16:creationId xmlns:a16="http://schemas.microsoft.com/office/drawing/2014/main" id="{7C422BCD-EEF9-4266-999C-B0F3A12F75ED}"/>
                  </a:ext>
                </a:extLst>
              </p:cNvPr>
              <p:cNvSpPr/>
              <p:nvPr/>
            </p:nvSpPr>
            <p:spPr>
              <a:xfrm>
                <a:off x="7154520" y="3880424"/>
                <a:ext cx="482976" cy="507324"/>
              </a:xfrm>
              <a:prstGeom prst="cub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6" name="Cube 105">
                <a:extLst>
                  <a:ext uri="{FF2B5EF4-FFF2-40B4-BE49-F238E27FC236}">
                    <a16:creationId xmlns:a16="http://schemas.microsoft.com/office/drawing/2014/main" id="{F581477C-827E-4858-80FC-6AA8A5FFCAA1}"/>
                  </a:ext>
                </a:extLst>
              </p:cNvPr>
              <p:cNvSpPr/>
              <p:nvPr/>
            </p:nvSpPr>
            <p:spPr>
              <a:xfrm>
                <a:off x="7521560" y="3882541"/>
                <a:ext cx="482976" cy="507324"/>
              </a:xfrm>
              <a:prstGeom prst="cube">
                <a:avLst/>
              </a:prstGeom>
              <a:noFill/>
              <a:ln w="63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7" name="Cube 106">
                <a:extLst>
                  <a:ext uri="{FF2B5EF4-FFF2-40B4-BE49-F238E27FC236}">
                    <a16:creationId xmlns:a16="http://schemas.microsoft.com/office/drawing/2014/main" id="{E9FE46FC-2071-46A1-8115-A86101B80228}"/>
                  </a:ext>
                </a:extLst>
              </p:cNvPr>
              <p:cNvSpPr/>
              <p:nvPr/>
            </p:nvSpPr>
            <p:spPr>
              <a:xfrm>
                <a:off x="7889254" y="3889365"/>
                <a:ext cx="482976" cy="507324"/>
              </a:xfrm>
              <a:prstGeom prst="cub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sp>
          <p:nvSpPr>
            <p:cNvPr id="108" name="Cube 107">
              <a:extLst>
                <a:ext uri="{FF2B5EF4-FFF2-40B4-BE49-F238E27FC236}">
                  <a16:creationId xmlns:a16="http://schemas.microsoft.com/office/drawing/2014/main" id="{11BC454B-41EA-4B2A-AC6F-6FBA4B79F8C1}"/>
                </a:ext>
              </a:extLst>
            </p:cNvPr>
            <p:cNvSpPr/>
            <p:nvPr/>
          </p:nvSpPr>
          <p:spPr>
            <a:xfrm>
              <a:off x="7673960" y="4958457"/>
              <a:ext cx="482976" cy="507324"/>
            </a:xfrm>
            <a:prstGeom prst="cub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82A5D33-7562-4076-A97E-56A9A850577A}"/>
              </a:ext>
            </a:extLst>
          </p:cNvPr>
          <p:cNvGrpSpPr/>
          <p:nvPr/>
        </p:nvGrpSpPr>
        <p:grpSpPr>
          <a:xfrm>
            <a:off x="9006815" y="1944679"/>
            <a:ext cx="1217058" cy="1282311"/>
            <a:chOff x="7306920" y="4570143"/>
            <a:chExt cx="1217058" cy="1282311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E42CB5E-6F8E-44E4-B9AA-3D42ACEF78F9}"/>
                </a:ext>
              </a:extLst>
            </p:cNvPr>
            <p:cNvGrpSpPr/>
            <p:nvPr/>
          </p:nvGrpSpPr>
          <p:grpSpPr>
            <a:xfrm>
              <a:off x="7306920" y="4570143"/>
              <a:ext cx="1217058" cy="1282311"/>
              <a:chOff x="7154520" y="3107554"/>
              <a:chExt cx="1217058" cy="1282311"/>
            </a:xfrm>
          </p:grpSpPr>
          <p:sp>
            <p:nvSpPr>
              <p:cNvPr id="113" name="Cube 112">
                <a:extLst>
                  <a:ext uri="{FF2B5EF4-FFF2-40B4-BE49-F238E27FC236}">
                    <a16:creationId xmlns:a16="http://schemas.microsoft.com/office/drawing/2014/main" id="{45D60480-9881-45BD-8891-E89164CB8550}"/>
                  </a:ext>
                </a:extLst>
              </p:cNvPr>
              <p:cNvSpPr/>
              <p:nvPr/>
            </p:nvSpPr>
            <p:spPr>
              <a:xfrm>
                <a:off x="7888602" y="3495455"/>
                <a:ext cx="482976" cy="507324"/>
              </a:xfrm>
              <a:prstGeom prst="cub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14" name="Cube 113">
                <a:extLst>
                  <a:ext uri="{FF2B5EF4-FFF2-40B4-BE49-F238E27FC236}">
                    <a16:creationId xmlns:a16="http://schemas.microsoft.com/office/drawing/2014/main" id="{1B220577-0C3E-47A8-87F2-4B577BBFAF79}"/>
                  </a:ext>
                </a:extLst>
              </p:cNvPr>
              <p:cNvSpPr/>
              <p:nvPr/>
            </p:nvSpPr>
            <p:spPr>
              <a:xfrm>
                <a:off x="7521562" y="3114616"/>
                <a:ext cx="482976" cy="507324"/>
              </a:xfrm>
              <a:prstGeom prst="cub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15" name="Cube 114">
                <a:extLst>
                  <a:ext uri="{FF2B5EF4-FFF2-40B4-BE49-F238E27FC236}">
                    <a16:creationId xmlns:a16="http://schemas.microsoft.com/office/drawing/2014/main" id="{A91122AD-6928-4C45-863E-1A2F43E51984}"/>
                  </a:ext>
                </a:extLst>
              </p:cNvPr>
              <p:cNvSpPr/>
              <p:nvPr/>
            </p:nvSpPr>
            <p:spPr>
              <a:xfrm>
                <a:off x="7888600" y="3108580"/>
                <a:ext cx="482976" cy="507324"/>
              </a:xfrm>
              <a:prstGeom prst="cub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16" name="Cube 115">
                <a:extLst>
                  <a:ext uri="{FF2B5EF4-FFF2-40B4-BE49-F238E27FC236}">
                    <a16:creationId xmlns:a16="http://schemas.microsoft.com/office/drawing/2014/main" id="{C6ADF1F8-DE79-40C2-98A5-DFA774E8B94F}"/>
                  </a:ext>
                </a:extLst>
              </p:cNvPr>
              <p:cNvSpPr/>
              <p:nvPr/>
            </p:nvSpPr>
            <p:spPr>
              <a:xfrm>
                <a:off x="7154522" y="3107554"/>
                <a:ext cx="482976" cy="507324"/>
              </a:xfrm>
              <a:prstGeom prst="cub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17" name="Cube 116">
                <a:extLst>
                  <a:ext uri="{FF2B5EF4-FFF2-40B4-BE49-F238E27FC236}">
                    <a16:creationId xmlns:a16="http://schemas.microsoft.com/office/drawing/2014/main" id="{BCE16455-4EF4-4CCC-9297-2CF2590F0A15}"/>
                  </a:ext>
                </a:extLst>
              </p:cNvPr>
              <p:cNvSpPr/>
              <p:nvPr/>
            </p:nvSpPr>
            <p:spPr>
              <a:xfrm>
                <a:off x="7154522" y="3495454"/>
                <a:ext cx="482976" cy="507324"/>
              </a:xfrm>
              <a:prstGeom prst="cub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18" name="Cube 117">
                <a:extLst>
                  <a:ext uri="{FF2B5EF4-FFF2-40B4-BE49-F238E27FC236}">
                    <a16:creationId xmlns:a16="http://schemas.microsoft.com/office/drawing/2014/main" id="{125EB75C-88A7-413A-AA2E-31F6DB829D92}"/>
                  </a:ext>
                </a:extLst>
              </p:cNvPr>
              <p:cNvSpPr/>
              <p:nvPr/>
            </p:nvSpPr>
            <p:spPr>
              <a:xfrm>
                <a:off x="7154520" y="3880424"/>
                <a:ext cx="482976" cy="507324"/>
              </a:xfrm>
              <a:prstGeom prst="cub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19" name="Cube 118">
                <a:extLst>
                  <a:ext uri="{FF2B5EF4-FFF2-40B4-BE49-F238E27FC236}">
                    <a16:creationId xmlns:a16="http://schemas.microsoft.com/office/drawing/2014/main" id="{4DDC65C3-6B42-4B78-AED3-B5B1881BD93D}"/>
                  </a:ext>
                </a:extLst>
              </p:cNvPr>
              <p:cNvSpPr/>
              <p:nvPr/>
            </p:nvSpPr>
            <p:spPr>
              <a:xfrm>
                <a:off x="7521560" y="3882541"/>
                <a:ext cx="482976" cy="507324"/>
              </a:xfrm>
              <a:prstGeom prst="cube">
                <a:avLst/>
              </a:prstGeom>
              <a:noFill/>
              <a:ln w="63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20" name="Cube 119">
                <a:extLst>
                  <a:ext uri="{FF2B5EF4-FFF2-40B4-BE49-F238E27FC236}">
                    <a16:creationId xmlns:a16="http://schemas.microsoft.com/office/drawing/2014/main" id="{BE2B1E16-FFA3-4480-AC16-CC4937BB2E87}"/>
                  </a:ext>
                </a:extLst>
              </p:cNvPr>
              <p:cNvSpPr/>
              <p:nvPr/>
            </p:nvSpPr>
            <p:spPr>
              <a:xfrm>
                <a:off x="7884230" y="3879317"/>
                <a:ext cx="482976" cy="507324"/>
              </a:xfrm>
              <a:prstGeom prst="cub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sp>
          <p:nvSpPr>
            <p:cNvPr id="112" name="Cube 111">
              <a:extLst>
                <a:ext uri="{FF2B5EF4-FFF2-40B4-BE49-F238E27FC236}">
                  <a16:creationId xmlns:a16="http://schemas.microsoft.com/office/drawing/2014/main" id="{3249D5A7-87EE-4E17-8775-1E86A7E5A5D9}"/>
                </a:ext>
              </a:extLst>
            </p:cNvPr>
            <p:cNvSpPr/>
            <p:nvPr/>
          </p:nvSpPr>
          <p:spPr>
            <a:xfrm>
              <a:off x="7673960" y="4958457"/>
              <a:ext cx="482976" cy="507324"/>
            </a:xfrm>
            <a:prstGeom prst="cub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cxnSp>
        <p:nvCxnSpPr>
          <p:cNvPr id="121" name="Curved Connector 41">
            <a:extLst>
              <a:ext uri="{FF2B5EF4-FFF2-40B4-BE49-F238E27FC236}">
                <a16:creationId xmlns:a16="http://schemas.microsoft.com/office/drawing/2014/main" id="{0FAB1905-7E02-4A0F-BC30-CE41D2B35EF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245892" y="2015607"/>
            <a:ext cx="688668" cy="13513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5CD3728A-0F2F-4E6C-905A-C5A523312D81}"/>
              </a:ext>
            </a:extLst>
          </p:cNvPr>
          <p:cNvSpPr txBox="1"/>
          <p:nvPr/>
        </p:nvSpPr>
        <p:spPr>
          <a:xfrm>
            <a:off x="9236263" y="1405676"/>
            <a:ext cx="95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voxel </a:t>
            </a:r>
            <a:r>
              <a:rPr lang="en-US" sz="1800" dirty="0" err="1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baseline="-25000" dirty="0" err="1">
                <a:latin typeface="Times New Roman" charset="0"/>
                <a:ea typeface="Times New Roman" charset="0"/>
                <a:cs typeface="Times New Roman" charset="0"/>
              </a:rPr>
              <a:t>j</a:t>
            </a:r>
            <a:endParaRPr lang="en-US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4" name="Content Placeholder 6">
            <a:extLst>
              <a:ext uri="{FF2B5EF4-FFF2-40B4-BE49-F238E27FC236}">
                <a16:creationId xmlns:a16="http://schemas.microsoft.com/office/drawing/2014/main" id="{4B64145C-4E18-41D6-ACE5-955B7C88C431}"/>
              </a:ext>
            </a:extLst>
          </p:cNvPr>
          <p:cNvSpPr txBox="1">
            <a:spLocks/>
          </p:cNvSpPr>
          <p:nvPr/>
        </p:nvSpPr>
        <p:spPr>
          <a:xfrm>
            <a:off x="8123378" y="3589947"/>
            <a:ext cx="3382821" cy="517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26 voxels local neighborhood</a:t>
            </a:r>
          </a:p>
        </p:txBody>
      </p:sp>
    </p:spTree>
    <p:extLst>
      <p:ext uri="{BB962C8B-B14F-4D97-AF65-F5344CB8AC3E}">
        <p14:creationId xmlns:p14="http://schemas.microsoft.com/office/powerpoint/2010/main" val="4287014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3539</TotalTime>
  <Words>1241</Words>
  <Application>Microsoft Office PowerPoint</Application>
  <PresentationFormat>Widescreen</PresentationFormat>
  <Paragraphs>374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Times New Roman</vt:lpstr>
      <vt:lpstr>Office Theme</vt:lpstr>
      <vt:lpstr>Consensus Equilibrium for Super-Resolution and Extreme-Scale CT Reconstruction</vt:lpstr>
      <vt:lpstr>Computed Tomography (CT) Reconstruction</vt:lpstr>
      <vt:lpstr>Tomographic Reconstruction</vt:lpstr>
      <vt:lpstr>    Two Approaches for Reconstruction</vt:lpstr>
      <vt:lpstr>Model Based Iterative Reconstruction (MBIR)</vt:lpstr>
      <vt:lpstr>PowerPoint Presentation</vt:lpstr>
      <vt:lpstr>PowerPoint Presentation</vt:lpstr>
      <vt:lpstr>PowerPoint Presentation</vt:lpstr>
      <vt:lpstr>   MBIR Cost Function</vt:lpstr>
      <vt:lpstr>  MBIR Good Performance</vt:lpstr>
      <vt:lpstr>    Contributions</vt:lpstr>
      <vt:lpstr>      The Consensus Equilibrium Method (CE Method)</vt:lpstr>
      <vt:lpstr>         Low-Resolution Individual Reconstruction</vt:lpstr>
      <vt:lpstr>Uniform View Subsets</vt:lpstr>
      <vt:lpstr>Grouped View Subsets</vt:lpstr>
      <vt:lpstr>Smaller Memory Footprint with Grouped-View Subsets</vt:lpstr>
      <vt:lpstr>PowerPoint Presentation</vt:lpstr>
      <vt:lpstr>PowerPoint Presentation</vt:lpstr>
      <vt:lpstr>       Benchmark Dataset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萧 王</dc:creator>
  <cp:lastModifiedBy>萧 王</cp:lastModifiedBy>
  <cp:revision>145</cp:revision>
  <dcterms:created xsi:type="dcterms:W3CDTF">2018-10-25T15:31:29Z</dcterms:created>
  <dcterms:modified xsi:type="dcterms:W3CDTF">2019-11-21T20:00:43Z</dcterms:modified>
</cp:coreProperties>
</file>