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8"/>
  </p:notesMasterIdLst>
  <p:sldIdLst>
    <p:sldId id="257" r:id="rId2"/>
    <p:sldId id="1199" r:id="rId3"/>
    <p:sldId id="265" r:id="rId4"/>
    <p:sldId id="1200" r:id="rId5"/>
    <p:sldId id="1201" r:id="rId6"/>
    <p:sldId id="1203" r:id="rId7"/>
    <p:sldId id="264" r:id="rId8"/>
    <p:sldId id="273" r:id="rId9"/>
    <p:sldId id="1191" r:id="rId10"/>
    <p:sldId id="1188" r:id="rId11"/>
    <p:sldId id="270" r:id="rId12"/>
    <p:sldId id="1210" r:id="rId13"/>
    <p:sldId id="1211" r:id="rId14"/>
    <p:sldId id="1212" r:id="rId15"/>
    <p:sldId id="1213" r:id="rId16"/>
    <p:sldId id="1214" r:id="rId17"/>
    <p:sldId id="1215" r:id="rId18"/>
    <p:sldId id="1216" r:id="rId19"/>
    <p:sldId id="1217" r:id="rId20"/>
    <p:sldId id="1218" r:id="rId21"/>
    <p:sldId id="1219" r:id="rId22"/>
    <p:sldId id="1220" r:id="rId23"/>
    <p:sldId id="1221" r:id="rId24"/>
    <p:sldId id="1222" r:id="rId25"/>
    <p:sldId id="262" r:id="rId26"/>
    <p:sldId id="1192" r:id="rId27"/>
    <p:sldId id="1194" r:id="rId28"/>
    <p:sldId id="1195" r:id="rId29"/>
    <p:sldId id="1187" r:id="rId30"/>
    <p:sldId id="268" r:id="rId31"/>
    <p:sldId id="263" r:id="rId32"/>
    <p:sldId id="266" r:id="rId33"/>
    <p:sldId id="267" r:id="rId34"/>
    <p:sldId id="1209" r:id="rId35"/>
    <p:sldId id="259" r:id="rId36"/>
    <p:sldId id="260" r:id="rId37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451" autoAdjust="0"/>
    <p:restoredTop sz="33005" autoAdjust="0"/>
  </p:normalViewPr>
  <p:slideViewPr>
    <p:cSldViewPr snapToGrid="0" snapToObjects="1">
      <p:cViewPr varScale="1">
        <p:scale>
          <a:sx n="29" d="100"/>
          <a:sy n="29" d="100"/>
        </p:scale>
        <p:origin x="2333" y="3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8" cy="513508"/>
          </a:xfrm>
          <a:prstGeom prst="rect">
            <a:avLst/>
          </a:prstGeom>
        </p:spPr>
        <p:txBody>
          <a:bodyPr vert="horz" lIns="95491" tIns="47745" rIns="95491" bIns="47745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1" y="0"/>
            <a:ext cx="3078428" cy="513508"/>
          </a:xfrm>
          <a:prstGeom prst="rect">
            <a:avLst/>
          </a:prstGeom>
        </p:spPr>
        <p:txBody>
          <a:bodyPr vert="horz" lIns="95491" tIns="47745" rIns="95491" bIns="47745" rtlCol="0"/>
          <a:lstStyle>
            <a:lvl1pPr algn="r">
              <a:defRPr sz="1300"/>
            </a:lvl1pPr>
          </a:lstStyle>
          <a:p>
            <a:fld id="{59807C19-6BCB-0646-8063-247498BDD8B0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91" tIns="47745" rIns="95491" bIns="4774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8"/>
            <a:ext cx="5683250" cy="4029879"/>
          </a:xfrm>
          <a:prstGeom prst="rect">
            <a:avLst/>
          </a:prstGeom>
        </p:spPr>
        <p:txBody>
          <a:bodyPr vert="horz" lIns="95491" tIns="47745" rIns="95491" bIns="4774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8" cy="513507"/>
          </a:xfrm>
          <a:prstGeom prst="rect">
            <a:avLst/>
          </a:prstGeom>
        </p:spPr>
        <p:txBody>
          <a:bodyPr vert="horz" lIns="95491" tIns="47745" rIns="95491" bIns="47745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1" y="9721107"/>
            <a:ext cx="3078428" cy="513507"/>
          </a:xfrm>
          <a:prstGeom prst="rect">
            <a:avLst/>
          </a:prstGeom>
        </p:spPr>
        <p:txBody>
          <a:bodyPr vert="horz" lIns="95491" tIns="47745" rIns="95491" bIns="47745" rtlCol="0" anchor="b"/>
          <a:lstStyle>
            <a:lvl1pPr algn="r">
              <a:defRPr sz="1300"/>
            </a:lvl1pPr>
          </a:lstStyle>
          <a:p>
            <a:fld id="{29E52025-9CFF-A246-AF62-46DED5536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288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139700" y="766763"/>
            <a:ext cx="6824663" cy="3838575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768E9-08E4-434B-B2AC-570B621DDF0D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90793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52025-9CFF-A246-AF62-46DED5536D0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2377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9700" y="766763"/>
            <a:ext cx="6824663" cy="38385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altLang="ja-JP" sz="13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6306C-C80B-456B-A7B8-3C99ABBD5563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68057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52025-9CFF-A246-AF62-46DED5536D0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2518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52025-9CFF-A246-AF62-46DED5536D0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2672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4908">
              <a:defRPr/>
            </a:pPr>
            <a:endParaRPr kumimoji="1" lang="ja-JP" altLang="en-US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52025-9CFF-A246-AF62-46DED5536D0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0903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52025-9CFF-A246-AF62-46DED5536D0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9526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52025-9CFF-A246-AF62-46DED5536D0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4877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52025-9CFF-A246-AF62-46DED5536D0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4135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52025-9CFF-A246-AF62-46DED5536D0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3407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52025-9CFF-A246-AF62-46DED5536D0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402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9045" indent="-179045" defTabSz="954908">
              <a:buFont typeface="Arial" panose="020B0604020202020204" pitchFamily="34" charset="0"/>
              <a:buChar char="•"/>
              <a:defRPr/>
            </a:pPr>
            <a:endParaRPr lang="en-US" altLang="ja-JP" sz="13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52025-9CFF-A246-AF62-46DED5536D0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7711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52025-9CFF-A246-AF62-46DED5536D0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6244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52025-9CFF-A246-AF62-46DED5536D0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9870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52025-9CFF-A246-AF62-46DED5536D0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5311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52025-9CFF-A246-AF62-46DED5536D0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1107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52025-9CFF-A246-AF62-46DED5536D0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5664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9700" y="766763"/>
            <a:ext cx="6824663" cy="38385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6306C-C80B-456B-A7B8-3C99ABBD5563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7281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altLang="ja-JP" sz="13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52025-9CFF-A246-AF62-46DED5536D0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1289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52025-9CFF-A246-AF62-46DED5536D0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7685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kumimoji="1" lang="ja-JP" altLang="en-US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52025-9CFF-A246-AF62-46DED5536D0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4736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9700" y="766763"/>
            <a:ext cx="6824663" cy="38385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54908">
              <a:buFont typeface="Arial" panose="020B0604020202020204" pitchFamily="34" charset="0"/>
              <a:buNone/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6306C-C80B-456B-A7B8-3C99ABBD5563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53820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9700" y="766763"/>
            <a:ext cx="6824663" cy="38385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9045" indent="-179045">
              <a:buFont typeface="Arial" panose="020B0604020202020204" pitchFamily="34" charset="0"/>
              <a:buChar char="•"/>
            </a:pPr>
            <a:endParaRPr lang="en-US" altLang="ja-JP" sz="13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6306C-C80B-456B-A7B8-3C99ABBD5563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593613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4908">
              <a:defRPr/>
            </a:pPr>
            <a:endParaRPr kumimoji="1" lang="en-US" altLang="ja-JP" baseline="0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52025-9CFF-A246-AF62-46DED5536D0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74217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52025-9CFF-A246-AF62-46DED5536D0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4258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52025-9CFF-A246-AF62-46DED5536D0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47356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ja-JP" altLang="en-US" sz="13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52025-9CFF-A246-AF62-46DED5536D0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42731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52025-9CFF-A246-AF62-46DED5536D0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45502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52025-9CFF-A246-AF62-46DED5536D0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9857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52025-9CFF-A246-AF62-46DED5536D0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209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kumimoji="1" lang="ja-JP" altLang="en-US" b="1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52025-9CFF-A246-AF62-46DED5536D0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9844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52025-9CFF-A246-AF62-46DED5536D0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9253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4908">
              <a:defRPr/>
            </a:pPr>
            <a:r>
              <a:rPr kumimoji="1" lang="en-US" altLang="ja-JP" baseline="0" dirty="0" smtClean="0"/>
              <a:t/>
            </a:r>
            <a:br>
              <a:rPr kumimoji="1" lang="en-US" altLang="ja-JP" baseline="0" dirty="0" smtClean="0"/>
            </a:b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52025-9CFF-A246-AF62-46DED5536D0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675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9700" y="766763"/>
            <a:ext cx="6824663" cy="38385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kumimoji="1" lang="en-US" altLang="ja-JP" sz="13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6306C-C80B-456B-A7B8-3C99ABBD5563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27806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kumimoji="1" lang="en-US" altLang="ja-JP" b="1" baseline="0" dirty="0" smtClean="0"/>
              </a:p>
            </p:txBody>
          </p:sp>
        </mc:Choice>
        <mc:Fallback xmlns="">
          <p:sp>
            <p:nvSpPr>
              <p:cNvPr id="3" name="ノート プレースホルダー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kumimoji="1" lang="en-US" altLang="ja-JP" dirty="0" smtClean="0"/>
                  <a:t>In this work,</a:t>
                </a:r>
                <a:r>
                  <a:rPr kumimoji="1" lang="en-US" altLang="ja-JP" baseline="0" dirty="0" smtClean="0"/>
                  <a:t> we propose a Software Systolic Array Model (called as SSAM) on the top of CUDA architecture. For simplification, SSAM can be viewed as a virtual systolic array.</a:t>
                </a:r>
              </a:p>
              <a:p>
                <a:r>
                  <a:rPr kumimoji="1" lang="en-US" altLang="ja-JP" baseline="0" dirty="0" smtClean="0"/>
                  <a:t>The left figure shows a typical hardware systolic array, the right figure illustrates the proposed systolic array. </a:t>
                </a:r>
              </a:p>
              <a:p>
                <a:r>
                  <a:rPr lang="en-US" altLang="ja-JP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As the left figure shown, all PEs compute the partial results for a specified function, store results locally, and then send them to neighbor PEs for the next cycle. The computational and data</a:t>
                </a:r>
              </a:p>
              <a:p>
                <a:r>
                  <a:rPr lang="en-US" altLang="ja-JP" sz="1200" b="0" i="0" u="none" strike="noStrike" kern="1200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storage behavior of each PE can be formulated as the equation. S is a partial result held by each PE; r is an external coefficient, e.g. for convolution, r is filter weights; x is an input and output value; </a:t>
                </a:r>
                <a:r>
                  <a:rPr lang="en-US" altLang="ja-JP" sz="1200" i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⊗</a:t>
                </a:r>
                <a:r>
                  <a:rPr lang="ja-JP" altLang="en-US" sz="12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ja-JP" sz="1200" dirty="0">
                    <a:solidFill>
                      <a:srgbClr val="FF0000"/>
                    </a:solidFill>
                  </a:rPr>
                  <a:t>and </a:t>
                </a:r>
                <a:r>
                  <a:rPr lang="en-US" altLang="ja-JP" sz="1200" i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⊕</a:t>
                </a:r>
                <a:r>
                  <a:rPr lang="en-US" altLang="ja-JP" sz="12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ja-JP" sz="1200" dirty="0" smtClean="0">
                    <a:solidFill>
                      <a:srgbClr val="FF0000"/>
                    </a:solidFill>
                  </a:rPr>
                  <a:t>indicate</a:t>
                </a:r>
                <a:r>
                  <a:rPr lang="en-US" altLang="ja-JP" sz="1200" baseline="0" dirty="0" smtClean="0">
                    <a:solidFill>
                      <a:srgbClr val="FF0000"/>
                    </a:solidFill>
                  </a:rPr>
                  <a:t> lots of the basic arithmetic operations; </a:t>
                </a:r>
                <a:r>
                  <a:rPr lang="en-US" altLang="ja-JP" sz="1200" dirty="0" smtClean="0">
                    <a:solidFill>
                      <a:srgbClr val="FF0000"/>
                    </a:solidFill>
                  </a:rPr>
                  <a:t>ctrl is a function that controls</a:t>
                </a:r>
                <a:r>
                  <a:rPr lang="en-US" altLang="ja-JP" sz="1200" baseline="0" dirty="0" smtClean="0">
                    <a:solidFill>
                      <a:srgbClr val="FF0000"/>
                    </a:solidFill>
                  </a:rPr>
                  <a:t> the transfer of partial results.</a:t>
                </a:r>
              </a:p>
              <a:p>
                <a:r>
                  <a:rPr kumimoji="1" lang="en-US" altLang="ja-JP" sz="1200" baseline="0" dirty="0" smtClean="0">
                    <a:solidFill>
                      <a:srgbClr val="FF0000"/>
                    </a:solidFill>
                  </a:rPr>
                  <a:t>More specifically, </a:t>
                </a:r>
                <a:r>
                  <a:rPr lang="en-US" altLang="ja-JP" dirty="0" smtClean="0"/>
                  <a:t>the behavior of PEs</a:t>
                </a:r>
                <a:r>
                  <a:rPr lang="en-US" altLang="ja-JP" baseline="0" dirty="0" smtClean="0"/>
                  <a:t> in systolic can be mimicked by the registers, the parallelism of all PEs can be performed by a CUDA Warp due to all threads in a single Warp performs in a SIMD fashion, that means 32 threads perform in parallel naturally regardless of explicit synchronization. </a:t>
                </a:r>
                <a:endParaRPr kumimoji="1" lang="ja-JP" altLang="en-US" dirty="0"/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52025-9CFF-A246-AF62-46DED5536D0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3776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54908">
              <a:buFont typeface="Arial" panose="020B0604020202020204" pitchFamily="34" charset="0"/>
              <a:buNone/>
              <a:defRPr/>
            </a:pPr>
            <a:endParaRPr kumimoji="1" lang="en-US" altLang="ja-JP" sz="13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52025-9CFF-A246-AF62-46DED5536D0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695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ADE0E-47D2-344B-889D-00E51C2313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833D14-95E6-6B48-986B-5093D1C43F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D00CF7-339C-944B-AE40-33891177A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A64E0-8511-43D3-89F3-AFB50302BD13}" type="datetime1">
              <a:rPr lang="en-US" altLang="ja-JP" smtClean="0"/>
              <a:t>11/26/2019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FF772A-9A16-314D-9035-18F2619A5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02AADE-D322-BB44-8996-810E2EC02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9EAFA-5179-9743-9A1F-E727A51B7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684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7ED54-54D7-5C45-B23A-E2B11B664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450EF5-C58C-0442-AD31-64E14F0A4F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D8F3D7-24FF-E442-AC55-2F82B161E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A3A61-4E99-4D57-9E81-B7042E8C4C25}" type="datetime1">
              <a:rPr lang="en-US" altLang="ja-JP" smtClean="0"/>
              <a:t>11/26/2019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CA5CB5-196B-744E-A7AA-F85181C37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5238E-FB61-A44A-A305-568E5246A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9EAFA-5179-9743-9A1F-E727A51B7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976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E4FCE6-676E-E841-A0F3-27951A3085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5BD2E3-4D42-F748-AF27-5586482C22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06B1D9-5355-5D44-BE07-F7EF21AC6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EBEE7-09AC-4A82-9EB0-DF3436B0DDB0}" type="datetime1">
              <a:rPr lang="en-US" altLang="ja-JP" smtClean="0"/>
              <a:t>11/26/2019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4DAA11-D18B-BB41-A7BA-D5BB7637B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982963-AF09-B04B-9306-F4EF46C98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9EAFA-5179-9743-9A1F-E727A51B7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383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76277-4448-C840-A176-A824635A7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79F72-4BF4-0644-8B56-A3D9BFE831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19F1D3-E4E2-E74D-9E85-16CBBB94C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40304-B9A2-4518-BFF7-21F42C03D478}" type="datetime1">
              <a:rPr lang="en-US" altLang="ja-JP" smtClean="0"/>
              <a:t>11/26/2019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C4FE2B-8182-5A41-BEAE-F93F62689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C36D6-CAC9-8E44-A501-0E15CD87E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9EAFA-5179-9743-9A1F-E727A51B7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A4448-4365-CB49-A71B-5B8CE3A52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5EDEBB-9913-DD44-AD03-F27EAB3A1D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C02A49-DCCF-CC4D-AA49-4262FFAC5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60FF4-58DC-4CAF-9E50-A71E741A6502}" type="datetime1">
              <a:rPr lang="en-US" altLang="ja-JP" smtClean="0"/>
              <a:t>11/26/2019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A956C3-2A28-9A4B-9904-238E577B8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34A826-6C32-4A4B-8353-A6E2F563A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9EAFA-5179-9743-9A1F-E727A51B7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686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E0867-EA28-414E-A6F0-814E351DC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B28F13-191E-E74C-AC33-4557AC1BA6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A2D112-78F5-8F41-8BF5-49C2FFEF8D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D880F0-69C7-1048-8DE1-62AEFB376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5100-34F5-4DF6-8406-4FE2736188F9}" type="datetime1">
              <a:rPr lang="en-US" altLang="ja-JP" smtClean="0"/>
              <a:t>11/26/2019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D2E64C-08F0-604F-8FE1-66C48BD0D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519A8F-0A2C-6C45-8614-5ECAF5151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9EAFA-5179-9743-9A1F-E727A51B7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856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27C77-53E2-CC42-9EDB-52EA8A90D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7C3B9D-4EB7-054B-AA46-34AC191CB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186DCA-092E-2746-890F-5BE5381119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EFB8E6-0415-D848-BDF0-D391897E9E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6CF768-DFAC-9A40-A207-8EDEB51A3B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24915D-FA39-9E40-B865-0485F7567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F11C8-41D2-4667-955F-A07B1BA0C2B8}" type="datetime1">
              <a:rPr lang="en-US" altLang="ja-JP" smtClean="0"/>
              <a:t>11/26/2019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1117CA-7068-6B45-BC8A-0E9692773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C9AEDC-48C6-1E46-8EEF-60B49B41E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9EAFA-5179-9743-9A1F-E727A51B7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663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6400E-3AB4-0247-B53E-19EA7A5C7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3D6C80-503D-2F4A-BF76-EE8997650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3082F-0F68-4519-900A-C19024762C0E}" type="datetime1">
              <a:rPr lang="en-US" altLang="ja-JP" smtClean="0"/>
              <a:t>11/26/2019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B09C5B-80DB-9D4F-8571-071E4B7C8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4DE248-B750-BE48-8FB1-0BC51E08F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9EAFA-5179-9743-9A1F-E727A51B7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464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3665DC-78EC-0A49-89A0-8B3F346E2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4BCF8-EDD1-4864-98E9-6DCC5E8F5AB5}" type="datetime1">
              <a:rPr lang="en-US" altLang="ja-JP" smtClean="0"/>
              <a:t>11/26/2019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6D4077-2F55-6842-BD25-27A7E315A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F44B32-3C8C-1A42-BE61-3E5EE4022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9EAFA-5179-9743-9A1F-E727A51B7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19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3C620-7918-6A48-A269-DE8332FB8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8C3255-93AD-6242-ACE9-F097C3C69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289B0B-1607-AC4C-82BF-EFE13D20D5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8EFA67-3A3B-6749-866A-6001BD49B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5D5DE-1EEF-4185-B955-7AC262630C4F}" type="datetime1">
              <a:rPr lang="en-US" altLang="ja-JP" smtClean="0"/>
              <a:t>11/26/2019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45231B-C0B5-F34E-B059-8ACD54B5B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6F7CEF-79FA-D34C-A184-E5F9C079C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9EAFA-5179-9743-9A1F-E727A51B7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933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19332-CBA6-5040-B467-E302CE66A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3F3384-A132-6146-8454-3A2D1A90F8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C21428-10F3-D641-BE16-71BAFFD76C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3E3BE6-9EEE-7B4B-83F8-57D598D4C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05D1F-5F65-432A-976B-8AFEB3D8DC36}" type="datetime1">
              <a:rPr lang="en-US" altLang="ja-JP" smtClean="0"/>
              <a:t>11/26/2019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B1C12B-21F0-C642-990C-EDAAB4851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91A3D3-74C6-7D45-811B-2A2A4290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9EAFA-5179-9743-9A1F-E727A51B7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778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E40231-4EDF-C24C-8F81-BBCE117A2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F6B584-3437-2E45-BAFE-400274117D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5C59AD-DF8D-B74D-AA84-4E329F8E2F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0F808-72DB-4549-91EB-509F1F812758}" type="datetime1">
              <a:rPr lang="en-US" altLang="ja-JP" smtClean="0"/>
              <a:t>11/26/2019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65848A-DC31-BA4D-A2AB-2515B68C11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916B77-F889-5B4B-928A-D4AB01CF2C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9EAFA-5179-9743-9A1F-E727A51B7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195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4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1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8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26" Type="http://schemas.openxmlformats.org/officeDocument/2006/relationships/image" Target="../media/image44.png"/><Relationship Id="rId39" Type="http://schemas.openxmlformats.org/officeDocument/2006/relationships/image" Target="../media/image53.png"/><Relationship Id="rId21" Type="http://schemas.openxmlformats.org/officeDocument/2006/relationships/image" Target="../media/image39.png"/><Relationship Id="rId34" Type="http://schemas.openxmlformats.org/officeDocument/2006/relationships/image" Target="../media/image48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5" Type="http://schemas.openxmlformats.org/officeDocument/2006/relationships/image" Target="../media/image43.png"/><Relationship Id="rId33" Type="http://schemas.openxmlformats.org/officeDocument/2006/relationships/image" Target="../media/image47.png"/><Relationship Id="rId38" Type="http://schemas.openxmlformats.org/officeDocument/2006/relationships/image" Target="../media/image52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29" Type="http://schemas.openxmlformats.org/officeDocument/2006/relationships/image" Target="../media/image4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1.png"/><Relationship Id="rId11" Type="http://schemas.openxmlformats.org/officeDocument/2006/relationships/image" Target="../media/image29.png"/><Relationship Id="rId24" Type="http://schemas.openxmlformats.org/officeDocument/2006/relationships/image" Target="../media/image42.png"/><Relationship Id="rId32" Type="http://schemas.openxmlformats.org/officeDocument/2006/relationships/image" Target="../media/image46.png"/><Relationship Id="rId37" Type="http://schemas.openxmlformats.org/officeDocument/2006/relationships/image" Target="../media/image51.png"/><Relationship Id="rId40" Type="http://schemas.openxmlformats.org/officeDocument/2006/relationships/image" Target="../media/image54.png"/><Relationship Id="rId5" Type="http://schemas.openxmlformats.org/officeDocument/2006/relationships/image" Target="../media/image230.png"/><Relationship Id="rId15" Type="http://schemas.openxmlformats.org/officeDocument/2006/relationships/image" Target="../media/image33.png"/><Relationship Id="rId23" Type="http://schemas.openxmlformats.org/officeDocument/2006/relationships/image" Target="../media/image41.png"/><Relationship Id="rId28" Type="http://schemas.openxmlformats.org/officeDocument/2006/relationships/image" Target="../media/image420.png"/><Relationship Id="rId36" Type="http://schemas.openxmlformats.org/officeDocument/2006/relationships/image" Target="../media/image50.png"/><Relationship Id="rId10" Type="http://schemas.openxmlformats.org/officeDocument/2006/relationships/image" Target="../media/image28.png"/><Relationship Id="rId19" Type="http://schemas.openxmlformats.org/officeDocument/2006/relationships/image" Target="../media/image37.png"/><Relationship Id="rId31" Type="http://schemas.openxmlformats.org/officeDocument/2006/relationships/image" Target="../media/image450.png"/><Relationship Id="rId4" Type="http://schemas.openxmlformats.org/officeDocument/2006/relationships/image" Target="../media/image24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Relationship Id="rId22" Type="http://schemas.openxmlformats.org/officeDocument/2006/relationships/image" Target="../media/image40.png"/><Relationship Id="rId27" Type="http://schemas.openxmlformats.org/officeDocument/2006/relationships/image" Target="../media/image45.png"/><Relationship Id="rId30" Type="http://schemas.openxmlformats.org/officeDocument/2006/relationships/image" Target="../media/image440.png"/><Relationship Id="rId35" Type="http://schemas.openxmlformats.org/officeDocument/2006/relationships/image" Target="../media/image49.png"/><Relationship Id="rId8" Type="http://schemas.openxmlformats.org/officeDocument/2006/relationships/image" Target="../media/image26.png"/><Relationship Id="rId3" Type="http://schemas.openxmlformats.org/officeDocument/2006/relationships/image" Target="../media/image210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07.png"/><Relationship Id="rId26" Type="http://schemas.openxmlformats.org/officeDocument/2006/relationships/image" Target="../media/image150.png"/><Relationship Id="rId39" Type="http://schemas.openxmlformats.org/officeDocument/2006/relationships/image" Target="../media/image280.png"/><Relationship Id="rId21" Type="http://schemas.openxmlformats.org/officeDocument/2006/relationships/image" Target="../media/image110.png"/><Relationship Id="rId34" Type="http://schemas.openxmlformats.org/officeDocument/2006/relationships/image" Target="../media/image231.png"/><Relationship Id="rId42" Type="http://schemas.openxmlformats.org/officeDocument/2006/relationships/image" Target="../media/image311.png"/><Relationship Id="rId47" Type="http://schemas.openxmlformats.org/officeDocument/2006/relationships/image" Target="../media/image360.png"/><Relationship Id="rId50" Type="http://schemas.openxmlformats.org/officeDocument/2006/relationships/image" Target="../media/image390.png"/><Relationship Id="rId55" Type="http://schemas.openxmlformats.org/officeDocument/2006/relationships/image" Target="../media/image441.png"/><Relationship Id="rId7" Type="http://schemas.openxmlformats.org/officeDocument/2006/relationships/image" Target="../media/image510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05.png"/><Relationship Id="rId29" Type="http://schemas.openxmlformats.org/officeDocument/2006/relationships/image" Target="../media/image180.png"/><Relationship Id="rId11" Type="http://schemas.openxmlformats.org/officeDocument/2006/relationships/image" Target="../media/image90.png"/><Relationship Id="rId24" Type="http://schemas.openxmlformats.org/officeDocument/2006/relationships/image" Target="../media/image130.png"/><Relationship Id="rId32" Type="http://schemas.openxmlformats.org/officeDocument/2006/relationships/image" Target="../media/image212.png"/><Relationship Id="rId37" Type="http://schemas.openxmlformats.org/officeDocument/2006/relationships/image" Target="../media/image260.png"/><Relationship Id="rId40" Type="http://schemas.openxmlformats.org/officeDocument/2006/relationships/image" Target="../media/image290.png"/><Relationship Id="rId45" Type="http://schemas.openxmlformats.org/officeDocument/2006/relationships/image" Target="../media/image340.png"/><Relationship Id="rId53" Type="http://schemas.openxmlformats.org/officeDocument/2006/relationships/image" Target="../media/image421.png"/><Relationship Id="rId5" Type="http://schemas.openxmlformats.org/officeDocument/2006/relationships/image" Target="../media/image310.png"/><Relationship Id="rId19" Type="http://schemas.openxmlformats.org/officeDocument/2006/relationships/image" Target="../media/image108.png"/><Relationship Id="rId4" Type="http://schemas.openxmlformats.org/officeDocument/2006/relationships/image" Target="../media/image211.png"/><Relationship Id="rId9" Type="http://schemas.openxmlformats.org/officeDocument/2006/relationships/image" Target="../media/image70.png"/><Relationship Id="rId14" Type="http://schemas.openxmlformats.org/officeDocument/2006/relationships/image" Target="../media/image120.png"/><Relationship Id="rId22" Type="http://schemas.openxmlformats.org/officeDocument/2006/relationships/image" Target="../media/image111.png"/><Relationship Id="rId27" Type="http://schemas.openxmlformats.org/officeDocument/2006/relationships/image" Target="../media/image160.png"/><Relationship Id="rId30" Type="http://schemas.openxmlformats.org/officeDocument/2006/relationships/image" Target="../media/image190.png"/><Relationship Id="rId35" Type="http://schemas.openxmlformats.org/officeDocument/2006/relationships/image" Target="../media/image240.png"/><Relationship Id="rId43" Type="http://schemas.openxmlformats.org/officeDocument/2006/relationships/image" Target="../media/image320.png"/><Relationship Id="rId48" Type="http://schemas.openxmlformats.org/officeDocument/2006/relationships/image" Target="../media/image370.png"/><Relationship Id="rId56" Type="http://schemas.openxmlformats.org/officeDocument/2006/relationships/image" Target="../media/image451.png"/><Relationship Id="rId8" Type="http://schemas.openxmlformats.org/officeDocument/2006/relationships/image" Target="../media/image69.png"/><Relationship Id="rId51" Type="http://schemas.openxmlformats.org/officeDocument/2006/relationships/image" Target="../media/image400.png"/><Relationship Id="rId3" Type="http://schemas.openxmlformats.org/officeDocument/2006/relationships/image" Target="../media/image1.png"/><Relationship Id="rId12" Type="http://schemas.openxmlformats.org/officeDocument/2006/relationships/image" Target="../media/image10.png"/><Relationship Id="rId17" Type="http://schemas.openxmlformats.org/officeDocument/2006/relationships/image" Target="../media/image106.png"/><Relationship Id="rId25" Type="http://schemas.openxmlformats.org/officeDocument/2006/relationships/image" Target="../media/image140.png"/><Relationship Id="rId33" Type="http://schemas.openxmlformats.org/officeDocument/2006/relationships/image" Target="../media/image221.png"/><Relationship Id="rId38" Type="http://schemas.openxmlformats.org/officeDocument/2006/relationships/image" Target="../media/image270.png"/><Relationship Id="rId46" Type="http://schemas.openxmlformats.org/officeDocument/2006/relationships/image" Target="../media/image350.png"/><Relationship Id="rId20" Type="http://schemas.openxmlformats.org/officeDocument/2006/relationships/image" Target="../media/image109.png"/><Relationship Id="rId41" Type="http://schemas.openxmlformats.org/officeDocument/2006/relationships/image" Target="../media/image300.png"/><Relationship Id="rId54" Type="http://schemas.openxmlformats.org/officeDocument/2006/relationships/image" Target="../media/image4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1.png"/><Relationship Id="rId15" Type="http://schemas.openxmlformats.org/officeDocument/2006/relationships/image" Target="../media/image104.png"/><Relationship Id="rId23" Type="http://schemas.openxmlformats.org/officeDocument/2006/relationships/image" Target="../media/image112.png"/><Relationship Id="rId28" Type="http://schemas.openxmlformats.org/officeDocument/2006/relationships/image" Target="../media/image170.png"/><Relationship Id="rId36" Type="http://schemas.openxmlformats.org/officeDocument/2006/relationships/image" Target="../media/image250.png"/><Relationship Id="rId49" Type="http://schemas.openxmlformats.org/officeDocument/2006/relationships/image" Target="../media/image380.png"/><Relationship Id="rId57" Type="http://schemas.openxmlformats.org/officeDocument/2006/relationships/image" Target="../media/image460.png"/><Relationship Id="rId10" Type="http://schemas.openxmlformats.org/officeDocument/2006/relationships/image" Target="../media/image80.png"/><Relationship Id="rId31" Type="http://schemas.openxmlformats.org/officeDocument/2006/relationships/image" Target="../media/image200.png"/><Relationship Id="rId44" Type="http://schemas.openxmlformats.org/officeDocument/2006/relationships/image" Target="../media/image330.png"/><Relationship Id="rId52" Type="http://schemas.openxmlformats.org/officeDocument/2006/relationships/image" Target="../media/image412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07.png"/><Relationship Id="rId26" Type="http://schemas.openxmlformats.org/officeDocument/2006/relationships/image" Target="../media/image150.png"/><Relationship Id="rId39" Type="http://schemas.openxmlformats.org/officeDocument/2006/relationships/image" Target="../media/image280.png"/><Relationship Id="rId21" Type="http://schemas.openxmlformats.org/officeDocument/2006/relationships/image" Target="../media/image110.png"/><Relationship Id="rId34" Type="http://schemas.openxmlformats.org/officeDocument/2006/relationships/image" Target="../media/image231.png"/><Relationship Id="rId42" Type="http://schemas.openxmlformats.org/officeDocument/2006/relationships/image" Target="../media/image311.png"/><Relationship Id="rId47" Type="http://schemas.openxmlformats.org/officeDocument/2006/relationships/image" Target="../media/image360.png"/><Relationship Id="rId50" Type="http://schemas.openxmlformats.org/officeDocument/2006/relationships/image" Target="../media/image390.png"/><Relationship Id="rId55" Type="http://schemas.openxmlformats.org/officeDocument/2006/relationships/image" Target="../media/image441.png"/><Relationship Id="rId7" Type="http://schemas.openxmlformats.org/officeDocument/2006/relationships/image" Target="../media/image510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05.png"/><Relationship Id="rId29" Type="http://schemas.openxmlformats.org/officeDocument/2006/relationships/image" Target="../media/image180.png"/><Relationship Id="rId11" Type="http://schemas.openxmlformats.org/officeDocument/2006/relationships/image" Target="../media/image90.png"/><Relationship Id="rId24" Type="http://schemas.openxmlformats.org/officeDocument/2006/relationships/image" Target="../media/image130.png"/><Relationship Id="rId32" Type="http://schemas.openxmlformats.org/officeDocument/2006/relationships/image" Target="../media/image212.png"/><Relationship Id="rId37" Type="http://schemas.openxmlformats.org/officeDocument/2006/relationships/image" Target="../media/image260.png"/><Relationship Id="rId40" Type="http://schemas.openxmlformats.org/officeDocument/2006/relationships/image" Target="../media/image290.png"/><Relationship Id="rId45" Type="http://schemas.openxmlformats.org/officeDocument/2006/relationships/image" Target="../media/image340.png"/><Relationship Id="rId53" Type="http://schemas.openxmlformats.org/officeDocument/2006/relationships/image" Target="../media/image421.png"/><Relationship Id="rId5" Type="http://schemas.openxmlformats.org/officeDocument/2006/relationships/image" Target="../media/image310.png"/><Relationship Id="rId19" Type="http://schemas.openxmlformats.org/officeDocument/2006/relationships/image" Target="../media/image108.png"/><Relationship Id="rId4" Type="http://schemas.openxmlformats.org/officeDocument/2006/relationships/image" Target="../media/image211.png"/><Relationship Id="rId9" Type="http://schemas.openxmlformats.org/officeDocument/2006/relationships/image" Target="../media/image70.png"/><Relationship Id="rId14" Type="http://schemas.openxmlformats.org/officeDocument/2006/relationships/image" Target="../media/image120.png"/><Relationship Id="rId22" Type="http://schemas.openxmlformats.org/officeDocument/2006/relationships/image" Target="../media/image111.png"/><Relationship Id="rId27" Type="http://schemas.openxmlformats.org/officeDocument/2006/relationships/image" Target="../media/image160.png"/><Relationship Id="rId30" Type="http://schemas.openxmlformats.org/officeDocument/2006/relationships/image" Target="../media/image190.png"/><Relationship Id="rId35" Type="http://schemas.openxmlformats.org/officeDocument/2006/relationships/image" Target="../media/image240.png"/><Relationship Id="rId43" Type="http://schemas.openxmlformats.org/officeDocument/2006/relationships/image" Target="../media/image320.png"/><Relationship Id="rId48" Type="http://schemas.openxmlformats.org/officeDocument/2006/relationships/image" Target="../media/image370.png"/><Relationship Id="rId56" Type="http://schemas.openxmlformats.org/officeDocument/2006/relationships/image" Target="../media/image451.png"/><Relationship Id="rId8" Type="http://schemas.openxmlformats.org/officeDocument/2006/relationships/image" Target="../media/image69.png"/><Relationship Id="rId51" Type="http://schemas.openxmlformats.org/officeDocument/2006/relationships/image" Target="../media/image400.png"/><Relationship Id="rId3" Type="http://schemas.openxmlformats.org/officeDocument/2006/relationships/image" Target="../media/image1.png"/><Relationship Id="rId12" Type="http://schemas.openxmlformats.org/officeDocument/2006/relationships/image" Target="../media/image10.png"/><Relationship Id="rId17" Type="http://schemas.openxmlformats.org/officeDocument/2006/relationships/image" Target="../media/image106.png"/><Relationship Id="rId25" Type="http://schemas.openxmlformats.org/officeDocument/2006/relationships/image" Target="../media/image140.png"/><Relationship Id="rId33" Type="http://schemas.openxmlformats.org/officeDocument/2006/relationships/image" Target="../media/image221.png"/><Relationship Id="rId38" Type="http://schemas.openxmlformats.org/officeDocument/2006/relationships/image" Target="../media/image270.png"/><Relationship Id="rId46" Type="http://schemas.openxmlformats.org/officeDocument/2006/relationships/image" Target="../media/image350.png"/><Relationship Id="rId20" Type="http://schemas.openxmlformats.org/officeDocument/2006/relationships/image" Target="../media/image109.png"/><Relationship Id="rId41" Type="http://schemas.openxmlformats.org/officeDocument/2006/relationships/image" Target="../media/image300.png"/><Relationship Id="rId54" Type="http://schemas.openxmlformats.org/officeDocument/2006/relationships/image" Target="../media/image4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1.png"/><Relationship Id="rId15" Type="http://schemas.openxmlformats.org/officeDocument/2006/relationships/image" Target="../media/image104.png"/><Relationship Id="rId23" Type="http://schemas.openxmlformats.org/officeDocument/2006/relationships/image" Target="../media/image112.png"/><Relationship Id="rId28" Type="http://schemas.openxmlformats.org/officeDocument/2006/relationships/image" Target="../media/image170.png"/><Relationship Id="rId36" Type="http://schemas.openxmlformats.org/officeDocument/2006/relationships/image" Target="../media/image250.png"/><Relationship Id="rId49" Type="http://schemas.openxmlformats.org/officeDocument/2006/relationships/image" Target="../media/image380.png"/><Relationship Id="rId57" Type="http://schemas.openxmlformats.org/officeDocument/2006/relationships/image" Target="../media/image460.png"/><Relationship Id="rId10" Type="http://schemas.openxmlformats.org/officeDocument/2006/relationships/image" Target="../media/image80.png"/><Relationship Id="rId31" Type="http://schemas.openxmlformats.org/officeDocument/2006/relationships/image" Target="../media/image200.png"/><Relationship Id="rId44" Type="http://schemas.openxmlformats.org/officeDocument/2006/relationships/image" Target="../media/image330.png"/><Relationship Id="rId52" Type="http://schemas.openxmlformats.org/officeDocument/2006/relationships/image" Target="../media/image412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07.png"/><Relationship Id="rId26" Type="http://schemas.openxmlformats.org/officeDocument/2006/relationships/image" Target="../media/image150.png"/><Relationship Id="rId39" Type="http://schemas.openxmlformats.org/officeDocument/2006/relationships/image" Target="../media/image280.png"/><Relationship Id="rId21" Type="http://schemas.openxmlformats.org/officeDocument/2006/relationships/image" Target="../media/image110.png"/><Relationship Id="rId34" Type="http://schemas.openxmlformats.org/officeDocument/2006/relationships/image" Target="../media/image231.png"/><Relationship Id="rId42" Type="http://schemas.openxmlformats.org/officeDocument/2006/relationships/image" Target="../media/image311.png"/><Relationship Id="rId47" Type="http://schemas.openxmlformats.org/officeDocument/2006/relationships/image" Target="../media/image360.png"/><Relationship Id="rId50" Type="http://schemas.openxmlformats.org/officeDocument/2006/relationships/image" Target="../media/image390.png"/><Relationship Id="rId55" Type="http://schemas.openxmlformats.org/officeDocument/2006/relationships/image" Target="../media/image441.png"/><Relationship Id="rId7" Type="http://schemas.openxmlformats.org/officeDocument/2006/relationships/image" Target="../media/image510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105.png"/><Relationship Id="rId29" Type="http://schemas.openxmlformats.org/officeDocument/2006/relationships/image" Target="../media/image180.png"/><Relationship Id="rId11" Type="http://schemas.openxmlformats.org/officeDocument/2006/relationships/image" Target="../media/image90.png"/><Relationship Id="rId24" Type="http://schemas.openxmlformats.org/officeDocument/2006/relationships/image" Target="../media/image130.png"/><Relationship Id="rId32" Type="http://schemas.openxmlformats.org/officeDocument/2006/relationships/image" Target="../media/image212.png"/><Relationship Id="rId37" Type="http://schemas.openxmlformats.org/officeDocument/2006/relationships/image" Target="../media/image260.png"/><Relationship Id="rId40" Type="http://schemas.openxmlformats.org/officeDocument/2006/relationships/image" Target="../media/image290.png"/><Relationship Id="rId45" Type="http://schemas.openxmlformats.org/officeDocument/2006/relationships/image" Target="../media/image340.png"/><Relationship Id="rId53" Type="http://schemas.openxmlformats.org/officeDocument/2006/relationships/image" Target="../media/image421.png"/><Relationship Id="rId5" Type="http://schemas.openxmlformats.org/officeDocument/2006/relationships/image" Target="../media/image310.png"/><Relationship Id="rId19" Type="http://schemas.openxmlformats.org/officeDocument/2006/relationships/image" Target="../media/image108.png"/><Relationship Id="rId4" Type="http://schemas.openxmlformats.org/officeDocument/2006/relationships/image" Target="../media/image211.png"/><Relationship Id="rId9" Type="http://schemas.openxmlformats.org/officeDocument/2006/relationships/image" Target="../media/image70.png"/><Relationship Id="rId14" Type="http://schemas.openxmlformats.org/officeDocument/2006/relationships/image" Target="../media/image120.png"/><Relationship Id="rId22" Type="http://schemas.openxmlformats.org/officeDocument/2006/relationships/image" Target="../media/image111.png"/><Relationship Id="rId27" Type="http://schemas.openxmlformats.org/officeDocument/2006/relationships/image" Target="../media/image160.png"/><Relationship Id="rId30" Type="http://schemas.openxmlformats.org/officeDocument/2006/relationships/image" Target="../media/image190.png"/><Relationship Id="rId35" Type="http://schemas.openxmlformats.org/officeDocument/2006/relationships/image" Target="../media/image240.png"/><Relationship Id="rId43" Type="http://schemas.openxmlformats.org/officeDocument/2006/relationships/image" Target="../media/image320.png"/><Relationship Id="rId48" Type="http://schemas.openxmlformats.org/officeDocument/2006/relationships/image" Target="../media/image370.png"/><Relationship Id="rId56" Type="http://schemas.openxmlformats.org/officeDocument/2006/relationships/image" Target="../media/image451.png"/><Relationship Id="rId8" Type="http://schemas.openxmlformats.org/officeDocument/2006/relationships/image" Target="../media/image69.png"/><Relationship Id="rId51" Type="http://schemas.openxmlformats.org/officeDocument/2006/relationships/image" Target="../media/image400.png"/><Relationship Id="rId3" Type="http://schemas.openxmlformats.org/officeDocument/2006/relationships/image" Target="../media/image1.png"/><Relationship Id="rId12" Type="http://schemas.openxmlformats.org/officeDocument/2006/relationships/image" Target="../media/image10.png"/><Relationship Id="rId17" Type="http://schemas.openxmlformats.org/officeDocument/2006/relationships/image" Target="../media/image106.png"/><Relationship Id="rId25" Type="http://schemas.openxmlformats.org/officeDocument/2006/relationships/image" Target="../media/image140.png"/><Relationship Id="rId33" Type="http://schemas.openxmlformats.org/officeDocument/2006/relationships/image" Target="../media/image221.png"/><Relationship Id="rId38" Type="http://schemas.openxmlformats.org/officeDocument/2006/relationships/image" Target="../media/image270.png"/><Relationship Id="rId46" Type="http://schemas.openxmlformats.org/officeDocument/2006/relationships/image" Target="../media/image350.png"/><Relationship Id="rId20" Type="http://schemas.openxmlformats.org/officeDocument/2006/relationships/image" Target="../media/image109.png"/><Relationship Id="rId41" Type="http://schemas.openxmlformats.org/officeDocument/2006/relationships/image" Target="../media/image300.png"/><Relationship Id="rId54" Type="http://schemas.openxmlformats.org/officeDocument/2006/relationships/image" Target="../media/image4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1.png"/><Relationship Id="rId15" Type="http://schemas.openxmlformats.org/officeDocument/2006/relationships/image" Target="../media/image104.png"/><Relationship Id="rId23" Type="http://schemas.openxmlformats.org/officeDocument/2006/relationships/image" Target="../media/image112.png"/><Relationship Id="rId28" Type="http://schemas.openxmlformats.org/officeDocument/2006/relationships/image" Target="../media/image170.png"/><Relationship Id="rId36" Type="http://schemas.openxmlformats.org/officeDocument/2006/relationships/image" Target="../media/image250.png"/><Relationship Id="rId49" Type="http://schemas.openxmlformats.org/officeDocument/2006/relationships/image" Target="../media/image380.png"/><Relationship Id="rId57" Type="http://schemas.openxmlformats.org/officeDocument/2006/relationships/image" Target="../media/image460.png"/><Relationship Id="rId10" Type="http://schemas.openxmlformats.org/officeDocument/2006/relationships/image" Target="../media/image80.png"/><Relationship Id="rId31" Type="http://schemas.openxmlformats.org/officeDocument/2006/relationships/image" Target="../media/image200.png"/><Relationship Id="rId44" Type="http://schemas.openxmlformats.org/officeDocument/2006/relationships/image" Target="../media/image330.png"/><Relationship Id="rId52" Type="http://schemas.openxmlformats.org/officeDocument/2006/relationships/image" Target="../media/image412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07.png"/><Relationship Id="rId26" Type="http://schemas.openxmlformats.org/officeDocument/2006/relationships/image" Target="../media/image150.png"/><Relationship Id="rId39" Type="http://schemas.openxmlformats.org/officeDocument/2006/relationships/image" Target="../media/image280.png"/><Relationship Id="rId21" Type="http://schemas.openxmlformats.org/officeDocument/2006/relationships/image" Target="../media/image110.png"/><Relationship Id="rId34" Type="http://schemas.openxmlformats.org/officeDocument/2006/relationships/image" Target="../media/image231.png"/><Relationship Id="rId42" Type="http://schemas.openxmlformats.org/officeDocument/2006/relationships/image" Target="../media/image311.png"/><Relationship Id="rId47" Type="http://schemas.openxmlformats.org/officeDocument/2006/relationships/image" Target="../media/image360.png"/><Relationship Id="rId50" Type="http://schemas.openxmlformats.org/officeDocument/2006/relationships/image" Target="../media/image390.png"/><Relationship Id="rId55" Type="http://schemas.openxmlformats.org/officeDocument/2006/relationships/image" Target="../media/image441.png"/><Relationship Id="rId7" Type="http://schemas.openxmlformats.org/officeDocument/2006/relationships/image" Target="../media/image510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105.png"/><Relationship Id="rId29" Type="http://schemas.openxmlformats.org/officeDocument/2006/relationships/image" Target="../media/image180.png"/><Relationship Id="rId11" Type="http://schemas.openxmlformats.org/officeDocument/2006/relationships/image" Target="../media/image90.png"/><Relationship Id="rId24" Type="http://schemas.openxmlformats.org/officeDocument/2006/relationships/image" Target="../media/image130.png"/><Relationship Id="rId32" Type="http://schemas.openxmlformats.org/officeDocument/2006/relationships/image" Target="../media/image212.png"/><Relationship Id="rId37" Type="http://schemas.openxmlformats.org/officeDocument/2006/relationships/image" Target="../media/image260.png"/><Relationship Id="rId40" Type="http://schemas.openxmlformats.org/officeDocument/2006/relationships/image" Target="../media/image290.png"/><Relationship Id="rId45" Type="http://schemas.openxmlformats.org/officeDocument/2006/relationships/image" Target="../media/image340.png"/><Relationship Id="rId53" Type="http://schemas.openxmlformats.org/officeDocument/2006/relationships/image" Target="../media/image421.png"/><Relationship Id="rId5" Type="http://schemas.openxmlformats.org/officeDocument/2006/relationships/image" Target="../media/image310.png"/><Relationship Id="rId19" Type="http://schemas.openxmlformats.org/officeDocument/2006/relationships/image" Target="../media/image108.png"/><Relationship Id="rId4" Type="http://schemas.openxmlformats.org/officeDocument/2006/relationships/image" Target="../media/image211.png"/><Relationship Id="rId9" Type="http://schemas.openxmlformats.org/officeDocument/2006/relationships/image" Target="../media/image70.png"/><Relationship Id="rId14" Type="http://schemas.openxmlformats.org/officeDocument/2006/relationships/image" Target="../media/image120.png"/><Relationship Id="rId22" Type="http://schemas.openxmlformats.org/officeDocument/2006/relationships/image" Target="../media/image111.png"/><Relationship Id="rId27" Type="http://schemas.openxmlformats.org/officeDocument/2006/relationships/image" Target="../media/image160.png"/><Relationship Id="rId30" Type="http://schemas.openxmlformats.org/officeDocument/2006/relationships/image" Target="../media/image190.png"/><Relationship Id="rId35" Type="http://schemas.openxmlformats.org/officeDocument/2006/relationships/image" Target="../media/image240.png"/><Relationship Id="rId43" Type="http://schemas.openxmlformats.org/officeDocument/2006/relationships/image" Target="../media/image320.png"/><Relationship Id="rId48" Type="http://schemas.openxmlformats.org/officeDocument/2006/relationships/image" Target="../media/image370.png"/><Relationship Id="rId56" Type="http://schemas.openxmlformats.org/officeDocument/2006/relationships/image" Target="../media/image451.png"/><Relationship Id="rId8" Type="http://schemas.openxmlformats.org/officeDocument/2006/relationships/image" Target="../media/image69.png"/><Relationship Id="rId51" Type="http://schemas.openxmlformats.org/officeDocument/2006/relationships/image" Target="../media/image400.png"/><Relationship Id="rId3" Type="http://schemas.openxmlformats.org/officeDocument/2006/relationships/image" Target="../media/image1.png"/><Relationship Id="rId12" Type="http://schemas.openxmlformats.org/officeDocument/2006/relationships/image" Target="../media/image10.png"/><Relationship Id="rId17" Type="http://schemas.openxmlformats.org/officeDocument/2006/relationships/image" Target="../media/image106.png"/><Relationship Id="rId25" Type="http://schemas.openxmlformats.org/officeDocument/2006/relationships/image" Target="../media/image140.png"/><Relationship Id="rId33" Type="http://schemas.openxmlformats.org/officeDocument/2006/relationships/image" Target="../media/image221.png"/><Relationship Id="rId38" Type="http://schemas.openxmlformats.org/officeDocument/2006/relationships/image" Target="../media/image270.png"/><Relationship Id="rId46" Type="http://schemas.openxmlformats.org/officeDocument/2006/relationships/image" Target="../media/image350.png"/><Relationship Id="rId20" Type="http://schemas.openxmlformats.org/officeDocument/2006/relationships/image" Target="../media/image109.png"/><Relationship Id="rId41" Type="http://schemas.openxmlformats.org/officeDocument/2006/relationships/image" Target="../media/image300.png"/><Relationship Id="rId54" Type="http://schemas.openxmlformats.org/officeDocument/2006/relationships/image" Target="../media/image4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1.png"/><Relationship Id="rId15" Type="http://schemas.openxmlformats.org/officeDocument/2006/relationships/image" Target="../media/image104.png"/><Relationship Id="rId23" Type="http://schemas.openxmlformats.org/officeDocument/2006/relationships/image" Target="../media/image112.png"/><Relationship Id="rId28" Type="http://schemas.openxmlformats.org/officeDocument/2006/relationships/image" Target="../media/image170.png"/><Relationship Id="rId36" Type="http://schemas.openxmlformats.org/officeDocument/2006/relationships/image" Target="../media/image250.png"/><Relationship Id="rId49" Type="http://schemas.openxmlformats.org/officeDocument/2006/relationships/image" Target="../media/image380.png"/><Relationship Id="rId57" Type="http://schemas.openxmlformats.org/officeDocument/2006/relationships/image" Target="../media/image460.png"/><Relationship Id="rId10" Type="http://schemas.openxmlformats.org/officeDocument/2006/relationships/image" Target="../media/image80.png"/><Relationship Id="rId31" Type="http://schemas.openxmlformats.org/officeDocument/2006/relationships/image" Target="../media/image200.png"/><Relationship Id="rId44" Type="http://schemas.openxmlformats.org/officeDocument/2006/relationships/image" Target="../media/image330.png"/><Relationship Id="rId52" Type="http://schemas.openxmlformats.org/officeDocument/2006/relationships/image" Target="../media/image412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07.png"/><Relationship Id="rId26" Type="http://schemas.openxmlformats.org/officeDocument/2006/relationships/image" Target="../media/image150.png"/><Relationship Id="rId39" Type="http://schemas.openxmlformats.org/officeDocument/2006/relationships/image" Target="../media/image280.png"/><Relationship Id="rId21" Type="http://schemas.openxmlformats.org/officeDocument/2006/relationships/image" Target="../media/image110.png"/><Relationship Id="rId34" Type="http://schemas.openxmlformats.org/officeDocument/2006/relationships/image" Target="../media/image231.png"/><Relationship Id="rId42" Type="http://schemas.openxmlformats.org/officeDocument/2006/relationships/image" Target="../media/image311.png"/><Relationship Id="rId47" Type="http://schemas.openxmlformats.org/officeDocument/2006/relationships/image" Target="../media/image360.png"/><Relationship Id="rId50" Type="http://schemas.openxmlformats.org/officeDocument/2006/relationships/image" Target="../media/image390.png"/><Relationship Id="rId55" Type="http://schemas.openxmlformats.org/officeDocument/2006/relationships/image" Target="../media/image441.png"/><Relationship Id="rId7" Type="http://schemas.openxmlformats.org/officeDocument/2006/relationships/image" Target="../media/image510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105.png"/><Relationship Id="rId29" Type="http://schemas.openxmlformats.org/officeDocument/2006/relationships/image" Target="../media/image180.png"/><Relationship Id="rId11" Type="http://schemas.openxmlformats.org/officeDocument/2006/relationships/image" Target="../media/image90.png"/><Relationship Id="rId24" Type="http://schemas.openxmlformats.org/officeDocument/2006/relationships/image" Target="../media/image130.png"/><Relationship Id="rId32" Type="http://schemas.openxmlformats.org/officeDocument/2006/relationships/image" Target="../media/image212.png"/><Relationship Id="rId37" Type="http://schemas.openxmlformats.org/officeDocument/2006/relationships/image" Target="../media/image260.png"/><Relationship Id="rId40" Type="http://schemas.openxmlformats.org/officeDocument/2006/relationships/image" Target="../media/image290.png"/><Relationship Id="rId45" Type="http://schemas.openxmlformats.org/officeDocument/2006/relationships/image" Target="../media/image340.png"/><Relationship Id="rId53" Type="http://schemas.openxmlformats.org/officeDocument/2006/relationships/image" Target="../media/image421.png"/><Relationship Id="rId5" Type="http://schemas.openxmlformats.org/officeDocument/2006/relationships/image" Target="../media/image310.png"/><Relationship Id="rId19" Type="http://schemas.openxmlformats.org/officeDocument/2006/relationships/image" Target="../media/image108.png"/><Relationship Id="rId4" Type="http://schemas.openxmlformats.org/officeDocument/2006/relationships/image" Target="../media/image211.png"/><Relationship Id="rId9" Type="http://schemas.openxmlformats.org/officeDocument/2006/relationships/image" Target="../media/image70.png"/><Relationship Id="rId14" Type="http://schemas.openxmlformats.org/officeDocument/2006/relationships/image" Target="../media/image120.png"/><Relationship Id="rId22" Type="http://schemas.openxmlformats.org/officeDocument/2006/relationships/image" Target="../media/image111.png"/><Relationship Id="rId27" Type="http://schemas.openxmlformats.org/officeDocument/2006/relationships/image" Target="../media/image160.png"/><Relationship Id="rId30" Type="http://schemas.openxmlformats.org/officeDocument/2006/relationships/image" Target="../media/image190.png"/><Relationship Id="rId35" Type="http://schemas.openxmlformats.org/officeDocument/2006/relationships/image" Target="../media/image240.png"/><Relationship Id="rId43" Type="http://schemas.openxmlformats.org/officeDocument/2006/relationships/image" Target="../media/image320.png"/><Relationship Id="rId48" Type="http://schemas.openxmlformats.org/officeDocument/2006/relationships/image" Target="../media/image370.png"/><Relationship Id="rId56" Type="http://schemas.openxmlformats.org/officeDocument/2006/relationships/image" Target="../media/image451.png"/><Relationship Id="rId8" Type="http://schemas.openxmlformats.org/officeDocument/2006/relationships/image" Target="../media/image69.png"/><Relationship Id="rId51" Type="http://schemas.openxmlformats.org/officeDocument/2006/relationships/image" Target="../media/image400.png"/><Relationship Id="rId3" Type="http://schemas.openxmlformats.org/officeDocument/2006/relationships/image" Target="../media/image1.png"/><Relationship Id="rId12" Type="http://schemas.openxmlformats.org/officeDocument/2006/relationships/image" Target="../media/image10.png"/><Relationship Id="rId17" Type="http://schemas.openxmlformats.org/officeDocument/2006/relationships/image" Target="../media/image106.png"/><Relationship Id="rId25" Type="http://schemas.openxmlformats.org/officeDocument/2006/relationships/image" Target="../media/image140.png"/><Relationship Id="rId33" Type="http://schemas.openxmlformats.org/officeDocument/2006/relationships/image" Target="../media/image221.png"/><Relationship Id="rId38" Type="http://schemas.openxmlformats.org/officeDocument/2006/relationships/image" Target="../media/image270.png"/><Relationship Id="rId46" Type="http://schemas.openxmlformats.org/officeDocument/2006/relationships/image" Target="../media/image350.png"/><Relationship Id="rId20" Type="http://schemas.openxmlformats.org/officeDocument/2006/relationships/image" Target="../media/image109.png"/><Relationship Id="rId41" Type="http://schemas.openxmlformats.org/officeDocument/2006/relationships/image" Target="../media/image300.png"/><Relationship Id="rId54" Type="http://schemas.openxmlformats.org/officeDocument/2006/relationships/image" Target="../media/image4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1.png"/><Relationship Id="rId15" Type="http://schemas.openxmlformats.org/officeDocument/2006/relationships/image" Target="../media/image104.png"/><Relationship Id="rId23" Type="http://schemas.openxmlformats.org/officeDocument/2006/relationships/image" Target="../media/image112.png"/><Relationship Id="rId28" Type="http://schemas.openxmlformats.org/officeDocument/2006/relationships/image" Target="../media/image170.png"/><Relationship Id="rId36" Type="http://schemas.openxmlformats.org/officeDocument/2006/relationships/image" Target="../media/image250.png"/><Relationship Id="rId49" Type="http://schemas.openxmlformats.org/officeDocument/2006/relationships/image" Target="../media/image380.png"/><Relationship Id="rId57" Type="http://schemas.openxmlformats.org/officeDocument/2006/relationships/image" Target="../media/image460.png"/><Relationship Id="rId10" Type="http://schemas.openxmlformats.org/officeDocument/2006/relationships/image" Target="../media/image80.png"/><Relationship Id="rId31" Type="http://schemas.openxmlformats.org/officeDocument/2006/relationships/image" Target="../media/image200.png"/><Relationship Id="rId44" Type="http://schemas.openxmlformats.org/officeDocument/2006/relationships/image" Target="../media/image330.png"/><Relationship Id="rId52" Type="http://schemas.openxmlformats.org/officeDocument/2006/relationships/image" Target="../media/image412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07.png"/><Relationship Id="rId26" Type="http://schemas.openxmlformats.org/officeDocument/2006/relationships/image" Target="../media/image150.png"/><Relationship Id="rId39" Type="http://schemas.openxmlformats.org/officeDocument/2006/relationships/image" Target="../media/image280.png"/><Relationship Id="rId21" Type="http://schemas.openxmlformats.org/officeDocument/2006/relationships/image" Target="../media/image110.png"/><Relationship Id="rId34" Type="http://schemas.openxmlformats.org/officeDocument/2006/relationships/image" Target="../media/image231.png"/><Relationship Id="rId42" Type="http://schemas.openxmlformats.org/officeDocument/2006/relationships/image" Target="../media/image311.png"/><Relationship Id="rId47" Type="http://schemas.openxmlformats.org/officeDocument/2006/relationships/image" Target="../media/image360.png"/><Relationship Id="rId50" Type="http://schemas.openxmlformats.org/officeDocument/2006/relationships/image" Target="../media/image390.png"/><Relationship Id="rId55" Type="http://schemas.openxmlformats.org/officeDocument/2006/relationships/image" Target="../media/image441.png"/><Relationship Id="rId7" Type="http://schemas.openxmlformats.org/officeDocument/2006/relationships/image" Target="../media/image510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105.png"/><Relationship Id="rId29" Type="http://schemas.openxmlformats.org/officeDocument/2006/relationships/image" Target="../media/image180.png"/><Relationship Id="rId11" Type="http://schemas.openxmlformats.org/officeDocument/2006/relationships/image" Target="../media/image90.png"/><Relationship Id="rId24" Type="http://schemas.openxmlformats.org/officeDocument/2006/relationships/image" Target="../media/image130.png"/><Relationship Id="rId32" Type="http://schemas.openxmlformats.org/officeDocument/2006/relationships/image" Target="../media/image212.png"/><Relationship Id="rId37" Type="http://schemas.openxmlformats.org/officeDocument/2006/relationships/image" Target="../media/image260.png"/><Relationship Id="rId40" Type="http://schemas.openxmlformats.org/officeDocument/2006/relationships/image" Target="../media/image290.png"/><Relationship Id="rId45" Type="http://schemas.openxmlformats.org/officeDocument/2006/relationships/image" Target="../media/image340.png"/><Relationship Id="rId53" Type="http://schemas.openxmlformats.org/officeDocument/2006/relationships/image" Target="../media/image421.png"/><Relationship Id="rId5" Type="http://schemas.openxmlformats.org/officeDocument/2006/relationships/image" Target="../media/image310.png"/><Relationship Id="rId19" Type="http://schemas.openxmlformats.org/officeDocument/2006/relationships/image" Target="../media/image108.png"/><Relationship Id="rId4" Type="http://schemas.openxmlformats.org/officeDocument/2006/relationships/image" Target="../media/image211.png"/><Relationship Id="rId9" Type="http://schemas.openxmlformats.org/officeDocument/2006/relationships/image" Target="../media/image70.png"/><Relationship Id="rId14" Type="http://schemas.openxmlformats.org/officeDocument/2006/relationships/image" Target="../media/image120.png"/><Relationship Id="rId22" Type="http://schemas.openxmlformats.org/officeDocument/2006/relationships/image" Target="../media/image111.png"/><Relationship Id="rId27" Type="http://schemas.openxmlformats.org/officeDocument/2006/relationships/image" Target="../media/image160.png"/><Relationship Id="rId30" Type="http://schemas.openxmlformats.org/officeDocument/2006/relationships/image" Target="../media/image190.png"/><Relationship Id="rId35" Type="http://schemas.openxmlformats.org/officeDocument/2006/relationships/image" Target="../media/image240.png"/><Relationship Id="rId43" Type="http://schemas.openxmlformats.org/officeDocument/2006/relationships/image" Target="../media/image320.png"/><Relationship Id="rId48" Type="http://schemas.openxmlformats.org/officeDocument/2006/relationships/image" Target="../media/image370.png"/><Relationship Id="rId56" Type="http://schemas.openxmlformats.org/officeDocument/2006/relationships/image" Target="../media/image451.png"/><Relationship Id="rId8" Type="http://schemas.openxmlformats.org/officeDocument/2006/relationships/image" Target="../media/image69.png"/><Relationship Id="rId51" Type="http://schemas.openxmlformats.org/officeDocument/2006/relationships/image" Target="../media/image400.png"/><Relationship Id="rId3" Type="http://schemas.openxmlformats.org/officeDocument/2006/relationships/image" Target="../media/image1.png"/><Relationship Id="rId12" Type="http://schemas.openxmlformats.org/officeDocument/2006/relationships/image" Target="../media/image10.png"/><Relationship Id="rId17" Type="http://schemas.openxmlformats.org/officeDocument/2006/relationships/image" Target="../media/image106.png"/><Relationship Id="rId25" Type="http://schemas.openxmlformats.org/officeDocument/2006/relationships/image" Target="../media/image140.png"/><Relationship Id="rId33" Type="http://schemas.openxmlformats.org/officeDocument/2006/relationships/image" Target="../media/image221.png"/><Relationship Id="rId38" Type="http://schemas.openxmlformats.org/officeDocument/2006/relationships/image" Target="../media/image270.png"/><Relationship Id="rId46" Type="http://schemas.openxmlformats.org/officeDocument/2006/relationships/image" Target="../media/image350.png"/><Relationship Id="rId20" Type="http://schemas.openxmlformats.org/officeDocument/2006/relationships/image" Target="../media/image109.png"/><Relationship Id="rId41" Type="http://schemas.openxmlformats.org/officeDocument/2006/relationships/image" Target="../media/image300.png"/><Relationship Id="rId54" Type="http://schemas.openxmlformats.org/officeDocument/2006/relationships/image" Target="../media/image4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1.png"/><Relationship Id="rId15" Type="http://schemas.openxmlformats.org/officeDocument/2006/relationships/image" Target="../media/image104.png"/><Relationship Id="rId23" Type="http://schemas.openxmlformats.org/officeDocument/2006/relationships/image" Target="../media/image112.png"/><Relationship Id="rId28" Type="http://schemas.openxmlformats.org/officeDocument/2006/relationships/image" Target="../media/image170.png"/><Relationship Id="rId36" Type="http://schemas.openxmlformats.org/officeDocument/2006/relationships/image" Target="../media/image250.png"/><Relationship Id="rId49" Type="http://schemas.openxmlformats.org/officeDocument/2006/relationships/image" Target="../media/image380.png"/><Relationship Id="rId57" Type="http://schemas.openxmlformats.org/officeDocument/2006/relationships/image" Target="../media/image460.png"/><Relationship Id="rId10" Type="http://schemas.openxmlformats.org/officeDocument/2006/relationships/image" Target="../media/image80.png"/><Relationship Id="rId31" Type="http://schemas.openxmlformats.org/officeDocument/2006/relationships/image" Target="../media/image200.png"/><Relationship Id="rId44" Type="http://schemas.openxmlformats.org/officeDocument/2006/relationships/image" Target="../media/image330.png"/><Relationship Id="rId52" Type="http://schemas.openxmlformats.org/officeDocument/2006/relationships/image" Target="../media/image412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07.png"/><Relationship Id="rId26" Type="http://schemas.openxmlformats.org/officeDocument/2006/relationships/image" Target="../media/image150.png"/><Relationship Id="rId39" Type="http://schemas.openxmlformats.org/officeDocument/2006/relationships/image" Target="../media/image280.png"/><Relationship Id="rId21" Type="http://schemas.openxmlformats.org/officeDocument/2006/relationships/image" Target="../media/image110.png"/><Relationship Id="rId34" Type="http://schemas.openxmlformats.org/officeDocument/2006/relationships/image" Target="../media/image231.png"/><Relationship Id="rId42" Type="http://schemas.openxmlformats.org/officeDocument/2006/relationships/image" Target="../media/image311.png"/><Relationship Id="rId47" Type="http://schemas.openxmlformats.org/officeDocument/2006/relationships/image" Target="../media/image360.png"/><Relationship Id="rId50" Type="http://schemas.openxmlformats.org/officeDocument/2006/relationships/image" Target="../media/image390.png"/><Relationship Id="rId55" Type="http://schemas.openxmlformats.org/officeDocument/2006/relationships/image" Target="../media/image441.png"/><Relationship Id="rId7" Type="http://schemas.openxmlformats.org/officeDocument/2006/relationships/image" Target="../media/image510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105.png"/><Relationship Id="rId29" Type="http://schemas.openxmlformats.org/officeDocument/2006/relationships/image" Target="../media/image180.png"/><Relationship Id="rId11" Type="http://schemas.openxmlformats.org/officeDocument/2006/relationships/image" Target="../media/image90.png"/><Relationship Id="rId24" Type="http://schemas.openxmlformats.org/officeDocument/2006/relationships/image" Target="../media/image130.png"/><Relationship Id="rId32" Type="http://schemas.openxmlformats.org/officeDocument/2006/relationships/image" Target="../media/image212.png"/><Relationship Id="rId37" Type="http://schemas.openxmlformats.org/officeDocument/2006/relationships/image" Target="../media/image260.png"/><Relationship Id="rId40" Type="http://schemas.openxmlformats.org/officeDocument/2006/relationships/image" Target="../media/image290.png"/><Relationship Id="rId45" Type="http://schemas.openxmlformats.org/officeDocument/2006/relationships/image" Target="../media/image340.png"/><Relationship Id="rId53" Type="http://schemas.openxmlformats.org/officeDocument/2006/relationships/image" Target="../media/image421.png"/><Relationship Id="rId5" Type="http://schemas.openxmlformats.org/officeDocument/2006/relationships/image" Target="../media/image310.png"/><Relationship Id="rId19" Type="http://schemas.openxmlformats.org/officeDocument/2006/relationships/image" Target="../media/image108.png"/><Relationship Id="rId4" Type="http://schemas.openxmlformats.org/officeDocument/2006/relationships/image" Target="../media/image211.png"/><Relationship Id="rId9" Type="http://schemas.openxmlformats.org/officeDocument/2006/relationships/image" Target="../media/image70.png"/><Relationship Id="rId14" Type="http://schemas.openxmlformats.org/officeDocument/2006/relationships/image" Target="../media/image120.png"/><Relationship Id="rId22" Type="http://schemas.openxmlformats.org/officeDocument/2006/relationships/image" Target="../media/image111.png"/><Relationship Id="rId27" Type="http://schemas.openxmlformats.org/officeDocument/2006/relationships/image" Target="../media/image160.png"/><Relationship Id="rId30" Type="http://schemas.openxmlformats.org/officeDocument/2006/relationships/image" Target="../media/image190.png"/><Relationship Id="rId35" Type="http://schemas.openxmlformats.org/officeDocument/2006/relationships/image" Target="../media/image240.png"/><Relationship Id="rId43" Type="http://schemas.openxmlformats.org/officeDocument/2006/relationships/image" Target="../media/image320.png"/><Relationship Id="rId48" Type="http://schemas.openxmlformats.org/officeDocument/2006/relationships/image" Target="../media/image370.png"/><Relationship Id="rId56" Type="http://schemas.openxmlformats.org/officeDocument/2006/relationships/image" Target="../media/image451.png"/><Relationship Id="rId8" Type="http://schemas.openxmlformats.org/officeDocument/2006/relationships/image" Target="../media/image69.png"/><Relationship Id="rId51" Type="http://schemas.openxmlformats.org/officeDocument/2006/relationships/image" Target="../media/image400.png"/><Relationship Id="rId3" Type="http://schemas.openxmlformats.org/officeDocument/2006/relationships/image" Target="../media/image1.png"/><Relationship Id="rId12" Type="http://schemas.openxmlformats.org/officeDocument/2006/relationships/image" Target="../media/image10.png"/><Relationship Id="rId17" Type="http://schemas.openxmlformats.org/officeDocument/2006/relationships/image" Target="../media/image106.png"/><Relationship Id="rId25" Type="http://schemas.openxmlformats.org/officeDocument/2006/relationships/image" Target="../media/image140.png"/><Relationship Id="rId33" Type="http://schemas.openxmlformats.org/officeDocument/2006/relationships/image" Target="../media/image221.png"/><Relationship Id="rId38" Type="http://schemas.openxmlformats.org/officeDocument/2006/relationships/image" Target="../media/image270.png"/><Relationship Id="rId46" Type="http://schemas.openxmlformats.org/officeDocument/2006/relationships/image" Target="../media/image350.png"/><Relationship Id="rId20" Type="http://schemas.openxmlformats.org/officeDocument/2006/relationships/image" Target="../media/image109.png"/><Relationship Id="rId41" Type="http://schemas.openxmlformats.org/officeDocument/2006/relationships/image" Target="../media/image300.png"/><Relationship Id="rId54" Type="http://schemas.openxmlformats.org/officeDocument/2006/relationships/image" Target="../media/image4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1.png"/><Relationship Id="rId15" Type="http://schemas.openxmlformats.org/officeDocument/2006/relationships/image" Target="../media/image104.png"/><Relationship Id="rId23" Type="http://schemas.openxmlformats.org/officeDocument/2006/relationships/image" Target="../media/image112.png"/><Relationship Id="rId28" Type="http://schemas.openxmlformats.org/officeDocument/2006/relationships/image" Target="../media/image170.png"/><Relationship Id="rId36" Type="http://schemas.openxmlformats.org/officeDocument/2006/relationships/image" Target="../media/image250.png"/><Relationship Id="rId49" Type="http://schemas.openxmlformats.org/officeDocument/2006/relationships/image" Target="../media/image380.png"/><Relationship Id="rId57" Type="http://schemas.openxmlformats.org/officeDocument/2006/relationships/image" Target="../media/image460.png"/><Relationship Id="rId10" Type="http://schemas.openxmlformats.org/officeDocument/2006/relationships/image" Target="../media/image80.png"/><Relationship Id="rId31" Type="http://schemas.openxmlformats.org/officeDocument/2006/relationships/image" Target="../media/image200.png"/><Relationship Id="rId44" Type="http://schemas.openxmlformats.org/officeDocument/2006/relationships/image" Target="../media/image330.png"/><Relationship Id="rId52" Type="http://schemas.openxmlformats.org/officeDocument/2006/relationships/image" Target="../media/image412.pn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07.png"/><Relationship Id="rId26" Type="http://schemas.openxmlformats.org/officeDocument/2006/relationships/image" Target="../media/image150.png"/><Relationship Id="rId39" Type="http://schemas.openxmlformats.org/officeDocument/2006/relationships/image" Target="../media/image280.png"/><Relationship Id="rId21" Type="http://schemas.openxmlformats.org/officeDocument/2006/relationships/image" Target="../media/image110.png"/><Relationship Id="rId34" Type="http://schemas.openxmlformats.org/officeDocument/2006/relationships/image" Target="../media/image231.png"/><Relationship Id="rId42" Type="http://schemas.openxmlformats.org/officeDocument/2006/relationships/image" Target="../media/image311.png"/><Relationship Id="rId47" Type="http://schemas.openxmlformats.org/officeDocument/2006/relationships/image" Target="../media/image360.png"/><Relationship Id="rId50" Type="http://schemas.openxmlformats.org/officeDocument/2006/relationships/image" Target="../media/image390.png"/><Relationship Id="rId55" Type="http://schemas.openxmlformats.org/officeDocument/2006/relationships/image" Target="../media/image441.png"/><Relationship Id="rId7" Type="http://schemas.openxmlformats.org/officeDocument/2006/relationships/image" Target="../media/image510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105.png"/><Relationship Id="rId29" Type="http://schemas.openxmlformats.org/officeDocument/2006/relationships/image" Target="../media/image180.png"/><Relationship Id="rId11" Type="http://schemas.openxmlformats.org/officeDocument/2006/relationships/image" Target="../media/image90.png"/><Relationship Id="rId24" Type="http://schemas.openxmlformats.org/officeDocument/2006/relationships/image" Target="../media/image130.png"/><Relationship Id="rId32" Type="http://schemas.openxmlformats.org/officeDocument/2006/relationships/image" Target="../media/image212.png"/><Relationship Id="rId37" Type="http://schemas.openxmlformats.org/officeDocument/2006/relationships/image" Target="../media/image260.png"/><Relationship Id="rId40" Type="http://schemas.openxmlformats.org/officeDocument/2006/relationships/image" Target="../media/image290.png"/><Relationship Id="rId45" Type="http://schemas.openxmlformats.org/officeDocument/2006/relationships/image" Target="../media/image340.png"/><Relationship Id="rId53" Type="http://schemas.openxmlformats.org/officeDocument/2006/relationships/image" Target="../media/image421.png"/><Relationship Id="rId5" Type="http://schemas.openxmlformats.org/officeDocument/2006/relationships/image" Target="../media/image310.png"/><Relationship Id="rId19" Type="http://schemas.openxmlformats.org/officeDocument/2006/relationships/image" Target="../media/image108.png"/><Relationship Id="rId4" Type="http://schemas.openxmlformats.org/officeDocument/2006/relationships/image" Target="../media/image211.png"/><Relationship Id="rId9" Type="http://schemas.openxmlformats.org/officeDocument/2006/relationships/image" Target="../media/image70.png"/><Relationship Id="rId14" Type="http://schemas.openxmlformats.org/officeDocument/2006/relationships/image" Target="../media/image120.png"/><Relationship Id="rId22" Type="http://schemas.openxmlformats.org/officeDocument/2006/relationships/image" Target="../media/image111.png"/><Relationship Id="rId27" Type="http://schemas.openxmlformats.org/officeDocument/2006/relationships/image" Target="../media/image160.png"/><Relationship Id="rId30" Type="http://schemas.openxmlformats.org/officeDocument/2006/relationships/image" Target="../media/image190.png"/><Relationship Id="rId35" Type="http://schemas.openxmlformats.org/officeDocument/2006/relationships/image" Target="../media/image240.png"/><Relationship Id="rId43" Type="http://schemas.openxmlformats.org/officeDocument/2006/relationships/image" Target="../media/image320.png"/><Relationship Id="rId48" Type="http://schemas.openxmlformats.org/officeDocument/2006/relationships/image" Target="../media/image370.png"/><Relationship Id="rId56" Type="http://schemas.openxmlformats.org/officeDocument/2006/relationships/image" Target="../media/image451.png"/><Relationship Id="rId8" Type="http://schemas.openxmlformats.org/officeDocument/2006/relationships/image" Target="../media/image69.png"/><Relationship Id="rId51" Type="http://schemas.openxmlformats.org/officeDocument/2006/relationships/image" Target="../media/image400.png"/><Relationship Id="rId3" Type="http://schemas.openxmlformats.org/officeDocument/2006/relationships/image" Target="../media/image1.png"/><Relationship Id="rId12" Type="http://schemas.openxmlformats.org/officeDocument/2006/relationships/image" Target="../media/image10.png"/><Relationship Id="rId17" Type="http://schemas.openxmlformats.org/officeDocument/2006/relationships/image" Target="../media/image106.png"/><Relationship Id="rId25" Type="http://schemas.openxmlformats.org/officeDocument/2006/relationships/image" Target="../media/image140.png"/><Relationship Id="rId33" Type="http://schemas.openxmlformats.org/officeDocument/2006/relationships/image" Target="../media/image221.png"/><Relationship Id="rId38" Type="http://schemas.openxmlformats.org/officeDocument/2006/relationships/image" Target="../media/image270.png"/><Relationship Id="rId46" Type="http://schemas.openxmlformats.org/officeDocument/2006/relationships/image" Target="../media/image350.png"/><Relationship Id="rId20" Type="http://schemas.openxmlformats.org/officeDocument/2006/relationships/image" Target="../media/image109.png"/><Relationship Id="rId41" Type="http://schemas.openxmlformats.org/officeDocument/2006/relationships/image" Target="../media/image300.png"/><Relationship Id="rId54" Type="http://schemas.openxmlformats.org/officeDocument/2006/relationships/image" Target="../media/image4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1.png"/><Relationship Id="rId15" Type="http://schemas.openxmlformats.org/officeDocument/2006/relationships/image" Target="../media/image104.png"/><Relationship Id="rId23" Type="http://schemas.openxmlformats.org/officeDocument/2006/relationships/image" Target="../media/image112.png"/><Relationship Id="rId28" Type="http://schemas.openxmlformats.org/officeDocument/2006/relationships/image" Target="../media/image170.png"/><Relationship Id="rId36" Type="http://schemas.openxmlformats.org/officeDocument/2006/relationships/image" Target="../media/image250.png"/><Relationship Id="rId49" Type="http://schemas.openxmlformats.org/officeDocument/2006/relationships/image" Target="../media/image380.png"/><Relationship Id="rId57" Type="http://schemas.openxmlformats.org/officeDocument/2006/relationships/image" Target="../media/image460.png"/><Relationship Id="rId10" Type="http://schemas.openxmlformats.org/officeDocument/2006/relationships/image" Target="../media/image80.png"/><Relationship Id="rId31" Type="http://schemas.openxmlformats.org/officeDocument/2006/relationships/image" Target="../media/image200.png"/><Relationship Id="rId44" Type="http://schemas.openxmlformats.org/officeDocument/2006/relationships/image" Target="../media/image330.png"/><Relationship Id="rId52" Type="http://schemas.openxmlformats.org/officeDocument/2006/relationships/image" Target="../media/image4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07.png"/><Relationship Id="rId26" Type="http://schemas.openxmlformats.org/officeDocument/2006/relationships/image" Target="../media/image150.png"/><Relationship Id="rId39" Type="http://schemas.openxmlformats.org/officeDocument/2006/relationships/image" Target="../media/image280.png"/><Relationship Id="rId21" Type="http://schemas.openxmlformats.org/officeDocument/2006/relationships/image" Target="../media/image110.png"/><Relationship Id="rId34" Type="http://schemas.openxmlformats.org/officeDocument/2006/relationships/image" Target="../media/image231.png"/><Relationship Id="rId42" Type="http://schemas.openxmlformats.org/officeDocument/2006/relationships/image" Target="../media/image311.png"/><Relationship Id="rId47" Type="http://schemas.openxmlformats.org/officeDocument/2006/relationships/image" Target="../media/image360.png"/><Relationship Id="rId50" Type="http://schemas.openxmlformats.org/officeDocument/2006/relationships/image" Target="../media/image390.png"/><Relationship Id="rId55" Type="http://schemas.openxmlformats.org/officeDocument/2006/relationships/image" Target="../media/image441.png"/><Relationship Id="rId7" Type="http://schemas.openxmlformats.org/officeDocument/2006/relationships/image" Target="../media/image510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105.png"/><Relationship Id="rId29" Type="http://schemas.openxmlformats.org/officeDocument/2006/relationships/image" Target="../media/image180.png"/><Relationship Id="rId11" Type="http://schemas.openxmlformats.org/officeDocument/2006/relationships/image" Target="../media/image90.png"/><Relationship Id="rId24" Type="http://schemas.openxmlformats.org/officeDocument/2006/relationships/image" Target="../media/image130.png"/><Relationship Id="rId32" Type="http://schemas.openxmlformats.org/officeDocument/2006/relationships/image" Target="../media/image212.png"/><Relationship Id="rId37" Type="http://schemas.openxmlformats.org/officeDocument/2006/relationships/image" Target="../media/image260.png"/><Relationship Id="rId40" Type="http://schemas.openxmlformats.org/officeDocument/2006/relationships/image" Target="../media/image290.png"/><Relationship Id="rId45" Type="http://schemas.openxmlformats.org/officeDocument/2006/relationships/image" Target="../media/image340.png"/><Relationship Id="rId53" Type="http://schemas.openxmlformats.org/officeDocument/2006/relationships/image" Target="../media/image421.png"/><Relationship Id="rId5" Type="http://schemas.openxmlformats.org/officeDocument/2006/relationships/image" Target="../media/image310.png"/><Relationship Id="rId19" Type="http://schemas.openxmlformats.org/officeDocument/2006/relationships/image" Target="../media/image108.png"/><Relationship Id="rId4" Type="http://schemas.openxmlformats.org/officeDocument/2006/relationships/image" Target="../media/image211.png"/><Relationship Id="rId9" Type="http://schemas.openxmlformats.org/officeDocument/2006/relationships/image" Target="../media/image70.png"/><Relationship Id="rId14" Type="http://schemas.openxmlformats.org/officeDocument/2006/relationships/image" Target="../media/image120.png"/><Relationship Id="rId22" Type="http://schemas.openxmlformats.org/officeDocument/2006/relationships/image" Target="../media/image111.png"/><Relationship Id="rId27" Type="http://schemas.openxmlformats.org/officeDocument/2006/relationships/image" Target="../media/image160.png"/><Relationship Id="rId30" Type="http://schemas.openxmlformats.org/officeDocument/2006/relationships/image" Target="../media/image190.png"/><Relationship Id="rId35" Type="http://schemas.openxmlformats.org/officeDocument/2006/relationships/image" Target="../media/image240.png"/><Relationship Id="rId43" Type="http://schemas.openxmlformats.org/officeDocument/2006/relationships/image" Target="../media/image320.png"/><Relationship Id="rId48" Type="http://schemas.openxmlformats.org/officeDocument/2006/relationships/image" Target="../media/image370.png"/><Relationship Id="rId56" Type="http://schemas.openxmlformats.org/officeDocument/2006/relationships/image" Target="../media/image451.png"/><Relationship Id="rId8" Type="http://schemas.openxmlformats.org/officeDocument/2006/relationships/image" Target="../media/image69.png"/><Relationship Id="rId51" Type="http://schemas.openxmlformats.org/officeDocument/2006/relationships/image" Target="../media/image400.png"/><Relationship Id="rId3" Type="http://schemas.openxmlformats.org/officeDocument/2006/relationships/image" Target="../media/image1.png"/><Relationship Id="rId12" Type="http://schemas.openxmlformats.org/officeDocument/2006/relationships/image" Target="../media/image10.png"/><Relationship Id="rId17" Type="http://schemas.openxmlformats.org/officeDocument/2006/relationships/image" Target="../media/image106.png"/><Relationship Id="rId25" Type="http://schemas.openxmlformats.org/officeDocument/2006/relationships/image" Target="../media/image140.png"/><Relationship Id="rId33" Type="http://schemas.openxmlformats.org/officeDocument/2006/relationships/image" Target="../media/image221.png"/><Relationship Id="rId38" Type="http://schemas.openxmlformats.org/officeDocument/2006/relationships/image" Target="../media/image270.png"/><Relationship Id="rId46" Type="http://schemas.openxmlformats.org/officeDocument/2006/relationships/image" Target="../media/image350.png"/><Relationship Id="rId20" Type="http://schemas.openxmlformats.org/officeDocument/2006/relationships/image" Target="../media/image109.png"/><Relationship Id="rId41" Type="http://schemas.openxmlformats.org/officeDocument/2006/relationships/image" Target="../media/image300.png"/><Relationship Id="rId54" Type="http://schemas.openxmlformats.org/officeDocument/2006/relationships/image" Target="../media/image4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1.png"/><Relationship Id="rId15" Type="http://schemas.openxmlformats.org/officeDocument/2006/relationships/image" Target="../media/image104.png"/><Relationship Id="rId23" Type="http://schemas.openxmlformats.org/officeDocument/2006/relationships/image" Target="../media/image112.png"/><Relationship Id="rId28" Type="http://schemas.openxmlformats.org/officeDocument/2006/relationships/image" Target="../media/image170.png"/><Relationship Id="rId36" Type="http://schemas.openxmlformats.org/officeDocument/2006/relationships/image" Target="../media/image250.png"/><Relationship Id="rId49" Type="http://schemas.openxmlformats.org/officeDocument/2006/relationships/image" Target="../media/image380.png"/><Relationship Id="rId57" Type="http://schemas.openxmlformats.org/officeDocument/2006/relationships/image" Target="../media/image460.png"/><Relationship Id="rId10" Type="http://schemas.openxmlformats.org/officeDocument/2006/relationships/image" Target="../media/image80.png"/><Relationship Id="rId31" Type="http://schemas.openxmlformats.org/officeDocument/2006/relationships/image" Target="../media/image200.png"/><Relationship Id="rId44" Type="http://schemas.openxmlformats.org/officeDocument/2006/relationships/image" Target="../media/image330.png"/><Relationship Id="rId52" Type="http://schemas.openxmlformats.org/officeDocument/2006/relationships/image" Target="../media/image412.pn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07.png"/><Relationship Id="rId26" Type="http://schemas.openxmlformats.org/officeDocument/2006/relationships/image" Target="../media/image150.png"/><Relationship Id="rId39" Type="http://schemas.openxmlformats.org/officeDocument/2006/relationships/image" Target="../media/image280.png"/><Relationship Id="rId21" Type="http://schemas.openxmlformats.org/officeDocument/2006/relationships/image" Target="../media/image110.png"/><Relationship Id="rId34" Type="http://schemas.openxmlformats.org/officeDocument/2006/relationships/image" Target="../media/image231.png"/><Relationship Id="rId42" Type="http://schemas.openxmlformats.org/officeDocument/2006/relationships/image" Target="../media/image311.png"/><Relationship Id="rId47" Type="http://schemas.openxmlformats.org/officeDocument/2006/relationships/image" Target="../media/image360.png"/><Relationship Id="rId50" Type="http://schemas.openxmlformats.org/officeDocument/2006/relationships/image" Target="../media/image390.png"/><Relationship Id="rId55" Type="http://schemas.openxmlformats.org/officeDocument/2006/relationships/image" Target="../media/image441.png"/><Relationship Id="rId7" Type="http://schemas.openxmlformats.org/officeDocument/2006/relationships/image" Target="../media/image510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105.png"/><Relationship Id="rId29" Type="http://schemas.openxmlformats.org/officeDocument/2006/relationships/image" Target="../media/image180.png"/><Relationship Id="rId11" Type="http://schemas.openxmlformats.org/officeDocument/2006/relationships/image" Target="../media/image90.png"/><Relationship Id="rId24" Type="http://schemas.openxmlformats.org/officeDocument/2006/relationships/image" Target="../media/image130.png"/><Relationship Id="rId32" Type="http://schemas.openxmlformats.org/officeDocument/2006/relationships/image" Target="../media/image212.png"/><Relationship Id="rId37" Type="http://schemas.openxmlformats.org/officeDocument/2006/relationships/image" Target="../media/image260.png"/><Relationship Id="rId40" Type="http://schemas.openxmlformats.org/officeDocument/2006/relationships/image" Target="../media/image290.png"/><Relationship Id="rId45" Type="http://schemas.openxmlformats.org/officeDocument/2006/relationships/image" Target="../media/image340.png"/><Relationship Id="rId53" Type="http://schemas.openxmlformats.org/officeDocument/2006/relationships/image" Target="../media/image421.png"/><Relationship Id="rId5" Type="http://schemas.openxmlformats.org/officeDocument/2006/relationships/image" Target="../media/image310.png"/><Relationship Id="rId19" Type="http://schemas.openxmlformats.org/officeDocument/2006/relationships/image" Target="../media/image108.png"/><Relationship Id="rId4" Type="http://schemas.openxmlformats.org/officeDocument/2006/relationships/image" Target="../media/image211.png"/><Relationship Id="rId9" Type="http://schemas.openxmlformats.org/officeDocument/2006/relationships/image" Target="../media/image70.png"/><Relationship Id="rId14" Type="http://schemas.openxmlformats.org/officeDocument/2006/relationships/image" Target="../media/image120.png"/><Relationship Id="rId22" Type="http://schemas.openxmlformats.org/officeDocument/2006/relationships/image" Target="../media/image111.png"/><Relationship Id="rId27" Type="http://schemas.openxmlformats.org/officeDocument/2006/relationships/image" Target="../media/image160.png"/><Relationship Id="rId30" Type="http://schemas.openxmlformats.org/officeDocument/2006/relationships/image" Target="../media/image190.png"/><Relationship Id="rId35" Type="http://schemas.openxmlformats.org/officeDocument/2006/relationships/image" Target="../media/image240.png"/><Relationship Id="rId43" Type="http://schemas.openxmlformats.org/officeDocument/2006/relationships/image" Target="../media/image320.png"/><Relationship Id="rId48" Type="http://schemas.openxmlformats.org/officeDocument/2006/relationships/image" Target="../media/image370.png"/><Relationship Id="rId56" Type="http://schemas.openxmlformats.org/officeDocument/2006/relationships/image" Target="../media/image451.png"/><Relationship Id="rId8" Type="http://schemas.openxmlformats.org/officeDocument/2006/relationships/image" Target="../media/image69.png"/><Relationship Id="rId51" Type="http://schemas.openxmlformats.org/officeDocument/2006/relationships/image" Target="../media/image400.png"/><Relationship Id="rId3" Type="http://schemas.openxmlformats.org/officeDocument/2006/relationships/image" Target="../media/image1.png"/><Relationship Id="rId12" Type="http://schemas.openxmlformats.org/officeDocument/2006/relationships/image" Target="../media/image10.png"/><Relationship Id="rId17" Type="http://schemas.openxmlformats.org/officeDocument/2006/relationships/image" Target="../media/image106.png"/><Relationship Id="rId25" Type="http://schemas.openxmlformats.org/officeDocument/2006/relationships/image" Target="../media/image140.png"/><Relationship Id="rId33" Type="http://schemas.openxmlformats.org/officeDocument/2006/relationships/image" Target="../media/image221.png"/><Relationship Id="rId38" Type="http://schemas.openxmlformats.org/officeDocument/2006/relationships/image" Target="../media/image270.png"/><Relationship Id="rId46" Type="http://schemas.openxmlformats.org/officeDocument/2006/relationships/image" Target="../media/image350.png"/><Relationship Id="rId20" Type="http://schemas.openxmlformats.org/officeDocument/2006/relationships/image" Target="../media/image109.png"/><Relationship Id="rId41" Type="http://schemas.openxmlformats.org/officeDocument/2006/relationships/image" Target="../media/image300.png"/><Relationship Id="rId54" Type="http://schemas.openxmlformats.org/officeDocument/2006/relationships/image" Target="../media/image4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1.png"/><Relationship Id="rId15" Type="http://schemas.openxmlformats.org/officeDocument/2006/relationships/image" Target="../media/image104.png"/><Relationship Id="rId23" Type="http://schemas.openxmlformats.org/officeDocument/2006/relationships/image" Target="../media/image112.png"/><Relationship Id="rId28" Type="http://schemas.openxmlformats.org/officeDocument/2006/relationships/image" Target="../media/image170.png"/><Relationship Id="rId36" Type="http://schemas.openxmlformats.org/officeDocument/2006/relationships/image" Target="../media/image250.png"/><Relationship Id="rId49" Type="http://schemas.openxmlformats.org/officeDocument/2006/relationships/image" Target="../media/image380.png"/><Relationship Id="rId57" Type="http://schemas.openxmlformats.org/officeDocument/2006/relationships/image" Target="../media/image460.png"/><Relationship Id="rId10" Type="http://schemas.openxmlformats.org/officeDocument/2006/relationships/image" Target="../media/image80.png"/><Relationship Id="rId31" Type="http://schemas.openxmlformats.org/officeDocument/2006/relationships/image" Target="../media/image200.png"/><Relationship Id="rId44" Type="http://schemas.openxmlformats.org/officeDocument/2006/relationships/image" Target="../media/image330.png"/><Relationship Id="rId52" Type="http://schemas.openxmlformats.org/officeDocument/2006/relationships/image" Target="../media/image412.png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07.png"/><Relationship Id="rId26" Type="http://schemas.openxmlformats.org/officeDocument/2006/relationships/image" Target="../media/image150.png"/><Relationship Id="rId39" Type="http://schemas.openxmlformats.org/officeDocument/2006/relationships/image" Target="../media/image280.png"/><Relationship Id="rId21" Type="http://schemas.openxmlformats.org/officeDocument/2006/relationships/image" Target="../media/image110.png"/><Relationship Id="rId34" Type="http://schemas.openxmlformats.org/officeDocument/2006/relationships/image" Target="../media/image231.png"/><Relationship Id="rId42" Type="http://schemas.openxmlformats.org/officeDocument/2006/relationships/image" Target="../media/image311.png"/><Relationship Id="rId47" Type="http://schemas.openxmlformats.org/officeDocument/2006/relationships/image" Target="../media/image360.png"/><Relationship Id="rId50" Type="http://schemas.openxmlformats.org/officeDocument/2006/relationships/image" Target="../media/image390.png"/><Relationship Id="rId55" Type="http://schemas.openxmlformats.org/officeDocument/2006/relationships/image" Target="../media/image441.png"/><Relationship Id="rId7" Type="http://schemas.openxmlformats.org/officeDocument/2006/relationships/image" Target="../media/image510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105.png"/><Relationship Id="rId29" Type="http://schemas.openxmlformats.org/officeDocument/2006/relationships/image" Target="../media/image180.png"/><Relationship Id="rId11" Type="http://schemas.openxmlformats.org/officeDocument/2006/relationships/image" Target="../media/image90.png"/><Relationship Id="rId24" Type="http://schemas.openxmlformats.org/officeDocument/2006/relationships/image" Target="../media/image130.png"/><Relationship Id="rId32" Type="http://schemas.openxmlformats.org/officeDocument/2006/relationships/image" Target="../media/image212.png"/><Relationship Id="rId37" Type="http://schemas.openxmlformats.org/officeDocument/2006/relationships/image" Target="../media/image260.png"/><Relationship Id="rId40" Type="http://schemas.openxmlformats.org/officeDocument/2006/relationships/image" Target="../media/image290.png"/><Relationship Id="rId45" Type="http://schemas.openxmlformats.org/officeDocument/2006/relationships/image" Target="../media/image340.png"/><Relationship Id="rId53" Type="http://schemas.openxmlformats.org/officeDocument/2006/relationships/image" Target="../media/image421.png"/><Relationship Id="rId5" Type="http://schemas.openxmlformats.org/officeDocument/2006/relationships/image" Target="../media/image310.png"/><Relationship Id="rId19" Type="http://schemas.openxmlformats.org/officeDocument/2006/relationships/image" Target="../media/image108.png"/><Relationship Id="rId4" Type="http://schemas.openxmlformats.org/officeDocument/2006/relationships/image" Target="../media/image211.png"/><Relationship Id="rId9" Type="http://schemas.openxmlformats.org/officeDocument/2006/relationships/image" Target="../media/image70.png"/><Relationship Id="rId14" Type="http://schemas.openxmlformats.org/officeDocument/2006/relationships/image" Target="../media/image120.png"/><Relationship Id="rId22" Type="http://schemas.openxmlformats.org/officeDocument/2006/relationships/image" Target="../media/image111.png"/><Relationship Id="rId27" Type="http://schemas.openxmlformats.org/officeDocument/2006/relationships/image" Target="../media/image160.png"/><Relationship Id="rId30" Type="http://schemas.openxmlformats.org/officeDocument/2006/relationships/image" Target="../media/image190.png"/><Relationship Id="rId35" Type="http://schemas.openxmlformats.org/officeDocument/2006/relationships/image" Target="../media/image240.png"/><Relationship Id="rId43" Type="http://schemas.openxmlformats.org/officeDocument/2006/relationships/image" Target="../media/image320.png"/><Relationship Id="rId48" Type="http://schemas.openxmlformats.org/officeDocument/2006/relationships/image" Target="../media/image370.png"/><Relationship Id="rId56" Type="http://schemas.openxmlformats.org/officeDocument/2006/relationships/image" Target="../media/image451.png"/><Relationship Id="rId8" Type="http://schemas.openxmlformats.org/officeDocument/2006/relationships/image" Target="../media/image69.png"/><Relationship Id="rId51" Type="http://schemas.openxmlformats.org/officeDocument/2006/relationships/image" Target="../media/image400.png"/><Relationship Id="rId3" Type="http://schemas.openxmlformats.org/officeDocument/2006/relationships/image" Target="../media/image1.png"/><Relationship Id="rId12" Type="http://schemas.openxmlformats.org/officeDocument/2006/relationships/image" Target="../media/image10.png"/><Relationship Id="rId17" Type="http://schemas.openxmlformats.org/officeDocument/2006/relationships/image" Target="../media/image106.png"/><Relationship Id="rId25" Type="http://schemas.openxmlformats.org/officeDocument/2006/relationships/image" Target="../media/image140.png"/><Relationship Id="rId33" Type="http://schemas.openxmlformats.org/officeDocument/2006/relationships/image" Target="../media/image221.png"/><Relationship Id="rId38" Type="http://schemas.openxmlformats.org/officeDocument/2006/relationships/image" Target="../media/image270.png"/><Relationship Id="rId46" Type="http://schemas.openxmlformats.org/officeDocument/2006/relationships/image" Target="../media/image350.png"/><Relationship Id="rId20" Type="http://schemas.openxmlformats.org/officeDocument/2006/relationships/image" Target="../media/image109.png"/><Relationship Id="rId41" Type="http://schemas.openxmlformats.org/officeDocument/2006/relationships/image" Target="../media/image300.png"/><Relationship Id="rId54" Type="http://schemas.openxmlformats.org/officeDocument/2006/relationships/image" Target="../media/image4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1.png"/><Relationship Id="rId15" Type="http://schemas.openxmlformats.org/officeDocument/2006/relationships/image" Target="../media/image104.png"/><Relationship Id="rId23" Type="http://schemas.openxmlformats.org/officeDocument/2006/relationships/image" Target="../media/image112.png"/><Relationship Id="rId28" Type="http://schemas.openxmlformats.org/officeDocument/2006/relationships/image" Target="../media/image170.png"/><Relationship Id="rId36" Type="http://schemas.openxmlformats.org/officeDocument/2006/relationships/image" Target="../media/image250.png"/><Relationship Id="rId49" Type="http://schemas.openxmlformats.org/officeDocument/2006/relationships/image" Target="../media/image380.png"/><Relationship Id="rId57" Type="http://schemas.openxmlformats.org/officeDocument/2006/relationships/image" Target="../media/image460.png"/><Relationship Id="rId10" Type="http://schemas.openxmlformats.org/officeDocument/2006/relationships/image" Target="../media/image80.png"/><Relationship Id="rId31" Type="http://schemas.openxmlformats.org/officeDocument/2006/relationships/image" Target="../media/image200.png"/><Relationship Id="rId44" Type="http://schemas.openxmlformats.org/officeDocument/2006/relationships/image" Target="../media/image330.png"/><Relationship Id="rId52" Type="http://schemas.openxmlformats.org/officeDocument/2006/relationships/image" Target="../media/image412.png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07.png"/><Relationship Id="rId26" Type="http://schemas.openxmlformats.org/officeDocument/2006/relationships/image" Target="../media/image150.png"/><Relationship Id="rId39" Type="http://schemas.openxmlformats.org/officeDocument/2006/relationships/image" Target="../media/image280.png"/><Relationship Id="rId21" Type="http://schemas.openxmlformats.org/officeDocument/2006/relationships/image" Target="../media/image110.png"/><Relationship Id="rId34" Type="http://schemas.openxmlformats.org/officeDocument/2006/relationships/image" Target="../media/image231.png"/><Relationship Id="rId42" Type="http://schemas.openxmlformats.org/officeDocument/2006/relationships/image" Target="../media/image311.png"/><Relationship Id="rId47" Type="http://schemas.openxmlformats.org/officeDocument/2006/relationships/image" Target="../media/image360.png"/><Relationship Id="rId50" Type="http://schemas.openxmlformats.org/officeDocument/2006/relationships/image" Target="../media/image390.png"/><Relationship Id="rId55" Type="http://schemas.openxmlformats.org/officeDocument/2006/relationships/image" Target="../media/image441.png"/><Relationship Id="rId7" Type="http://schemas.openxmlformats.org/officeDocument/2006/relationships/image" Target="../media/image510.png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105.png"/><Relationship Id="rId29" Type="http://schemas.openxmlformats.org/officeDocument/2006/relationships/image" Target="../media/image180.png"/><Relationship Id="rId11" Type="http://schemas.openxmlformats.org/officeDocument/2006/relationships/image" Target="../media/image90.png"/><Relationship Id="rId24" Type="http://schemas.openxmlformats.org/officeDocument/2006/relationships/image" Target="../media/image130.png"/><Relationship Id="rId32" Type="http://schemas.openxmlformats.org/officeDocument/2006/relationships/image" Target="../media/image212.png"/><Relationship Id="rId37" Type="http://schemas.openxmlformats.org/officeDocument/2006/relationships/image" Target="../media/image260.png"/><Relationship Id="rId40" Type="http://schemas.openxmlformats.org/officeDocument/2006/relationships/image" Target="../media/image290.png"/><Relationship Id="rId45" Type="http://schemas.openxmlformats.org/officeDocument/2006/relationships/image" Target="../media/image340.png"/><Relationship Id="rId53" Type="http://schemas.openxmlformats.org/officeDocument/2006/relationships/image" Target="../media/image421.png"/><Relationship Id="rId5" Type="http://schemas.openxmlformats.org/officeDocument/2006/relationships/image" Target="../media/image310.png"/><Relationship Id="rId19" Type="http://schemas.openxmlformats.org/officeDocument/2006/relationships/image" Target="../media/image108.png"/><Relationship Id="rId4" Type="http://schemas.openxmlformats.org/officeDocument/2006/relationships/image" Target="../media/image211.png"/><Relationship Id="rId9" Type="http://schemas.openxmlformats.org/officeDocument/2006/relationships/image" Target="../media/image70.png"/><Relationship Id="rId14" Type="http://schemas.openxmlformats.org/officeDocument/2006/relationships/image" Target="../media/image120.png"/><Relationship Id="rId22" Type="http://schemas.openxmlformats.org/officeDocument/2006/relationships/image" Target="../media/image111.png"/><Relationship Id="rId27" Type="http://schemas.openxmlformats.org/officeDocument/2006/relationships/image" Target="../media/image160.png"/><Relationship Id="rId30" Type="http://schemas.openxmlformats.org/officeDocument/2006/relationships/image" Target="../media/image190.png"/><Relationship Id="rId35" Type="http://schemas.openxmlformats.org/officeDocument/2006/relationships/image" Target="../media/image240.png"/><Relationship Id="rId43" Type="http://schemas.openxmlformats.org/officeDocument/2006/relationships/image" Target="../media/image320.png"/><Relationship Id="rId48" Type="http://schemas.openxmlformats.org/officeDocument/2006/relationships/image" Target="../media/image370.png"/><Relationship Id="rId56" Type="http://schemas.openxmlformats.org/officeDocument/2006/relationships/image" Target="../media/image451.png"/><Relationship Id="rId8" Type="http://schemas.openxmlformats.org/officeDocument/2006/relationships/image" Target="../media/image69.png"/><Relationship Id="rId51" Type="http://schemas.openxmlformats.org/officeDocument/2006/relationships/image" Target="../media/image400.png"/><Relationship Id="rId3" Type="http://schemas.openxmlformats.org/officeDocument/2006/relationships/image" Target="../media/image1.png"/><Relationship Id="rId12" Type="http://schemas.openxmlformats.org/officeDocument/2006/relationships/image" Target="../media/image10.png"/><Relationship Id="rId17" Type="http://schemas.openxmlformats.org/officeDocument/2006/relationships/image" Target="../media/image106.png"/><Relationship Id="rId25" Type="http://schemas.openxmlformats.org/officeDocument/2006/relationships/image" Target="../media/image140.png"/><Relationship Id="rId33" Type="http://schemas.openxmlformats.org/officeDocument/2006/relationships/image" Target="../media/image221.png"/><Relationship Id="rId38" Type="http://schemas.openxmlformats.org/officeDocument/2006/relationships/image" Target="../media/image270.png"/><Relationship Id="rId46" Type="http://schemas.openxmlformats.org/officeDocument/2006/relationships/image" Target="../media/image350.png"/><Relationship Id="rId20" Type="http://schemas.openxmlformats.org/officeDocument/2006/relationships/image" Target="../media/image109.png"/><Relationship Id="rId41" Type="http://schemas.openxmlformats.org/officeDocument/2006/relationships/image" Target="../media/image300.png"/><Relationship Id="rId54" Type="http://schemas.openxmlformats.org/officeDocument/2006/relationships/image" Target="../media/image4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1.png"/><Relationship Id="rId15" Type="http://schemas.openxmlformats.org/officeDocument/2006/relationships/image" Target="../media/image104.png"/><Relationship Id="rId23" Type="http://schemas.openxmlformats.org/officeDocument/2006/relationships/image" Target="../media/image112.png"/><Relationship Id="rId28" Type="http://schemas.openxmlformats.org/officeDocument/2006/relationships/image" Target="../media/image170.png"/><Relationship Id="rId36" Type="http://schemas.openxmlformats.org/officeDocument/2006/relationships/image" Target="../media/image250.png"/><Relationship Id="rId49" Type="http://schemas.openxmlformats.org/officeDocument/2006/relationships/image" Target="../media/image380.png"/><Relationship Id="rId57" Type="http://schemas.openxmlformats.org/officeDocument/2006/relationships/image" Target="../media/image460.png"/><Relationship Id="rId10" Type="http://schemas.openxmlformats.org/officeDocument/2006/relationships/image" Target="../media/image80.png"/><Relationship Id="rId31" Type="http://schemas.openxmlformats.org/officeDocument/2006/relationships/image" Target="../media/image200.png"/><Relationship Id="rId44" Type="http://schemas.openxmlformats.org/officeDocument/2006/relationships/image" Target="../media/image330.png"/><Relationship Id="rId52" Type="http://schemas.openxmlformats.org/officeDocument/2006/relationships/image" Target="../media/image412.png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07.png"/><Relationship Id="rId26" Type="http://schemas.openxmlformats.org/officeDocument/2006/relationships/image" Target="../media/image150.png"/><Relationship Id="rId39" Type="http://schemas.openxmlformats.org/officeDocument/2006/relationships/image" Target="../media/image280.png"/><Relationship Id="rId21" Type="http://schemas.openxmlformats.org/officeDocument/2006/relationships/image" Target="../media/image110.png"/><Relationship Id="rId34" Type="http://schemas.openxmlformats.org/officeDocument/2006/relationships/image" Target="../media/image231.png"/><Relationship Id="rId42" Type="http://schemas.openxmlformats.org/officeDocument/2006/relationships/image" Target="../media/image311.png"/><Relationship Id="rId47" Type="http://schemas.openxmlformats.org/officeDocument/2006/relationships/image" Target="../media/image360.png"/><Relationship Id="rId50" Type="http://schemas.openxmlformats.org/officeDocument/2006/relationships/image" Target="../media/image390.png"/><Relationship Id="rId55" Type="http://schemas.openxmlformats.org/officeDocument/2006/relationships/image" Target="../media/image441.png"/><Relationship Id="rId7" Type="http://schemas.openxmlformats.org/officeDocument/2006/relationships/image" Target="../media/image510.png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105.png"/><Relationship Id="rId29" Type="http://schemas.openxmlformats.org/officeDocument/2006/relationships/image" Target="../media/image180.png"/><Relationship Id="rId11" Type="http://schemas.openxmlformats.org/officeDocument/2006/relationships/image" Target="../media/image90.png"/><Relationship Id="rId24" Type="http://schemas.openxmlformats.org/officeDocument/2006/relationships/image" Target="../media/image55.png"/><Relationship Id="rId32" Type="http://schemas.openxmlformats.org/officeDocument/2006/relationships/image" Target="../media/image212.png"/><Relationship Id="rId37" Type="http://schemas.openxmlformats.org/officeDocument/2006/relationships/image" Target="../media/image260.png"/><Relationship Id="rId40" Type="http://schemas.openxmlformats.org/officeDocument/2006/relationships/image" Target="../media/image290.png"/><Relationship Id="rId45" Type="http://schemas.openxmlformats.org/officeDocument/2006/relationships/image" Target="../media/image340.png"/><Relationship Id="rId53" Type="http://schemas.openxmlformats.org/officeDocument/2006/relationships/image" Target="../media/image421.png"/><Relationship Id="rId5" Type="http://schemas.openxmlformats.org/officeDocument/2006/relationships/image" Target="../media/image310.png"/><Relationship Id="rId19" Type="http://schemas.openxmlformats.org/officeDocument/2006/relationships/image" Target="../media/image108.png"/><Relationship Id="rId4" Type="http://schemas.openxmlformats.org/officeDocument/2006/relationships/image" Target="../media/image211.png"/><Relationship Id="rId9" Type="http://schemas.openxmlformats.org/officeDocument/2006/relationships/image" Target="../media/image70.png"/><Relationship Id="rId14" Type="http://schemas.openxmlformats.org/officeDocument/2006/relationships/image" Target="../media/image120.png"/><Relationship Id="rId22" Type="http://schemas.openxmlformats.org/officeDocument/2006/relationships/image" Target="../media/image111.png"/><Relationship Id="rId27" Type="http://schemas.openxmlformats.org/officeDocument/2006/relationships/image" Target="../media/image160.png"/><Relationship Id="rId30" Type="http://schemas.openxmlformats.org/officeDocument/2006/relationships/image" Target="../media/image190.png"/><Relationship Id="rId35" Type="http://schemas.openxmlformats.org/officeDocument/2006/relationships/image" Target="../media/image240.png"/><Relationship Id="rId43" Type="http://schemas.openxmlformats.org/officeDocument/2006/relationships/image" Target="../media/image320.png"/><Relationship Id="rId48" Type="http://schemas.openxmlformats.org/officeDocument/2006/relationships/image" Target="../media/image370.png"/><Relationship Id="rId56" Type="http://schemas.openxmlformats.org/officeDocument/2006/relationships/image" Target="../media/image451.png"/><Relationship Id="rId8" Type="http://schemas.openxmlformats.org/officeDocument/2006/relationships/image" Target="../media/image69.png"/><Relationship Id="rId51" Type="http://schemas.openxmlformats.org/officeDocument/2006/relationships/image" Target="../media/image400.png"/><Relationship Id="rId3" Type="http://schemas.openxmlformats.org/officeDocument/2006/relationships/image" Target="../media/image1.png"/><Relationship Id="rId12" Type="http://schemas.openxmlformats.org/officeDocument/2006/relationships/image" Target="../media/image10.png"/><Relationship Id="rId17" Type="http://schemas.openxmlformats.org/officeDocument/2006/relationships/image" Target="../media/image106.png"/><Relationship Id="rId25" Type="http://schemas.openxmlformats.org/officeDocument/2006/relationships/image" Target="../media/image140.png"/><Relationship Id="rId33" Type="http://schemas.openxmlformats.org/officeDocument/2006/relationships/image" Target="../media/image221.png"/><Relationship Id="rId38" Type="http://schemas.openxmlformats.org/officeDocument/2006/relationships/image" Target="../media/image270.png"/><Relationship Id="rId46" Type="http://schemas.openxmlformats.org/officeDocument/2006/relationships/image" Target="../media/image350.png"/><Relationship Id="rId20" Type="http://schemas.openxmlformats.org/officeDocument/2006/relationships/image" Target="../media/image109.png"/><Relationship Id="rId41" Type="http://schemas.openxmlformats.org/officeDocument/2006/relationships/image" Target="../media/image300.png"/><Relationship Id="rId54" Type="http://schemas.openxmlformats.org/officeDocument/2006/relationships/image" Target="../media/image4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1.png"/><Relationship Id="rId15" Type="http://schemas.openxmlformats.org/officeDocument/2006/relationships/image" Target="../media/image104.png"/><Relationship Id="rId23" Type="http://schemas.openxmlformats.org/officeDocument/2006/relationships/image" Target="../media/image112.png"/><Relationship Id="rId28" Type="http://schemas.openxmlformats.org/officeDocument/2006/relationships/image" Target="../media/image170.png"/><Relationship Id="rId36" Type="http://schemas.openxmlformats.org/officeDocument/2006/relationships/image" Target="../media/image250.png"/><Relationship Id="rId49" Type="http://schemas.openxmlformats.org/officeDocument/2006/relationships/image" Target="../media/image380.png"/><Relationship Id="rId57" Type="http://schemas.openxmlformats.org/officeDocument/2006/relationships/image" Target="../media/image460.png"/><Relationship Id="rId10" Type="http://schemas.openxmlformats.org/officeDocument/2006/relationships/image" Target="../media/image80.png"/><Relationship Id="rId31" Type="http://schemas.openxmlformats.org/officeDocument/2006/relationships/image" Target="../media/image200.png"/><Relationship Id="rId44" Type="http://schemas.openxmlformats.org/officeDocument/2006/relationships/image" Target="../media/image330.png"/><Relationship Id="rId52" Type="http://schemas.openxmlformats.org/officeDocument/2006/relationships/image" Target="../media/image4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4" descr="symbol1_72.gif">
            <a:extLst>
              <a:ext uri="{FF2B5EF4-FFF2-40B4-BE49-F238E27FC236}">
                <a16:creationId xmlns:a16="http://schemas.microsoft.com/office/drawing/2014/main" id="{483FADD5-F191-ED4A-B41C-B7E4B7CBC9E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74307" y="5246"/>
            <a:ext cx="401253" cy="681616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103446" y="1892831"/>
            <a:ext cx="9666087" cy="1544962"/>
          </a:xfrm>
        </p:spPr>
        <p:txBody>
          <a:bodyPr>
            <a:normAutofit/>
          </a:bodyPr>
          <a:lstStyle/>
          <a:p>
            <a:r>
              <a:rPr lang="en-US" altLang="ja-JP" sz="4000" dirty="0"/>
              <a:t>A Versatile Software Systolic Execution Model for GPU </a:t>
            </a:r>
            <a:r>
              <a:rPr lang="en-US" altLang="ja-JP" sz="4000" dirty="0" smtClean="0"/>
              <a:t>Memory-bound Kernels</a:t>
            </a:r>
            <a:endParaRPr lang="en-US" sz="4000" baseline="30000" dirty="0">
              <a:latin typeface="Arial"/>
              <a:cs typeface="Arial"/>
            </a:endParaRPr>
          </a:p>
        </p:txBody>
      </p:sp>
      <p:sp>
        <p:nvSpPr>
          <p:cNvPr id="15" name="正方形/長方形 3"/>
          <p:cNvSpPr/>
          <p:nvPr/>
        </p:nvSpPr>
        <p:spPr>
          <a:xfrm>
            <a:off x="-6962" y="692699"/>
            <a:ext cx="12214987" cy="60959"/>
          </a:xfrm>
          <a:prstGeom prst="rect">
            <a:avLst/>
          </a:prstGeom>
          <a:solidFill>
            <a:schemeClr val="accent2"/>
          </a:solidFill>
          <a:ln w="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00F967-4A6F-6944-9937-08CCD3CCC6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68" y="35725"/>
            <a:ext cx="1861571" cy="620524"/>
          </a:xfrm>
          <a:prstGeom prst="rect">
            <a:avLst/>
          </a:prstGeom>
        </p:spPr>
      </p:pic>
      <p:pic>
        <p:nvPicPr>
          <p:cNvPr id="72" name="図 5">
            <a:extLst>
              <a:ext uri="{FF2B5EF4-FFF2-40B4-BE49-F238E27FC236}">
                <a16:creationId xmlns:a16="http://schemas.microsoft.com/office/drawing/2014/main" id="{EC014960-C15E-CD4A-A9ED-D00C59C37D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588" y="20521"/>
            <a:ext cx="725945" cy="650931"/>
          </a:xfrm>
          <a:prstGeom prst="rect">
            <a:avLst/>
          </a:prstGeom>
        </p:spPr>
      </p:pic>
      <p:pic>
        <p:nvPicPr>
          <p:cNvPr id="10" name="図 6">
            <a:extLst>
              <a:ext uri="{FF2B5EF4-FFF2-40B4-BE49-F238E27FC236}">
                <a16:creationId xmlns:a16="http://schemas.microsoft.com/office/drawing/2014/main" id="{72AC6F34-7687-304D-86DE-FDE5252A1D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04439" y="22375"/>
            <a:ext cx="649715" cy="650931"/>
          </a:xfrm>
          <a:prstGeom prst="rect">
            <a:avLst/>
          </a:prstGeom>
        </p:spPr>
      </p:pic>
      <p:sp>
        <p:nvSpPr>
          <p:cNvPr id="11" name="サブタイトル 2"/>
          <p:cNvSpPr txBox="1">
            <a:spLocks/>
          </p:cNvSpPr>
          <p:nvPr/>
        </p:nvSpPr>
        <p:spPr>
          <a:xfrm>
            <a:off x="1861596" y="4593327"/>
            <a:ext cx="8483756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+mj-lt"/>
              <a:buAutoNum type="arabicPeriod"/>
            </a:pPr>
            <a:r>
              <a:rPr lang="en-US" altLang="ja-JP" sz="1600" dirty="0">
                <a:latin typeface="Cambria Math" panose="02040503050406030204" pitchFamily="18" charset="0"/>
              </a:rPr>
              <a:t>Tokyo Institute of Technology, Dept. of Mathematical and Computing Science, Tokyo, Japan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altLang="ja-JP" sz="1600" dirty="0">
                <a:latin typeface="Cambria Math" panose="02040503050406030204" pitchFamily="18" charset="0"/>
              </a:rPr>
              <a:t>National Institute of Advanced Industrial Science and Technology, Tokyo, Japan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altLang="ja-JP" sz="1600" dirty="0">
                <a:latin typeface="Cambria Math" panose="02040503050406030204" pitchFamily="18" charset="0"/>
              </a:rPr>
              <a:t>AIST-Tokyo Tech Real World Big-Data Computation Open Innovation Laboratory, National Institute of   Advanced Industrial Science and Technology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altLang="ja-JP" sz="1600" dirty="0">
                <a:latin typeface="Cambria Math" panose="02040503050406030204" pitchFamily="18" charset="0"/>
              </a:rPr>
              <a:t>RIKEN Center for Computational Science, Hyogo, Japan</a:t>
            </a:r>
            <a:endParaRPr lang="ja-JP" altLang="en-US" sz="1600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サブタイトル 2"/>
              <p:cNvSpPr txBox="1">
                <a:spLocks/>
              </p:cNvSpPr>
              <p:nvPr/>
            </p:nvSpPr>
            <p:spPr>
              <a:xfrm>
                <a:off x="-6962" y="3921712"/>
                <a:ext cx="12192000" cy="48294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kumimoji="1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000" i="1"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sSupPr>
                      <m:e>
                        <m:r>
                          <a:rPr lang="en-US" altLang="ja-JP" sz="2000"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𝑃𝑒𝑛𝑔</m:t>
                        </m:r>
                        <m:r>
                          <a:rPr lang="en-US" altLang="ja-JP" sz="2000"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ja-JP" sz="2000"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Che</m:t>
                        </m:r>
                        <m:r>
                          <a:rPr lang="en-US" altLang="ja-JP" sz="2000"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𝑛</m:t>
                        </m:r>
                      </m:e>
                      <m:sup>
                        <m:r>
                          <a:rPr lang="en-US" altLang="ja-JP" sz="2000"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𝟏</m:t>
                        </m:r>
                        <m:r>
                          <a:rPr lang="en-US" altLang="ja-JP" sz="2000"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,</m:t>
                        </m:r>
                        <m:r>
                          <a:rPr lang="en-US" altLang="ja-JP" sz="2000"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𝟑</m:t>
                        </m:r>
                        <m:r>
                          <a:rPr lang="en-US" altLang="ja-JP" sz="2000"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 </m:t>
                        </m:r>
                      </m:sup>
                    </m:sSup>
                    <m:r>
                      <a:rPr lang="en-US" altLang="ja-JP" sz="2000">
                        <a:latin typeface="Cambria Math" panose="02040503050406030204" pitchFamily="18" charset="0"/>
                        <a:ea typeface="+mj-ea"/>
                        <a:cs typeface="+mj-cs"/>
                      </a:rPr>
                      <m:t>,</m:t>
                    </m:r>
                    <m:sSup>
                      <m:sSupPr>
                        <m:ctrlPr>
                          <a:rPr lang="en-US" altLang="ja-JP" sz="2000" i="1"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altLang="ja-JP" sz="2000" dirty="0">
                            <a:latin typeface="+mj-lt"/>
                            <a:ea typeface="+mj-ea"/>
                            <a:cs typeface="+mj-cs"/>
                          </a:rPr>
                          <m:t>Mohamed</m:t>
                        </m:r>
                        <m:r>
                          <m:rPr>
                            <m:nor/>
                          </m:rPr>
                          <a:rPr lang="en-US" altLang="ja-JP" sz="2000" dirty="0">
                            <a:latin typeface="+mj-lt"/>
                            <a:ea typeface="+mj-ea"/>
                            <a:cs typeface="+mj-cs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ja-JP" sz="2000" dirty="0">
                            <a:latin typeface="+mj-lt"/>
                            <a:ea typeface="+mj-ea"/>
                            <a:cs typeface="+mj-cs"/>
                          </a:rPr>
                          <m:t>Wahib</m:t>
                        </m:r>
                      </m:e>
                      <m:sup>
                        <m:r>
                          <a:rPr lang="en-US" altLang="ja-JP" sz="2000"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 </m:t>
                        </m:r>
                        <m:r>
                          <a:rPr lang="en-US" altLang="ja-JP" sz="2000"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𝟑</m:t>
                        </m:r>
                        <m:r>
                          <a:rPr lang="en-US" altLang="ja-JP" sz="2000"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 </m:t>
                        </m:r>
                      </m:sup>
                    </m:sSup>
                    <m:r>
                      <a:rPr lang="en-US" altLang="ja-JP" sz="2000">
                        <a:latin typeface="Cambria Math" panose="02040503050406030204" pitchFamily="18" charset="0"/>
                        <a:ea typeface="+mj-ea"/>
                        <a:cs typeface="+mj-cs"/>
                      </a:rPr>
                      <m:t>,</m:t>
                    </m:r>
                    <m:sSup>
                      <m:sSupPr>
                        <m:ctrlPr>
                          <a:rPr lang="en-US" altLang="ja-JP" sz="2000" i="1"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altLang="ja-JP" sz="2000" dirty="0">
                            <a:latin typeface="+mj-lt"/>
                            <a:ea typeface="+mj-ea"/>
                            <a:cs typeface="+mj-cs"/>
                          </a:rPr>
                          <m:t>Shinichiro</m:t>
                        </m:r>
                        <m:r>
                          <m:rPr>
                            <m:nor/>
                          </m:rPr>
                          <a:rPr lang="en-US" altLang="ja-JP" sz="2000" dirty="0">
                            <a:latin typeface="+mj-lt"/>
                            <a:ea typeface="+mj-ea"/>
                            <a:cs typeface="+mj-cs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ja-JP" sz="2000" dirty="0">
                            <a:latin typeface="+mj-lt"/>
                            <a:ea typeface="+mj-ea"/>
                            <a:cs typeface="+mj-cs"/>
                          </a:rPr>
                          <m:t>Takizawa</m:t>
                        </m:r>
                      </m:e>
                      <m:sup>
                        <m:r>
                          <a:rPr lang="en-US" altLang="ja-JP" sz="2000" dirty="0"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 </m:t>
                        </m:r>
                        <m:r>
                          <a:rPr lang="en-US" altLang="ja-JP" sz="2000" dirty="0"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𝟑</m:t>
                        </m:r>
                        <m:r>
                          <a:rPr lang="en-US" altLang="ja-JP" sz="2000"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 </m:t>
                        </m:r>
                      </m:sup>
                    </m:sSup>
                    <m:r>
                      <a:rPr lang="en-US" altLang="ja-JP" sz="2000">
                        <a:latin typeface="Cambria Math" panose="02040503050406030204" pitchFamily="18" charset="0"/>
                        <a:ea typeface="+mj-ea"/>
                        <a:cs typeface="+mj-cs"/>
                      </a:rPr>
                      <m:t>,</m:t>
                    </m:r>
                  </m:oMath>
                </a14:m>
                <a:r>
                  <a:rPr lang="en-US" altLang="ja-JP" sz="2000" dirty="0">
                    <a:latin typeface="+mj-lt"/>
                    <a:ea typeface="+mj-ea"/>
                    <a:cs typeface="+mj-cs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000" i="1"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altLang="ja-JP" sz="2000" dirty="0">
                            <a:latin typeface="+mj-lt"/>
                            <a:ea typeface="+mj-ea"/>
                            <a:cs typeface="+mj-cs"/>
                          </a:rPr>
                          <m:t>Ryousei</m:t>
                        </m:r>
                        <m:r>
                          <m:rPr>
                            <m:nor/>
                          </m:rPr>
                          <a:rPr lang="en-US" altLang="ja-JP" sz="2000" dirty="0">
                            <a:latin typeface="+mj-lt"/>
                            <a:ea typeface="+mj-ea"/>
                            <a:cs typeface="+mj-cs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ja-JP" sz="2000" dirty="0">
                            <a:latin typeface="+mj-lt"/>
                            <a:ea typeface="+mj-ea"/>
                            <a:cs typeface="+mj-cs"/>
                          </a:rPr>
                          <m:t>Takano</m:t>
                        </m:r>
                      </m:e>
                      <m:sup>
                        <m:r>
                          <a:rPr lang="en-US" altLang="ja-JP" sz="2000" dirty="0"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 </m:t>
                        </m:r>
                        <m:r>
                          <a:rPr lang="en-US" altLang="ja-JP" sz="2000"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𝟐</m:t>
                        </m:r>
                        <m:r>
                          <a:rPr lang="en-US" altLang="ja-JP" sz="2000"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 </m:t>
                        </m:r>
                      </m:sup>
                    </m:sSup>
                    <m:r>
                      <a:rPr lang="en-US" altLang="ja-JP" sz="2000">
                        <a:latin typeface="Cambria Math" panose="02040503050406030204" pitchFamily="18" charset="0"/>
                        <a:ea typeface="+mj-ea"/>
                        <a:cs typeface="+mj-cs"/>
                      </a:rPr>
                      <m:t>,</m:t>
                    </m:r>
                    <m:sSup>
                      <m:sSupPr>
                        <m:ctrlPr>
                          <a:rPr lang="en-US" altLang="ja-JP" sz="2000" i="1"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altLang="ja-JP" sz="2000" dirty="0">
                            <a:latin typeface="+mj-lt"/>
                            <a:ea typeface="+mj-ea"/>
                            <a:cs typeface="+mj-cs"/>
                          </a:rPr>
                          <m:t>Satoshi</m:t>
                        </m:r>
                        <m:r>
                          <m:rPr>
                            <m:nor/>
                          </m:rPr>
                          <a:rPr lang="en-US" altLang="ja-JP" sz="2000" dirty="0">
                            <a:latin typeface="+mj-lt"/>
                            <a:ea typeface="+mj-ea"/>
                            <a:cs typeface="+mj-cs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ja-JP" sz="2000" dirty="0">
                            <a:latin typeface="+mj-lt"/>
                            <a:ea typeface="+mj-ea"/>
                            <a:cs typeface="+mj-cs"/>
                          </a:rPr>
                          <m:t>Matsuoka</m:t>
                        </m:r>
                      </m:e>
                      <m:sup>
                        <m:r>
                          <a:rPr lang="en-US" altLang="ja-JP" sz="2000" dirty="0"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𝟏</m:t>
                        </m:r>
                        <m:r>
                          <a:rPr lang="en-US" altLang="ja-JP" sz="2000" dirty="0"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,</m:t>
                        </m:r>
                        <m:r>
                          <a:rPr lang="en-US" altLang="ja-JP" sz="2000" dirty="0"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𝟒</m:t>
                        </m:r>
                        <m:r>
                          <a:rPr lang="en-US" altLang="ja-JP" sz="2000"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 </m:t>
                        </m:r>
                      </m:sup>
                    </m:sSup>
                  </m:oMath>
                </a14:m>
                <a:endParaRPr lang="en-US" altLang="ja-JP" sz="2000" dirty="0">
                  <a:latin typeface="+mj-lt"/>
                  <a:ea typeface="+mj-ea"/>
                  <a:cs typeface="+mj-cs"/>
                </a:endParaRPr>
              </a:p>
            </p:txBody>
          </p:sp>
        </mc:Choice>
        <mc:Fallback xmlns="">
          <p:sp>
            <p:nvSpPr>
              <p:cNvPr id="13" name="サブタイトル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962" y="3921712"/>
                <a:ext cx="12192000" cy="48294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675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正方形/長方形 120"/>
              <p:cNvSpPr/>
              <p:nvPr/>
            </p:nvSpPr>
            <p:spPr>
              <a:xfrm>
                <a:off x="4054317" y="1776493"/>
                <a:ext cx="323896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3200" i="1" dirty="0">
                    <a:ea typeface="Cambria Math" panose="02040503050406030204" pitchFamily="18" charset="0"/>
                  </a:rPr>
                  <a:t>J </a:t>
                </a:r>
                <a14:m>
                  <m:oMath xmlns:m="http://schemas.openxmlformats.org/officeDocument/2006/math">
                    <m:r>
                      <a:rPr lang="en-US" altLang="ja-JP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</m:t>
                    </m:r>
                    <m:r>
                      <a:rPr lang="en-US" altLang="ja-JP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altLang="ja-JP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r>
                      <a:rPr lang="en-US" altLang="ja-JP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  <m:r>
                      <a:rPr lang="en-US" altLang="ja-JP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r>
                      <a:rPr lang="en-US" altLang="ja-JP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r>
                      <a:rPr lang="en-US" altLang="ja-JP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r>
                      <a:rPr lang="en-US" altLang="ja-JP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en-US" altLang="ja-JP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ja-JP" altLang="en-US" sz="3200" i="1" dirty="0"/>
              </a:p>
            </p:txBody>
          </p:sp>
        </mc:Choice>
        <mc:Fallback xmlns="">
          <p:sp>
            <p:nvSpPr>
              <p:cNvPr id="121" name="正方形/長方形 1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4317" y="1776493"/>
                <a:ext cx="3238964" cy="584775"/>
              </a:xfrm>
              <a:prstGeom prst="rect">
                <a:avLst/>
              </a:prstGeom>
              <a:blipFill>
                <a:blip r:embed="rId3"/>
                <a:stretch>
                  <a:fillRect l="-4708" t="-12500" b="-343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テキスト ボックス 121"/>
              <p:cNvSpPr txBox="1"/>
              <p:nvPr/>
            </p:nvSpPr>
            <p:spPr>
              <a:xfrm>
                <a:off x="2836752" y="2397089"/>
                <a:ext cx="5467493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en-US" altLang="ja-JP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ja-JP" sz="20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ja-JP" sz="2000" dirty="0"/>
                  <a:t>: Input variables of </a:t>
                </a:r>
                <a:r>
                  <a:rPr lang="en-US" altLang="ja-JP" sz="2000" i="1" dirty="0"/>
                  <a:t>J</a:t>
                </a:r>
              </a:p>
              <a:p>
                <a:pPr algn="just"/>
                <a:r>
                  <a:rPr lang="en-US" altLang="ja-JP" sz="2000" dirty="0">
                    <a:solidFill>
                      <a:srgbClr val="FF0000"/>
                    </a:solidFill>
                  </a:rPr>
                  <a:t>Y </a:t>
                </a:r>
                <a:r>
                  <a:rPr lang="en-US" altLang="ja-JP" sz="2000" dirty="0"/>
                  <a:t>:  Output variables of </a:t>
                </a:r>
                <a:r>
                  <a:rPr lang="en-US" altLang="ja-JP" sz="2000" i="1" dirty="0"/>
                  <a:t>J</a:t>
                </a:r>
              </a:p>
              <a:p>
                <a:r>
                  <a:rPr lang="en-US" altLang="ja-JP" sz="2000" dirty="0" smtClean="0">
                    <a:solidFill>
                      <a:srgbClr val="FF0000"/>
                    </a:solidFill>
                  </a:rPr>
                  <a:t>O</a:t>
                </a:r>
                <a:r>
                  <a:rPr lang="en-US" altLang="ja-JP" sz="2000" dirty="0" smtClean="0"/>
                  <a:t> </a:t>
                </a:r>
                <a:r>
                  <a:rPr lang="en-US" altLang="ja-JP" sz="2000" dirty="0"/>
                  <a:t>: Computing operation of </a:t>
                </a:r>
                <a:r>
                  <a:rPr lang="en-US" altLang="ja-JP" sz="2000" i="1" dirty="0"/>
                  <a:t>J</a:t>
                </a:r>
              </a:p>
              <a:p>
                <a:r>
                  <a:rPr lang="en-US" altLang="ja-JP" sz="2000" dirty="0">
                    <a:solidFill>
                      <a:srgbClr val="FF0000"/>
                    </a:solidFill>
                  </a:rPr>
                  <a:t>D</a:t>
                </a:r>
                <a:r>
                  <a:rPr lang="en-US" altLang="ja-JP" sz="2000" dirty="0"/>
                  <a:t> : Dependencies of </a:t>
                </a:r>
                <a:r>
                  <a:rPr lang="en-US" altLang="ja-JP" sz="2000" i="1" dirty="0"/>
                  <a:t>J</a:t>
                </a:r>
                <a:r>
                  <a:rPr lang="en-US" altLang="ja-JP" sz="2000" dirty="0"/>
                  <a:t> </a:t>
                </a:r>
              </a:p>
            </p:txBody>
          </p:sp>
        </mc:Choice>
        <mc:Fallback xmlns="">
          <p:sp>
            <p:nvSpPr>
              <p:cNvPr id="122" name="テキスト ボックス 1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6752" y="2397089"/>
                <a:ext cx="5467493" cy="1323439"/>
              </a:xfrm>
              <a:prstGeom prst="rect">
                <a:avLst/>
              </a:prstGeom>
              <a:blipFill>
                <a:blip r:embed="rId4"/>
                <a:stretch>
                  <a:fillRect l="-1115" t="-2304" b="-737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6" name="コンテンツ プレースホルダー 2">
            <a:extLst>
              <a:ext uri="{FF2B5EF4-FFF2-40B4-BE49-F238E27FC236}">
                <a16:creationId xmlns:a16="http://schemas.microsoft.com/office/drawing/2014/main" id="{5F80EF93-2732-7E4E-9FC5-AEF044B3B7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25881"/>
            <a:ext cx="10972800" cy="729459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A regular algorithm</a:t>
            </a:r>
            <a:r>
              <a:rPr kumimoji="1" lang="en-US" altLang="ja-JP" i="1" dirty="0"/>
              <a:t> </a:t>
            </a:r>
            <a:r>
              <a:rPr kumimoji="1" lang="en-US" altLang="ja-JP" dirty="0"/>
              <a:t>can be formulated as a </a:t>
            </a:r>
            <a:r>
              <a:rPr kumimoji="1" lang="en-US" altLang="ja-JP" dirty="0" smtClean="0"/>
              <a:t>four-tuple</a:t>
            </a:r>
            <a:r>
              <a:rPr kumimoji="1" lang="en-US" altLang="ja-JP" dirty="0"/>
              <a:t>:</a:t>
            </a:r>
            <a:endParaRPr lang="en-US" altLang="ja-JP" i="1" dirty="0"/>
          </a:p>
        </p:txBody>
      </p:sp>
      <p:sp>
        <p:nvSpPr>
          <p:cNvPr id="127" name="コンテンツ プレースホルダー 2">
            <a:extLst>
              <a:ext uri="{FF2B5EF4-FFF2-40B4-BE49-F238E27FC236}">
                <a16:creationId xmlns:a16="http://schemas.microsoft.com/office/drawing/2014/main" id="{EF4617D3-BBF9-C947-A334-FE196DB022E7}"/>
              </a:ext>
            </a:extLst>
          </p:cNvPr>
          <p:cNvSpPr txBox="1">
            <a:spLocks/>
          </p:cNvSpPr>
          <p:nvPr/>
        </p:nvSpPr>
        <p:spPr>
          <a:xfrm>
            <a:off x="629975" y="3860533"/>
            <a:ext cx="10972800" cy="729459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257168" indent="-257168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199" indent="-214308" algn="l" defTabSz="68578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3200" dirty="0" smtClean="0"/>
              <a:t>Illustrative Example</a:t>
            </a:r>
            <a:r>
              <a:rPr lang="en-US" altLang="ja-JP" sz="3200" dirty="0"/>
              <a:t>: 1D Convolution/Stencil</a:t>
            </a:r>
            <a:endParaRPr lang="en-US" altLang="ja-JP" sz="3200" i="1" dirty="0"/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838200" y="-63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dirty="0"/>
              <a:t>Mapping Algorithms </a:t>
            </a:r>
            <a:r>
              <a:rPr lang="en-US" altLang="ja-JP" dirty="0" smtClean="0"/>
              <a:t>in </a:t>
            </a:r>
            <a:r>
              <a:rPr lang="en-US" altLang="ja-JP" dirty="0"/>
              <a:t>SSAM</a:t>
            </a:r>
            <a:endParaRPr kumimoji="1" lang="ja-JP" altLang="en-US" dirty="0"/>
          </a:p>
        </p:txBody>
      </p:sp>
      <p:sp>
        <p:nvSpPr>
          <p:cNvPr id="11" name="正方形/長方形 10"/>
          <p:cNvSpPr/>
          <p:nvPr/>
        </p:nvSpPr>
        <p:spPr>
          <a:xfrm>
            <a:off x="7500289" y="4517959"/>
            <a:ext cx="361950" cy="22995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4256074" y="4517959"/>
            <a:ext cx="361950" cy="22995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4618024" y="4517959"/>
            <a:ext cx="361950" cy="22995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4974259" y="4517959"/>
            <a:ext cx="361950" cy="22995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5336209" y="4517959"/>
            <a:ext cx="361950" cy="22995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5696254" y="4517959"/>
            <a:ext cx="361950" cy="22995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6058204" y="4517959"/>
            <a:ext cx="361950" cy="22995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6414439" y="4517959"/>
            <a:ext cx="361950" cy="22995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6776389" y="4517959"/>
            <a:ext cx="361950" cy="22995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7136434" y="4517959"/>
            <a:ext cx="361950" cy="22995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5012359" y="5400312"/>
            <a:ext cx="361950" cy="22995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/>
        </p:nvSpPr>
        <p:spPr>
          <a:xfrm>
            <a:off x="5374309" y="5400312"/>
            <a:ext cx="361950" cy="22995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5734354" y="5400312"/>
            <a:ext cx="361950" cy="22995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正方形/長方形 23"/>
              <p:cNvSpPr/>
              <p:nvPr/>
            </p:nvSpPr>
            <p:spPr>
              <a:xfrm>
                <a:off x="4940190" y="4885997"/>
                <a:ext cx="430309" cy="3577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⊗</m:t>
                      </m:r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24" name="正方形/長方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0190" y="4885997"/>
                <a:ext cx="430309" cy="357764"/>
              </a:xfrm>
              <a:prstGeom prst="rect">
                <a:avLst/>
              </a:prstGeom>
              <a:blipFill>
                <a:blip r:embed="rId5"/>
                <a:stretch>
                  <a:fillRect l="-4225" r="-7042" b="-2241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正方形/長方形 24"/>
              <p:cNvSpPr/>
              <p:nvPr/>
            </p:nvSpPr>
            <p:spPr>
              <a:xfrm>
                <a:off x="5309760" y="5846705"/>
                <a:ext cx="479618" cy="3302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⊕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25" name="正方形/長方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9760" y="5846705"/>
                <a:ext cx="479618" cy="330244"/>
              </a:xfrm>
              <a:prstGeom prst="rect">
                <a:avLst/>
              </a:prstGeom>
              <a:blipFill>
                <a:blip r:embed="rId6"/>
                <a:stretch>
                  <a:fillRect b="-1851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直線矢印コネクタ 25"/>
          <p:cNvCxnSpPr>
            <a:stCxn id="14" idx="2"/>
          </p:cNvCxnSpPr>
          <p:nvPr/>
        </p:nvCxnSpPr>
        <p:spPr>
          <a:xfrm>
            <a:off x="5155234" y="4747916"/>
            <a:ext cx="1905" cy="2262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/>
          <p:nvPr/>
        </p:nvCxnSpPr>
        <p:spPr>
          <a:xfrm>
            <a:off x="5162854" y="5166949"/>
            <a:ext cx="1905" cy="2262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正方形/長方形 27"/>
              <p:cNvSpPr/>
              <p:nvPr/>
            </p:nvSpPr>
            <p:spPr>
              <a:xfrm>
                <a:off x="5302140" y="4889403"/>
                <a:ext cx="430309" cy="3577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⊗</m:t>
                      </m:r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28" name="正方形/長方形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2140" y="4889403"/>
                <a:ext cx="430309" cy="357764"/>
              </a:xfrm>
              <a:prstGeom prst="rect">
                <a:avLst/>
              </a:prstGeom>
              <a:blipFill>
                <a:blip r:embed="rId7"/>
                <a:stretch>
                  <a:fillRect l="-5714" r="-7143" b="-2033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直線矢印コネクタ 28"/>
          <p:cNvCxnSpPr/>
          <p:nvPr/>
        </p:nvCxnSpPr>
        <p:spPr>
          <a:xfrm>
            <a:off x="5517184" y="4751323"/>
            <a:ext cx="1905" cy="2262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/>
          <p:cNvCxnSpPr/>
          <p:nvPr/>
        </p:nvCxnSpPr>
        <p:spPr>
          <a:xfrm>
            <a:off x="5524804" y="5170355"/>
            <a:ext cx="1905" cy="2262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正方形/長方形 30"/>
              <p:cNvSpPr/>
              <p:nvPr/>
            </p:nvSpPr>
            <p:spPr>
              <a:xfrm>
                <a:off x="5679330" y="4892810"/>
                <a:ext cx="430309" cy="3577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⊗</m:t>
                      </m:r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31" name="正方形/長方形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9330" y="4892810"/>
                <a:ext cx="430309" cy="357764"/>
              </a:xfrm>
              <a:prstGeom prst="rect">
                <a:avLst/>
              </a:prstGeom>
              <a:blipFill>
                <a:blip r:embed="rId8"/>
                <a:stretch>
                  <a:fillRect l="-5714" r="-7143" b="-2241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直線矢印コネクタ 31"/>
          <p:cNvCxnSpPr/>
          <p:nvPr/>
        </p:nvCxnSpPr>
        <p:spPr>
          <a:xfrm>
            <a:off x="5894374" y="4754730"/>
            <a:ext cx="1905" cy="2262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/>
          <p:cNvCxnSpPr/>
          <p:nvPr/>
        </p:nvCxnSpPr>
        <p:spPr>
          <a:xfrm>
            <a:off x="5901994" y="5173762"/>
            <a:ext cx="1905" cy="2262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>
            <a:stCxn id="21" idx="2"/>
          </p:cNvCxnSpPr>
          <p:nvPr/>
        </p:nvCxnSpPr>
        <p:spPr>
          <a:xfrm>
            <a:off x="5193334" y="5630269"/>
            <a:ext cx="276225" cy="3250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/>
          <p:cNvCxnSpPr>
            <a:stCxn id="22" idx="2"/>
          </p:cNvCxnSpPr>
          <p:nvPr/>
        </p:nvCxnSpPr>
        <p:spPr>
          <a:xfrm flipH="1">
            <a:off x="5553380" y="5630269"/>
            <a:ext cx="1904" cy="3045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/>
          <p:cNvCxnSpPr>
            <a:stCxn id="23" idx="2"/>
          </p:cNvCxnSpPr>
          <p:nvPr/>
        </p:nvCxnSpPr>
        <p:spPr>
          <a:xfrm flipH="1">
            <a:off x="5629579" y="5630269"/>
            <a:ext cx="285750" cy="3420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正方形/長方形 36"/>
          <p:cNvSpPr/>
          <p:nvPr/>
        </p:nvSpPr>
        <p:spPr>
          <a:xfrm>
            <a:off x="7497749" y="6407580"/>
            <a:ext cx="361950" cy="22995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/>
          <p:cNvSpPr/>
          <p:nvPr/>
        </p:nvSpPr>
        <p:spPr>
          <a:xfrm>
            <a:off x="4261154" y="6407580"/>
            <a:ext cx="361950" cy="22995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/>
          <p:cNvSpPr/>
          <p:nvPr/>
        </p:nvSpPr>
        <p:spPr>
          <a:xfrm>
            <a:off x="4623104" y="6407580"/>
            <a:ext cx="361950" cy="22995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正方形/長方形 39"/>
          <p:cNvSpPr/>
          <p:nvPr/>
        </p:nvSpPr>
        <p:spPr>
          <a:xfrm>
            <a:off x="4979339" y="6407580"/>
            <a:ext cx="361950" cy="22995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正方形/長方形 40"/>
          <p:cNvSpPr/>
          <p:nvPr/>
        </p:nvSpPr>
        <p:spPr>
          <a:xfrm>
            <a:off x="5341289" y="6407580"/>
            <a:ext cx="361950" cy="22995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正方形/長方形 41"/>
          <p:cNvSpPr/>
          <p:nvPr/>
        </p:nvSpPr>
        <p:spPr>
          <a:xfrm>
            <a:off x="5701334" y="6407580"/>
            <a:ext cx="361950" cy="22995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正方形/長方形 42"/>
          <p:cNvSpPr/>
          <p:nvPr/>
        </p:nvSpPr>
        <p:spPr>
          <a:xfrm>
            <a:off x="6063284" y="6407580"/>
            <a:ext cx="361950" cy="22995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/>
          <p:cNvSpPr/>
          <p:nvPr/>
        </p:nvSpPr>
        <p:spPr>
          <a:xfrm>
            <a:off x="6419519" y="6407580"/>
            <a:ext cx="361950" cy="22995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正方形/長方形 44"/>
          <p:cNvSpPr/>
          <p:nvPr/>
        </p:nvSpPr>
        <p:spPr>
          <a:xfrm>
            <a:off x="6781469" y="6407580"/>
            <a:ext cx="361950" cy="22995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/>
          <p:cNvSpPr/>
          <p:nvPr/>
        </p:nvSpPr>
        <p:spPr>
          <a:xfrm>
            <a:off x="7141514" y="6407580"/>
            <a:ext cx="361950" cy="22995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7" name="直線矢印コネクタ 46"/>
          <p:cNvCxnSpPr/>
          <p:nvPr/>
        </p:nvCxnSpPr>
        <p:spPr>
          <a:xfrm flipH="1">
            <a:off x="5548300" y="6102674"/>
            <a:ext cx="1904" cy="3045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正方形/長方形 47"/>
          <p:cNvSpPr/>
          <p:nvPr/>
        </p:nvSpPr>
        <p:spPr>
          <a:xfrm>
            <a:off x="1897432" y="6355676"/>
            <a:ext cx="412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Y</a:t>
            </a:r>
            <a:r>
              <a:rPr lang="en-US" altLang="ja-JP" dirty="0" smtClean="0"/>
              <a:t> :</a:t>
            </a:r>
            <a:endParaRPr lang="ja-JP" altLang="en-US" dirty="0"/>
          </a:p>
        </p:txBody>
      </p:sp>
      <p:sp>
        <p:nvSpPr>
          <p:cNvPr id="49" name="正方形/長方形 48"/>
          <p:cNvSpPr/>
          <p:nvPr/>
        </p:nvSpPr>
        <p:spPr>
          <a:xfrm>
            <a:off x="1811073" y="4481954"/>
            <a:ext cx="4203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X</a:t>
            </a:r>
            <a:r>
              <a:rPr lang="en-US" altLang="ja-JP" dirty="0" smtClean="0"/>
              <a:t> :</a:t>
            </a:r>
            <a:endParaRPr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/>
              <p:cNvSpPr txBox="1"/>
              <p:nvPr/>
            </p:nvSpPr>
            <p:spPr>
              <a:xfrm>
                <a:off x="1829670" y="5077146"/>
                <a:ext cx="250873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>
                    <a:solidFill>
                      <a:srgbClr val="FF0000"/>
                    </a:solidFill>
                  </a:rPr>
                  <a:t>O</a:t>
                </a:r>
                <a:r>
                  <a:rPr kumimoji="1" lang="ja-JP" altLang="en-US" dirty="0" smtClean="0"/>
                  <a:t> </a:t>
                </a:r>
                <a:r>
                  <a:rPr kumimoji="1" lang="en-US" altLang="ja-JP" dirty="0" smtClean="0"/>
                  <a:t>:</a:t>
                </a:r>
                <a:r>
                  <a:rPr kumimoji="1" lang="ja-JP" altLang="en-US" dirty="0"/>
                  <a:t> </a:t>
                </a:r>
                <a:r>
                  <a:rPr kumimoji="1" lang="ja-JP" alt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⊗</m:t>
                    </m:r>
                  </m:oMath>
                </a14:m>
                <a:r>
                  <a:rPr kumimoji="1" lang="en-US" altLang="ja-JP" dirty="0" smtClean="0"/>
                  <a:t>,</a:t>
                </a:r>
                <a:r>
                  <a:rPr lang="en-US" altLang="ja-JP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</m:oMath>
                </a14:m>
                <a:endParaRPr lang="ja-JP" altLang="en-US" dirty="0"/>
              </a:p>
              <a:p>
                <a:r>
                  <a:rPr kumimoji="1" lang="en-US" altLang="ja-JP" dirty="0" smtClean="0">
                    <a:solidFill>
                      <a:srgbClr val="FF0000"/>
                    </a:solidFill>
                  </a:rPr>
                  <a:t>D</a:t>
                </a:r>
                <a:r>
                  <a:rPr kumimoji="1" lang="en-US" altLang="ja-JP" dirty="0" smtClean="0"/>
                  <a:t> :  </a:t>
                </a:r>
                <a:r>
                  <a:rPr lang="en-US" altLang="ja-JP" dirty="0" smtClean="0"/>
                  <a:t>Dependency </a:t>
                </a:r>
                <a:r>
                  <a:rPr kumimoji="1" lang="en-US" altLang="ja-JP" dirty="0" smtClean="0"/>
                  <a:t> graph  </a:t>
                </a:r>
                <a:r>
                  <a:rPr kumimoji="1" lang="ja-JP" altLang="en-US" dirty="0" smtClean="0"/>
                  <a:t>　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テキスト ボックス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9670" y="5077146"/>
                <a:ext cx="2508739" cy="646331"/>
              </a:xfrm>
              <a:prstGeom prst="rect">
                <a:avLst/>
              </a:prstGeom>
              <a:blipFill>
                <a:blip r:embed="rId9"/>
                <a:stretch>
                  <a:fillRect l="-1942" t="-5660" b="-1415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9EAFA-5179-9743-9A1F-E727A51B7B8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75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07435" y="1241127"/>
            <a:ext cx="7886700" cy="410389"/>
          </a:xfrm>
        </p:spPr>
        <p:txBody>
          <a:bodyPr>
            <a:noAutofit/>
          </a:bodyPr>
          <a:lstStyle/>
          <a:p>
            <a:r>
              <a:rPr lang="en-US" altLang="ja-JP" sz="2400" dirty="0"/>
              <a:t>2D convolution</a:t>
            </a:r>
            <a:endParaRPr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テキスト ボックス 109"/>
              <p:cNvSpPr txBox="1"/>
              <p:nvPr/>
            </p:nvSpPr>
            <p:spPr>
              <a:xfrm>
                <a:off x="464835" y="3957706"/>
                <a:ext cx="2490643" cy="9935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⋯⋯⋯⋯          ⋯</m:t>
                      </m:r>
                    </m:oMath>
                  </m:oMathPara>
                </a14:m>
                <a:endParaRPr lang="en-US" altLang="ja-JP" sz="2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altLang="ja-JP" sz="2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6" name="テキスト ボックス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35" y="3957706"/>
                <a:ext cx="2490643" cy="993528"/>
              </a:xfrm>
              <a:prstGeom prst="rect">
                <a:avLst/>
              </a:prstGeom>
              <a:blipFill>
                <a:blip r:embed="rId3"/>
                <a:stretch>
                  <a:fillRect r="-7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円/楕円 3"/>
          <p:cNvSpPr/>
          <p:nvPr/>
        </p:nvSpPr>
        <p:spPr>
          <a:xfrm>
            <a:off x="542535" y="3735555"/>
            <a:ext cx="110073" cy="125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>
              <a:solidFill>
                <a:schemeClr val="tx1"/>
              </a:solidFill>
            </a:endParaRPr>
          </a:p>
        </p:txBody>
      </p:sp>
      <p:sp>
        <p:nvSpPr>
          <p:cNvPr id="6" name="円/楕円 4"/>
          <p:cNvSpPr/>
          <p:nvPr/>
        </p:nvSpPr>
        <p:spPr>
          <a:xfrm>
            <a:off x="540377" y="3917796"/>
            <a:ext cx="110073" cy="125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/>
          </a:p>
        </p:txBody>
      </p:sp>
      <p:sp>
        <p:nvSpPr>
          <p:cNvPr id="7" name="円/楕円 6"/>
          <p:cNvSpPr/>
          <p:nvPr/>
        </p:nvSpPr>
        <p:spPr>
          <a:xfrm>
            <a:off x="546851" y="4294592"/>
            <a:ext cx="110073" cy="125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/>
          </a:p>
        </p:txBody>
      </p:sp>
      <p:sp>
        <p:nvSpPr>
          <p:cNvPr id="8" name="円/楕円 15"/>
          <p:cNvSpPr/>
          <p:nvPr/>
        </p:nvSpPr>
        <p:spPr>
          <a:xfrm>
            <a:off x="760524" y="3725704"/>
            <a:ext cx="110073" cy="125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>
              <a:solidFill>
                <a:schemeClr val="tx1"/>
              </a:solidFill>
            </a:endParaRPr>
          </a:p>
        </p:txBody>
      </p:sp>
      <p:sp>
        <p:nvSpPr>
          <p:cNvPr id="9" name="円/楕円 16"/>
          <p:cNvSpPr/>
          <p:nvPr/>
        </p:nvSpPr>
        <p:spPr>
          <a:xfrm>
            <a:off x="758367" y="3907944"/>
            <a:ext cx="110073" cy="125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/>
          </a:p>
        </p:txBody>
      </p:sp>
      <p:sp>
        <p:nvSpPr>
          <p:cNvPr id="10" name="円/楕円 18"/>
          <p:cNvSpPr/>
          <p:nvPr/>
        </p:nvSpPr>
        <p:spPr>
          <a:xfrm>
            <a:off x="764841" y="4284742"/>
            <a:ext cx="110073" cy="125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/>
          </a:p>
        </p:txBody>
      </p:sp>
      <p:sp>
        <p:nvSpPr>
          <p:cNvPr id="11" name="円/楕円 27"/>
          <p:cNvSpPr/>
          <p:nvPr/>
        </p:nvSpPr>
        <p:spPr>
          <a:xfrm>
            <a:off x="980672" y="3725704"/>
            <a:ext cx="110073" cy="125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>
              <a:solidFill>
                <a:schemeClr val="tx1"/>
              </a:solidFill>
            </a:endParaRPr>
          </a:p>
        </p:txBody>
      </p:sp>
      <p:sp>
        <p:nvSpPr>
          <p:cNvPr id="12" name="円/楕円 28"/>
          <p:cNvSpPr/>
          <p:nvPr/>
        </p:nvSpPr>
        <p:spPr>
          <a:xfrm>
            <a:off x="978512" y="3907944"/>
            <a:ext cx="110073" cy="125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/>
          </a:p>
        </p:txBody>
      </p:sp>
      <p:sp>
        <p:nvSpPr>
          <p:cNvPr id="13" name="円/楕円 30"/>
          <p:cNvSpPr/>
          <p:nvPr/>
        </p:nvSpPr>
        <p:spPr>
          <a:xfrm>
            <a:off x="984988" y="4284742"/>
            <a:ext cx="110073" cy="125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/>
          </a:p>
        </p:txBody>
      </p:sp>
      <p:sp>
        <p:nvSpPr>
          <p:cNvPr id="14" name="円/楕円 39"/>
          <p:cNvSpPr/>
          <p:nvPr/>
        </p:nvSpPr>
        <p:spPr>
          <a:xfrm>
            <a:off x="1200818" y="3725704"/>
            <a:ext cx="110073" cy="125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>
              <a:solidFill>
                <a:schemeClr val="tx1"/>
              </a:solidFill>
            </a:endParaRPr>
          </a:p>
        </p:txBody>
      </p:sp>
      <p:sp>
        <p:nvSpPr>
          <p:cNvPr id="15" name="円/楕円 40"/>
          <p:cNvSpPr/>
          <p:nvPr/>
        </p:nvSpPr>
        <p:spPr>
          <a:xfrm>
            <a:off x="1198659" y="3907944"/>
            <a:ext cx="110073" cy="125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/>
          </a:p>
        </p:txBody>
      </p:sp>
      <p:sp>
        <p:nvSpPr>
          <p:cNvPr id="16" name="円/楕円 42"/>
          <p:cNvSpPr/>
          <p:nvPr/>
        </p:nvSpPr>
        <p:spPr>
          <a:xfrm>
            <a:off x="1205134" y="4284742"/>
            <a:ext cx="110073" cy="125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/>
          </a:p>
        </p:txBody>
      </p:sp>
      <p:sp>
        <p:nvSpPr>
          <p:cNvPr id="17" name="円/楕円 51"/>
          <p:cNvSpPr/>
          <p:nvPr/>
        </p:nvSpPr>
        <p:spPr>
          <a:xfrm>
            <a:off x="1418806" y="3715851"/>
            <a:ext cx="110073" cy="125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>
              <a:solidFill>
                <a:schemeClr val="tx1"/>
              </a:solidFill>
            </a:endParaRPr>
          </a:p>
        </p:txBody>
      </p:sp>
      <p:sp>
        <p:nvSpPr>
          <p:cNvPr id="18" name="円/楕円 52"/>
          <p:cNvSpPr/>
          <p:nvPr/>
        </p:nvSpPr>
        <p:spPr>
          <a:xfrm>
            <a:off x="1416648" y="3898093"/>
            <a:ext cx="110073" cy="125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/>
          </a:p>
        </p:txBody>
      </p:sp>
      <p:sp>
        <p:nvSpPr>
          <p:cNvPr id="19" name="円/楕円 54"/>
          <p:cNvSpPr/>
          <p:nvPr/>
        </p:nvSpPr>
        <p:spPr>
          <a:xfrm>
            <a:off x="1423123" y="4274892"/>
            <a:ext cx="110073" cy="125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/>
          </a:p>
        </p:txBody>
      </p:sp>
      <p:sp>
        <p:nvSpPr>
          <p:cNvPr id="20" name="円/楕円 63"/>
          <p:cNvSpPr/>
          <p:nvPr/>
        </p:nvSpPr>
        <p:spPr>
          <a:xfrm>
            <a:off x="1638953" y="3715851"/>
            <a:ext cx="110073" cy="125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>
              <a:solidFill>
                <a:schemeClr val="tx1"/>
              </a:solidFill>
            </a:endParaRPr>
          </a:p>
        </p:txBody>
      </p:sp>
      <p:sp>
        <p:nvSpPr>
          <p:cNvPr id="21" name="円/楕円 64"/>
          <p:cNvSpPr/>
          <p:nvPr/>
        </p:nvSpPr>
        <p:spPr>
          <a:xfrm>
            <a:off x="1636795" y="3898093"/>
            <a:ext cx="110073" cy="125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/>
          </a:p>
        </p:txBody>
      </p:sp>
      <p:sp>
        <p:nvSpPr>
          <p:cNvPr id="22" name="円/楕円 66"/>
          <p:cNvSpPr/>
          <p:nvPr/>
        </p:nvSpPr>
        <p:spPr>
          <a:xfrm>
            <a:off x="1643270" y="4274892"/>
            <a:ext cx="110073" cy="125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/>
          </a:p>
        </p:txBody>
      </p:sp>
      <p:sp>
        <p:nvSpPr>
          <p:cNvPr id="23" name="円/楕円 75"/>
          <p:cNvSpPr/>
          <p:nvPr/>
        </p:nvSpPr>
        <p:spPr>
          <a:xfrm>
            <a:off x="2560550" y="3733092"/>
            <a:ext cx="110073" cy="125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>
              <a:solidFill>
                <a:schemeClr val="tx1"/>
              </a:solidFill>
            </a:endParaRPr>
          </a:p>
        </p:txBody>
      </p:sp>
      <p:sp>
        <p:nvSpPr>
          <p:cNvPr id="24" name="円/楕円 76"/>
          <p:cNvSpPr/>
          <p:nvPr/>
        </p:nvSpPr>
        <p:spPr>
          <a:xfrm>
            <a:off x="2558391" y="3915331"/>
            <a:ext cx="110073" cy="125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/>
          </a:p>
        </p:txBody>
      </p:sp>
      <p:sp>
        <p:nvSpPr>
          <p:cNvPr id="25" name="円/楕円 78"/>
          <p:cNvSpPr/>
          <p:nvPr/>
        </p:nvSpPr>
        <p:spPr>
          <a:xfrm>
            <a:off x="2564867" y="4292129"/>
            <a:ext cx="110073" cy="125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/>
          </a:p>
        </p:txBody>
      </p:sp>
      <p:sp>
        <p:nvSpPr>
          <p:cNvPr id="26" name="円/楕円 87"/>
          <p:cNvSpPr/>
          <p:nvPr/>
        </p:nvSpPr>
        <p:spPr>
          <a:xfrm>
            <a:off x="2778538" y="3723240"/>
            <a:ext cx="110073" cy="125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>
              <a:solidFill>
                <a:schemeClr val="tx1"/>
              </a:solidFill>
            </a:endParaRPr>
          </a:p>
        </p:txBody>
      </p:sp>
      <p:sp>
        <p:nvSpPr>
          <p:cNvPr id="27" name="円/楕円 88"/>
          <p:cNvSpPr/>
          <p:nvPr/>
        </p:nvSpPr>
        <p:spPr>
          <a:xfrm>
            <a:off x="2776381" y="3905481"/>
            <a:ext cx="110073" cy="125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/>
          </a:p>
        </p:txBody>
      </p:sp>
      <p:sp>
        <p:nvSpPr>
          <p:cNvPr id="28" name="円/楕円 90"/>
          <p:cNvSpPr/>
          <p:nvPr/>
        </p:nvSpPr>
        <p:spPr>
          <a:xfrm>
            <a:off x="2782856" y="4282279"/>
            <a:ext cx="110073" cy="125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109"/>
              <p:cNvSpPr txBox="1"/>
              <p:nvPr/>
            </p:nvSpPr>
            <p:spPr>
              <a:xfrm rot="5400000">
                <a:off x="1427758" y="3950975"/>
                <a:ext cx="1466301" cy="97370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⋯⋯⋯</m:t>
                      </m:r>
                    </m:oMath>
                  </m:oMathPara>
                </a14:m>
                <a:endParaRPr lang="en-US" altLang="ja-JP" sz="2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⋯⋯⋯</m:t>
                      </m:r>
                    </m:oMath>
                  </m:oMathPara>
                </a14:m>
                <a:endParaRPr lang="en-US" altLang="ja-JP" sz="2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9" name="テキスト ボックス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1427758" y="3950975"/>
                <a:ext cx="1466301" cy="97370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テキスト ボックス 143"/>
          <p:cNvSpPr txBox="1"/>
          <p:nvPr/>
        </p:nvSpPr>
        <p:spPr>
          <a:xfrm rot="7369440" flipV="1">
            <a:off x="2499327" y="3202068"/>
            <a:ext cx="751929" cy="260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00" dirty="0"/>
              <a:t>Thread 31</a:t>
            </a:r>
            <a:endParaRPr lang="ja-JP" altLang="en-US" sz="900" dirty="0"/>
          </a:p>
        </p:txBody>
      </p:sp>
      <p:cxnSp>
        <p:nvCxnSpPr>
          <p:cNvPr id="31" name="直線矢印コネクタ 112"/>
          <p:cNvCxnSpPr/>
          <p:nvPr/>
        </p:nvCxnSpPr>
        <p:spPr>
          <a:xfrm>
            <a:off x="600811" y="3513353"/>
            <a:ext cx="1" cy="1999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120"/>
          <p:cNvCxnSpPr/>
          <p:nvPr/>
        </p:nvCxnSpPr>
        <p:spPr>
          <a:xfrm>
            <a:off x="831751" y="3519413"/>
            <a:ext cx="1" cy="1999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123"/>
          <p:cNvCxnSpPr/>
          <p:nvPr/>
        </p:nvCxnSpPr>
        <p:spPr>
          <a:xfrm>
            <a:off x="1036790" y="3510930"/>
            <a:ext cx="1" cy="1999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125"/>
          <p:cNvCxnSpPr/>
          <p:nvPr/>
        </p:nvCxnSpPr>
        <p:spPr>
          <a:xfrm>
            <a:off x="1261254" y="3520625"/>
            <a:ext cx="1" cy="1999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128"/>
          <p:cNvCxnSpPr/>
          <p:nvPr/>
        </p:nvCxnSpPr>
        <p:spPr>
          <a:xfrm>
            <a:off x="1466293" y="3515777"/>
            <a:ext cx="1" cy="1999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130"/>
          <p:cNvCxnSpPr/>
          <p:nvPr/>
        </p:nvCxnSpPr>
        <p:spPr>
          <a:xfrm>
            <a:off x="1690757" y="3518203"/>
            <a:ext cx="1" cy="1999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142"/>
          <p:cNvCxnSpPr/>
          <p:nvPr/>
        </p:nvCxnSpPr>
        <p:spPr>
          <a:xfrm>
            <a:off x="2620987" y="3520625"/>
            <a:ext cx="1" cy="1999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144"/>
          <p:cNvCxnSpPr/>
          <p:nvPr/>
        </p:nvCxnSpPr>
        <p:spPr>
          <a:xfrm>
            <a:off x="2832502" y="3515777"/>
            <a:ext cx="1" cy="1999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角丸四角形 146"/>
          <p:cNvSpPr/>
          <p:nvPr/>
        </p:nvSpPr>
        <p:spPr>
          <a:xfrm>
            <a:off x="464834" y="3669058"/>
            <a:ext cx="2490640" cy="78128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161"/>
              <p:cNvSpPr txBox="1"/>
              <p:nvPr/>
            </p:nvSpPr>
            <p:spPr>
              <a:xfrm>
                <a:off x="3083596" y="4437995"/>
                <a:ext cx="329641" cy="5677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ja-JP" altLang="en-US" sz="3200" dirty="0"/>
              </a:p>
            </p:txBody>
          </p:sp>
        </mc:Choice>
        <mc:Fallback xmlns="">
          <p:sp>
            <p:nvSpPr>
              <p:cNvPr id="40" name="テキスト ボックス 1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3596" y="4437995"/>
                <a:ext cx="329641" cy="5677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円/楕円 274"/>
          <p:cNvSpPr/>
          <p:nvPr/>
        </p:nvSpPr>
        <p:spPr>
          <a:xfrm>
            <a:off x="546851" y="4474331"/>
            <a:ext cx="110073" cy="125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/>
          </a:p>
        </p:txBody>
      </p:sp>
      <p:sp>
        <p:nvSpPr>
          <p:cNvPr id="42" name="円/楕円 275"/>
          <p:cNvSpPr/>
          <p:nvPr/>
        </p:nvSpPr>
        <p:spPr>
          <a:xfrm>
            <a:off x="764841" y="4464480"/>
            <a:ext cx="110073" cy="125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/>
          </a:p>
        </p:txBody>
      </p:sp>
      <p:sp>
        <p:nvSpPr>
          <p:cNvPr id="43" name="円/楕円 276"/>
          <p:cNvSpPr/>
          <p:nvPr/>
        </p:nvSpPr>
        <p:spPr>
          <a:xfrm>
            <a:off x="984988" y="4464480"/>
            <a:ext cx="110073" cy="125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/>
          </a:p>
        </p:txBody>
      </p:sp>
      <p:sp>
        <p:nvSpPr>
          <p:cNvPr id="44" name="円/楕円 277"/>
          <p:cNvSpPr/>
          <p:nvPr/>
        </p:nvSpPr>
        <p:spPr>
          <a:xfrm>
            <a:off x="1205134" y="4464480"/>
            <a:ext cx="110073" cy="125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/>
          </a:p>
        </p:txBody>
      </p:sp>
      <p:sp>
        <p:nvSpPr>
          <p:cNvPr id="45" name="円/楕円 278"/>
          <p:cNvSpPr/>
          <p:nvPr/>
        </p:nvSpPr>
        <p:spPr>
          <a:xfrm>
            <a:off x="1423123" y="4454629"/>
            <a:ext cx="110073" cy="125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/>
          </a:p>
        </p:txBody>
      </p:sp>
      <p:sp>
        <p:nvSpPr>
          <p:cNvPr id="46" name="円/楕円 279"/>
          <p:cNvSpPr/>
          <p:nvPr/>
        </p:nvSpPr>
        <p:spPr>
          <a:xfrm>
            <a:off x="1643270" y="4454629"/>
            <a:ext cx="110073" cy="125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/>
          </a:p>
        </p:txBody>
      </p:sp>
      <p:sp>
        <p:nvSpPr>
          <p:cNvPr id="47" name="円/楕円 280"/>
          <p:cNvSpPr/>
          <p:nvPr/>
        </p:nvSpPr>
        <p:spPr>
          <a:xfrm>
            <a:off x="2564867" y="4471867"/>
            <a:ext cx="110073" cy="125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/>
          </a:p>
        </p:txBody>
      </p:sp>
      <p:sp>
        <p:nvSpPr>
          <p:cNvPr id="48" name="円/楕円 281"/>
          <p:cNvSpPr/>
          <p:nvPr/>
        </p:nvSpPr>
        <p:spPr>
          <a:xfrm>
            <a:off x="2782856" y="4462017"/>
            <a:ext cx="110073" cy="125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/>
          </a:p>
        </p:txBody>
      </p:sp>
      <p:sp>
        <p:nvSpPr>
          <p:cNvPr id="49" name="円/楕円 282"/>
          <p:cNvSpPr/>
          <p:nvPr/>
        </p:nvSpPr>
        <p:spPr>
          <a:xfrm>
            <a:off x="553659" y="4669435"/>
            <a:ext cx="110073" cy="125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/>
          </a:p>
        </p:txBody>
      </p:sp>
      <p:sp>
        <p:nvSpPr>
          <p:cNvPr id="50" name="円/楕円 283"/>
          <p:cNvSpPr/>
          <p:nvPr/>
        </p:nvSpPr>
        <p:spPr>
          <a:xfrm>
            <a:off x="771647" y="4659584"/>
            <a:ext cx="110073" cy="125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/>
          </a:p>
        </p:txBody>
      </p:sp>
      <p:sp>
        <p:nvSpPr>
          <p:cNvPr id="51" name="円/楕円 284"/>
          <p:cNvSpPr/>
          <p:nvPr/>
        </p:nvSpPr>
        <p:spPr>
          <a:xfrm>
            <a:off x="991794" y="4659584"/>
            <a:ext cx="110073" cy="125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/>
          </a:p>
        </p:txBody>
      </p:sp>
      <p:sp>
        <p:nvSpPr>
          <p:cNvPr id="52" name="円/楕円 285"/>
          <p:cNvSpPr/>
          <p:nvPr/>
        </p:nvSpPr>
        <p:spPr>
          <a:xfrm>
            <a:off x="1211941" y="4659584"/>
            <a:ext cx="110073" cy="125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/>
          </a:p>
        </p:txBody>
      </p:sp>
      <p:sp>
        <p:nvSpPr>
          <p:cNvPr id="53" name="円/楕円 286"/>
          <p:cNvSpPr/>
          <p:nvPr/>
        </p:nvSpPr>
        <p:spPr>
          <a:xfrm>
            <a:off x="1429930" y="4649734"/>
            <a:ext cx="110073" cy="125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/>
          </a:p>
        </p:txBody>
      </p:sp>
      <p:sp>
        <p:nvSpPr>
          <p:cNvPr id="54" name="円/楕円 287"/>
          <p:cNvSpPr/>
          <p:nvPr/>
        </p:nvSpPr>
        <p:spPr>
          <a:xfrm>
            <a:off x="1650077" y="4649734"/>
            <a:ext cx="110073" cy="125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/>
          </a:p>
        </p:txBody>
      </p:sp>
      <p:sp>
        <p:nvSpPr>
          <p:cNvPr id="55" name="円/楕円 288"/>
          <p:cNvSpPr/>
          <p:nvPr/>
        </p:nvSpPr>
        <p:spPr>
          <a:xfrm>
            <a:off x="2571674" y="4666972"/>
            <a:ext cx="110073" cy="125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/>
          </a:p>
        </p:txBody>
      </p:sp>
      <p:sp>
        <p:nvSpPr>
          <p:cNvPr id="56" name="円/楕円 289"/>
          <p:cNvSpPr/>
          <p:nvPr/>
        </p:nvSpPr>
        <p:spPr>
          <a:xfrm>
            <a:off x="2789662" y="4657121"/>
            <a:ext cx="110073" cy="125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/>
          </a:p>
        </p:txBody>
      </p:sp>
      <p:sp>
        <p:nvSpPr>
          <p:cNvPr id="57" name="円/楕円 290"/>
          <p:cNvSpPr/>
          <p:nvPr/>
        </p:nvSpPr>
        <p:spPr>
          <a:xfrm>
            <a:off x="553659" y="4849173"/>
            <a:ext cx="110073" cy="125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/>
          </a:p>
        </p:txBody>
      </p:sp>
      <p:sp>
        <p:nvSpPr>
          <p:cNvPr id="58" name="円/楕円 291"/>
          <p:cNvSpPr/>
          <p:nvPr/>
        </p:nvSpPr>
        <p:spPr>
          <a:xfrm>
            <a:off x="771647" y="4839322"/>
            <a:ext cx="110073" cy="125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/>
          </a:p>
        </p:txBody>
      </p:sp>
      <p:sp>
        <p:nvSpPr>
          <p:cNvPr id="59" name="円/楕円 292"/>
          <p:cNvSpPr/>
          <p:nvPr/>
        </p:nvSpPr>
        <p:spPr>
          <a:xfrm>
            <a:off x="991794" y="4839322"/>
            <a:ext cx="110073" cy="125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/>
          </a:p>
        </p:txBody>
      </p:sp>
      <p:sp>
        <p:nvSpPr>
          <p:cNvPr id="60" name="円/楕円 293"/>
          <p:cNvSpPr/>
          <p:nvPr/>
        </p:nvSpPr>
        <p:spPr>
          <a:xfrm>
            <a:off x="1211941" y="4839322"/>
            <a:ext cx="110073" cy="125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/>
          </a:p>
        </p:txBody>
      </p:sp>
      <p:sp>
        <p:nvSpPr>
          <p:cNvPr id="61" name="円/楕円 294"/>
          <p:cNvSpPr/>
          <p:nvPr/>
        </p:nvSpPr>
        <p:spPr>
          <a:xfrm>
            <a:off x="1429930" y="4829472"/>
            <a:ext cx="110073" cy="125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/>
          </a:p>
        </p:txBody>
      </p:sp>
      <p:sp>
        <p:nvSpPr>
          <p:cNvPr id="62" name="円/楕円 295"/>
          <p:cNvSpPr/>
          <p:nvPr/>
        </p:nvSpPr>
        <p:spPr>
          <a:xfrm>
            <a:off x="1650077" y="4829472"/>
            <a:ext cx="110073" cy="125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/>
          </a:p>
        </p:txBody>
      </p:sp>
      <p:sp>
        <p:nvSpPr>
          <p:cNvPr id="63" name="円/楕円 296"/>
          <p:cNvSpPr/>
          <p:nvPr/>
        </p:nvSpPr>
        <p:spPr>
          <a:xfrm>
            <a:off x="2571674" y="4846709"/>
            <a:ext cx="110073" cy="125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/>
          </a:p>
        </p:txBody>
      </p:sp>
      <p:sp>
        <p:nvSpPr>
          <p:cNvPr id="64" name="円/楕円 297"/>
          <p:cNvSpPr/>
          <p:nvPr/>
        </p:nvSpPr>
        <p:spPr>
          <a:xfrm>
            <a:off x="2789662" y="4836859"/>
            <a:ext cx="110073" cy="125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/>
          </a:p>
        </p:txBody>
      </p:sp>
      <p:sp>
        <p:nvSpPr>
          <p:cNvPr id="65" name="円/楕円 298"/>
          <p:cNvSpPr/>
          <p:nvPr/>
        </p:nvSpPr>
        <p:spPr>
          <a:xfrm>
            <a:off x="553659" y="5040555"/>
            <a:ext cx="110073" cy="125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/>
          </a:p>
        </p:txBody>
      </p:sp>
      <p:sp>
        <p:nvSpPr>
          <p:cNvPr id="66" name="円/楕円 299"/>
          <p:cNvSpPr/>
          <p:nvPr/>
        </p:nvSpPr>
        <p:spPr>
          <a:xfrm>
            <a:off x="771647" y="5030704"/>
            <a:ext cx="110073" cy="125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/>
          </a:p>
        </p:txBody>
      </p:sp>
      <p:sp>
        <p:nvSpPr>
          <p:cNvPr id="67" name="円/楕円 300"/>
          <p:cNvSpPr/>
          <p:nvPr/>
        </p:nvSpPr>
        <p:spPr>
          <a:xfrm>
            <a:off x="991794" y="5030704"/>
            <a:ext cx="110073" cy="125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/>
          </a:p>
        </p:txBody>
      </p:sp>
      <p:sp>
        <p:nvSpPr>
          <p:cNvPr id="68" name="円/楕円 304"/>
          <p:cNvSpPr/>
          <p:nvPr/>
        </p:nvSpPr>
        <p:spPr>
          <a:xfrm>
            <a:off x="1211941" y="5030704"/>
            <a:ext cx="110073" cy="125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/>
          </a:p>
        </p:txBody>
      </p:sp>
      <p:sp>
        <p:nvSpPr>
          <p:cNvPr id="69" name="円/楕円 305"/>
          <p:cNvSpPr/>
          <p:nvPr/>
        </p:nvSpPr>
        <p:spPr>
          <a:xfrm>
            <a:off x="1429930" y="5020854"/>
            <a:ext cx="110073" cy="125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/>
          </a:p>
        </p:txBody>
      </p:sp>
      <p:sp>
        <p:nvSpPr>
          <p:cNvPr id="70" name="円/楕円 306"/>
          <p:cNvSpPr/>
          <p:nvPr/>
        </p:nvSpPr>
        <p:spPr>
          <a:xfrm>
            <a:off x="1650077" y="5020854"/>
            <a:ext cx="110073" cy="125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/>
          </a:p>
        </p:txBody>
      </p:sp>
      <p:sp>
        <p:nvSpPr>
          <p:cNvPr id="71" name="円/楕円 307"/>
          <p:cNvSpPr/>
          <p:nvPr/>
        </p:nvSpPr>
        <p:spPr>
          <a:xfrm>
            <a:off x="2571674" y="5038092"/>
            <a:ext cx="110073" cy="125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/>
          </a:p>
        </p:txBody>
      </p:sp>
      <p:sp>
        <p:nvSpPr>
          <p:cNvPr id="72" name="円/楕円 308"/>
          <p:cNvSpPr/>
          <p:nvPr/>
        </p:nvSpPr>
        <p:spPr>
          <a:xfrm>
            <a:off x="2789662" y="5028241"/>
            <a:ext cx="110073" cy="125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/>
          </a:p>
        </p:txBody>
      </p:sp>
      <p:sp>
        <p:nvSpPr>
          <p:cNvPr id="73" name="円/楕円 333"/>
          <p:cNvSpPr/>
          <p:nvPr/>
        </p:nvSpPr>
        <p:spPr>
          <a:xfrm>
            <a:off x="560877" y="5244173"/>
            <a:ext cx="110073" cy="125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/>
          </a:p>
        </p:txBody>
      </p:sp>
      <p:sp>
        <p:nvSpPr>
          <p:cNvPr id="74" name="円/楕円 334"/>
          <p:cNvSpPr/>
          <p:nvPr/>
        </p:nvSpPr>
        <p:spPr>
          <a:xfrm>
            <a:off x="778866" y="5234322"/>
            <a:ext cx="110073" cy="125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/>
          </a:p>
        </p:txBody>
      </p:sp>
      <p:sp>
        <p:nvSpPr>
          <p:cNvPr id="75" name="円/楕円 335"/>
          <p:cNvSpPr/>
          <p:nvPr/>
        </p:nvSpPr>
        <p:spPr>
          <a:xfrm>
            <a:off x="999013" y="5234322"/>
            <a:ext cx="110073" cy="125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/>
          </a:p>
        </p:txBody>
      </p:sp>
      <p:sp>
        <p:nvSpPr>
          <p:cNvPr id="76" name="円/楕円 336"/>
          <p:cNvSpPr/>
          <p:nvPr/>
        </p:nvSpPr>
        <p:spPr>
          <a:xfrm>
            <a:off x="1219159" y="5234322"/>
            <a:ext cx="110073" cy="125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/>
          </a:p>
        </p:txBody>
      </p:sp>
      <p:sp>
        <p:nvSpPr>
          <p:cNvPr id="77" name="円/楕円 337"/>
          <p:cNvSpPr/>
          <p:nvPr/>
        </p:nvSpPr>
        <p:spPr>
          <a:xfrm>
            <a:off x="1437149" y="5224471"/>
            <a:ext cx="110073" cy="125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/>
          </a:p>
        </p:txBody>
      </p:sp>
      <p:sp>
        <p:nvSpPr>
          <p:cNvPr id="78" name="円/楕円 338"/>
          <p:cNvSpPr/>
          <p:nvPr/>
        </p:nvSpPr>
        <p:spPr>
          <a:xfrm>
            <a:off x="1657296" y="5224471"/>
            <a:ext cx="110073" cy="125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/>
          </a:p>
        </p:txBody>
      </p:sp>
      <p:sp>
        <p:nvSpPr>
          <p:cNvPr id="79" name="円/楕円 339"/>
          <p:cNvSpPr/>
          <p:nvPr/>
        </p:nvSpPr>
        <p:spPr>
          <a:xfrm>
            <a:off x="2578892" y="5241709"/>
            <a:ext cx="110073" cy="125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/>
          </a:p>
        </p:txBody>
      </p:sp>
      <p:sp>
        <p:nvSpPr>
          <p:cNvPr id="80" name="円/楕円 340"/>
          <p:cNvSpPr/>
          <p:nvPr/>
        </p:nvSpPr>
        <p:spPr>
          <a:xfrm>
            <a:off x="2796881" y="5231859"/>
            <a:ext cx="110073" cy="125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/>
          </a:p>
        </p:txBody>
      </p:sp>
      <p:sp>
        <p:nvSpPr>
          <p:cNvPr id="81" name="下矢印 356"/>
          <p:cNvSpPr/>
          <p:nvPr/>
        </p:nvSpPr>
        <p:spPr>
          <a:xfrm>
            <a:off x="3594411" y="3928546"/>
            <a:ext cx="70157" cy="2314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テキスト ボックス 109"/>
              <p:cNvSpPr txBox="1"/>
              <p:nvPr/>
            </p:nvSpPr>
            <p:spPr>
              <a:xfrm rot="5400000">
                <a:off x="3470614" y="4539685"/>
                <a:ext cx="1499008" cy="4868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⋯⋯⋯</m:t>
                      </m:r>
                    </m:oMath>
                  </m:oMathPara>
                </a14:m>
                <a:endParaRPr lang="en-US" altLang="ja-JP" sz="2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2" name="テキスト ボックス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3470614" y="4539685"/>
                <a:ext cx="1499008" cy="4868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テキスト ボックス 7"/>
              <p:cNvSpPr txBox="1"/>
              <p:nvPr/>
            </p:nvSpPr>
            <p:spPr>
              <a:xfrm>
                <a:off x="3553286" y="3716577"/>
                <a:ext cx="318990" cy="2838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6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ja-JP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ja-JP" altLang="en-US" sz="1600" dirty="0"/>
              </a:p>
            </p:txBody>
          </p:sp>
        </mc:Choice>
        <mc:Fallback xmlns="">
          <p:sp>
            <p:nvSpPr>
              <p:cNvPr id="83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3286" y="3716577"/>
                <a:ext cx="318990" cy="283865"/>
              </a:xfrm>
              <a:prstGeom prst="rect">
                <a:avLst/>
              </a:prstGeom>
              <a:blipFill>
                <a:blip r:embed="rId7"/>
                <a:stretch>
                  <a:fillRect l="-384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下矢印 397"/>
          <p:cNvSpPr/>
          <p:nvPr/>
        </p:nvSpPr>
        <p:spPr>
          <a:xfrm>
            <a:off x="3894164" y="3927004"/>
            <a:ext cx="70157" cy="2314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テキスト ボックス 399"/>
              <p:cNvSpPr txBox="1"/>
              <p:nvPr/>
            </p:nvSpPr>
            <p:spPr>
              <a:xfrm>
                <a:off x="3853040" y="3715039"/>
                <a:ext cx="324351" cy="2838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6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ja-JP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ja-JP" altLang="en-US" sz="1600" dirty="0"/>
              </a:p>
            </p:txBody>
          </p:sp>
        </mc:Choice>
        <mc:Fallback xmlns="">
          <p:sp>
            <p:nvSpPr>
              <p:cNvPr id="85" name="テキスト ボックス 3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3040" y="3715039"/>
                <a:ext cx="324351" cy="283865"/>
              </a:xfrm>
              <a:prstGeom prst="rect">
                <a:avLst/>
              </a:prstGeom>
              <a:blipFill>
                <a:blip r:embed="rId8"/>
                <a:stretch>
                  <a:fillRect l="-18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下矢印 408"/>
          <p:cNvSpPr/>
          <p:nvPr/>
        </p:nvSpPr>
        <p:spPr>
          <a:xfrm>
            <a:off x="4416507" y="3926722"/>
            <a:ext cx="70157" cy="2314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テキスト ボックス 410"/>
              <p:cNvSpPr txBox="1"/>
              <p:nvPr/>
            </p:nvSpPr>
            <p:spPr>
              <a:xfrm>
                <a:off x="4355728" y="3714754"/>
                <a:ext cx="379195" cy="2838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6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ja-JP" sz="1600" i="1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</m:oMath>
                  </m:oMathPara>
                </a14:m>
                <a:endParaRPr lang="ja-JP" altLang="en-US" sz="1600" dirty="0"/>
              </a:p>
            </p:txBody>
          </p:sp>
        </mc:Choice>
        <mc:Fallback xmlns="">
          <p:sp>
            <p:nvSpPr>
              <p:cNvPr id="87" name="テキスト ボックス 4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728" y="3714754"/>
                <a:ext cx="379195" cy="283865"/>
              </a:xfrm>
              <a:prstGeom prst="rect">
                <a:avLst/>
              </a:prstGeom>
              <a:blipFill>
                <a:blip r:embed="rId9"/>
                <a:stretch>
                  <a:fillRect l="-161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テキスト ボックス 416"/>
              <p:cNvSpPr txBox="1"/>
              <p:nvPr/>
            </p:nvSpPr>
            <p:spPr>
              <a:xfrm>
                <a:off x="526787" y="3685531"/>
                <a:ext cx="182352" cy="1862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0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05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105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ja-JP" altLang="en-US" sz="1050" dirty="0"/>
              </a:p>
            </p:txBody>
          </p:sp>
        </mc:Choice>
        <mc:Fallback xmlns="">
          <p:sp>
            <p:nvSpPr>
              <p:cNvPr id="88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787" y="3685531"/>
                <a:ext cx="182352" cy="186287"/>
              </a:xfrm>
              <a:prstGeom prst="rect">
                <a:avLst/>
              </a:prstGeom>
              <a:blipFill>
                <a:blip r:embed="rId10"/>
                <a:stretch>
                  <a:fillRect l="-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テキスト ボックス 417"/>
              <p:cNvSpPr txBox="1"/>
              <p:nvPr/>
            </p:nvSpPr>
            <p:spPr>
              <a:xfrm>
                <a:off x="528522" y="3875161"/>
                <a:ext cx="178440" cy="1774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1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ja-JP" altLang="en-US" sz="1000" dirty="0"/>
              </a:p>
            </p:txBody>
          </p:sp>
        </mc:Choice>
        <mc:Fallback xmlns="">
          <p:sp>
            <p:nvSpPr>
              <p:cNvPr id="89" name="テキスト ボックス 4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522" y="3875161"/>
                <a:ext cx="178440" cy="177416"/>
              </a:xfrm>
              <a:prstGeom prst="rect">
                <a:avLst/>
              </a:prstGeom>
              <a:blipFill>
                <a:blip r:embed="rId11"/>
                <a:stretch>
                  <a:fillRect l="-689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テキスト ボックス 419"/>
              <p:cNvSpPr txBox="1"/>
              <p:nvPr/>
            </p:nvSpPr>
            <p:spPr>
              <a:xfrm>
                <a:off x="550067" y="5214877"/>
                <a:ext cx="184889" cy="1774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1000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ja-JP" altLang="en-US" sz="1000" dirty="0"/>
              </a:p>
            </p:txBody>
          </p:sp>
        </mc:Choice>
        <mc:Fallback xmlns="">
          <p:sp>
            <p:nvSpPr>
              <p:cNvPr id="90" name="テキスト ボックス 4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067" y="5214877"/>
                <a:ext cx="184889" cy="177416"/>
              </a:xfrm>
              <a:prstGeom prst="rect">
                <a:avLst/>
              </a:prstGeom>
              <a:blipFill>
                <a:blip r:embed="rId12"/>
                <a:stretch>
                  <a:fillRect l="-32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正方形/長方形 8"/>
              <p:cNvSpPr/>
              <p:nvPr/>
            </p:nvSpPr>
            <p:spPr>
              <a:xfrm>
                <a:off x="3375156" y="5436475"/>
                <a:ext cx="1398833" cy="2927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1050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altLang="ja-JP" sz="105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ja-JP" sz="105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US" altLang="ja-JP" sz="105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ja-JP" sz="105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𝑠𝑖𝑧𝑒</m:t>
                      </m:r>
                      <m:r>
                        <a:rPr lang="en-US" altLang="ja-JP" sz="105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ja-JP" sz="105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𝑓𝑖𝑙𝑡𝑒𝑟</m:t>
                      </m:r>
                    </m:oMath>
                  </m:oMathPara>
                </a14:m>
                <a:endParaRPr lang="en-US" altLang="ja-JP" sz="105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1" name="正方形/長方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5156" y="5436475"/>
                <a:ext cx="1398833" cy="29273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左中かっこ 9"/>
          <p:cNvSpPr/>
          <p:nvPr/>
        </p:nvSpPr>
        <p:spPr>
          <a:xfrm rot="16200000">
            <a:off x="3977443" y="4887725"/>
            <a:ext cx="101783" cy="1133841"/>
          </a:xfrm>
          <a:prstGeom prst="leftBrace">
            <a:avLst>
              <a:gd name="adj1" fmla="val 8333"/>
              <a:gd name="adj2" fmla="val 4975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 sz="1000"/>
          </a:p>
        </p:txBody>
      </p:sp>
      <p:sp>
        <p:nvSpPr>
          <p:cNvPr id="93" name="左中かっこ 420"/>
          <p:cNvSpPr/>
          <p:nvPr/>
        </p:nvSpPr>
        <p:spPr>
          <a:xfrm rot="16200000">
            <a:off x="1686130" y="4216495"/>
            <a:ext cx="120949" cy="2466544"/>
          </a:xfrm>
          <a:prstGeom prst="leftBrace">
            <a:avLst>
              <a:gd name="adj1" fmla="val 8333"/>
              <a:gd name="adj2" fmla="val 4900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 sz="1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正方形/長方形 421"/>
              <p:cNvSpPr/>
              <p:nvPr/>
            </p:nvSpPr>
            <p:spPr>
              <a:xfrm>
                <a:off x="503421" y="5407033"/>
                <a:ext cx="2544758" cy="3155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1050" i="1">
                          <a:latin typeface="Cambria Math" panose="02040503050406030204" pitchFamily="18" charset="0"/>
                        </a:rPr>
                        <m:t>32</m:t>
                      </m:r>
                      <m:r>
                        <a:rPr lang="en-US" altLang="ja-JP" sz="105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ja-JP" sz="105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r>
                        <a:rPr lang="en-US" altLang="ja-JP" sz="105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ja-JP" sz="105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𝑅𝑒𝑔𝑖𝑠𝑡𝑒𝑟</m:t>
                      </m:r>
                      <m:r>
                        <a:rPr lang="en-US" altLang="ja-JP" sz="105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ja-JP" sz="105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𝑀𝑎𝑡𝑟𝑖𝑥</m:t>
                      </m:r>
                      <m:r>
                        <a:rPr lang="ja-JP" altLang="en-US" sz="1050" i="1">
                          <a:latin typeface="Cambria Math" panose="02040503050406030204" pitchFamily="18" charset="0"/>
                        </a:rPr>
                        <m:t>　</m:t>
                      </m:r>
                    </m:oMath>
                  </m:oMathPara>
                </a14:m>
                <a:endParaRPr lang="ja-JP" altLang="en-US" sz="105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4" name="正方形/長方形 4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421" y="5407033"/>
                <a:ext cx="2544758" cy="31550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テキスト ボックス 422"/>
              <p:cNvSpPr txBox="1"/>
              <p:nvPr/>
            </p:nvSpPr>
            <p:spPr>
              <a:xfrm>
                <a:off x="535718" y="4271959"/>
                <a:ext cx="199015" cy="1774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10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ja-JP" altLang="en-US" sz="1000" dirty="0"/>
              </a:p>
            </p:txBody>
          </p:sp>
        </mc:Choice>
        <mc:Fallback xmlns="">
          <p:sp>
            <p:nvSpPr>
              <p:cNvPr id="95" name="テキスト ボックス 4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718" y="4271959"/>
                <a:ext cx="199015" cy="177416"/>
              </a:xfrm>
              <a:prstGeom prst="rect">
                <a:avLst/>
              </a:prstGeom>
              <a:blipFill>
                <a:blip r:embed="rId15"/>
                <a:stretch>
                  <a:fillRect l="-606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角丸四角形 148"/>
          <p:cNvSpPr/>
          <p:nvPr/>
        </p:nvSpPr>
        <p:spPr>
          <a:xfrm>
            <a:off x="464834" y="3884842"/>
            <a:ext cx="2490640" cy="781287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/>
          </a:p>
        </p:txBody>
      </p:sp>
      <p:sp>
        <p:nvSpPr>
          <p:cNvPr id="98" name="角丸四角形 149"/>
          <p:cNvSpPr/>
          <p:nvPr/>
        </p:nvSpPr>
        <p:spPr>
          <a:xfrm>
            <a:off x="467011" y="4066496"/>
            <a:ext cx="2490640" cy="781287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/>
          </a:p>
        </p:txBody>
      </p:sp>
      <p:sp>
        <p:nvSpPr>
          <p:cNvPr id="99" name="下矢印 5"/>
          <p:cNvSpPr/>
          <p:nvPr/>
        </p:nvSpPr>
        <p:spPr>
          <a:xfrm>
            <a:off x="336094" y="3681512"/>
            <a:ext cx="133516" cy="13778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00"/>
          </a:p>
        </p:txBody>
      </p:sp>
      <p:sp>
        <p:nvSpPr>
          <p:cNvPr id="100" name="線吹き出し 1 (枠付き) 12"/>
          <p:cNvSpPr/>
          <p:nvPr/>
        </p:nvSpPr>
        <p:spPr>
          <a:xfrm>
            <a:off x="3413238" y="3498806"/>
            <a:ext cx="1226860" cy="186726"/>
          </a:xfrm>
          <a:prstGeom prst="borderCallout1">
            <a:avLst>
              <a:gd name="adj1" fmla="val 68797"/>
              <a:gd name="adj2" fmla="val -2014"/>
              <a:gd name="adj3" fmla="val 124667"/>
              <a:gd name="adj4" fmla="val -38273"/>
            </a:avLst>
          </a:prstGeom>
          <a:noFill/>
          <a:ln>
            <a:prstDash val="sysDash"/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200" dirty="0">
                <a:solidFill>
                  <a:schemeClr val="tx1"/>
                </a:solidFill>
              </a:rPr>
              <a:t>Sliding Window</a:t>
            </a:r>
            <a:endParaRPr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101" name="線吹き出し 1 (枠付き) 154"/>
          <p:cNvSpPr/>
          <p:nvPr/>
        </p:nvSpPr>
        <p:spPr>
          <a:xfrm>
            <a:off x="3401457" y="3114633"/>
            <a:ext cx="1201283" cy="192483"/>
          </a:xfrm>
          <a:prstGeom prst="borderCallout1">
            <a:avLst>
              <a:gd name="adj1" fmla="val 68797"/>
              <a:gd name="adj2" fmla="val -2014"/>
              <a:gd name="adj3" fmla="val 67503"/>
              <a:gd name="adj4" fmla="val -25321"/>
            </a:avLst>
          </a:prstGeom>
          <a:noFill/>
          <a:ln>
            <a:prstDash val="sysDash"/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100" dirty="0">
                <a:solidFill>
                  <a:schemeClr val="tx1"/>
                </a:solidFill>
              </a:rPr>
              <a:t>A CUDA Warp</a:t>
            </a:r>
          </a:p>
        </p:txBody>
      </p:sp>
      <p:sp>
        <p:nvSpPr>
          <p:cNvPr id="102" name="正方形/長方形 13"/>
          <p:cNvSpPr/>
          <p:nvPr/>
        </p:nvSpPr>
        <p:spPr>
          <a:xfrm>
            <a:off x="347907" y="3082353"/>
            <a:ext cx="2784218" cy="508683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00">
              <a:solidFill>
                <a:schemeClr val="tx1"/>
              </a:solidFill>
            </a:endParaRPr>
          </a:p>
        </p:txBody>
      </p:sp>
      <p:sp>
        <p:nvSpPr>
          <p:cNvPr id="103" name="テキスト ボックス 143"/>
          <p:cNvSpPr txBox="1"/>
          <p:nvPr/>
        </p:nvSpPr>
        <p:spPr>
          <a:xfrm rot="7369440" flipV="1">
            <a:off x="258084" y="3192105"/>
            <a:ext cx="723285" cy="260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00" dirty="0"/>
              <a:t>Thread 0</a:t>
            </a:r>
            <a:endParaRPr lang="ja-JP" altLang="en-US" sz="900" dirty="0"/>
          </a:p>
        </p:txBody>
      </p:sp>
      <p:sp>
        <p:nvSpPr>
          <p:cNvPr id="104" name="テキスト ボックス 143"/>
          <p:cNvSpPr txBox="1"/>
          <p:nvPr/>
        </p:nvSpPr>
        <p:spPr>
          <a:xfrm rot="7369440" flipV="1">
            <a:off x="615703" y="3179191"/>
            <a:ext cx="671428" cy="417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00" dirty="0"/>
              <a:t>Thread 1</a:t>
            </a:r>
            <a:endParaRPr lang="ja-JP" altLang="en-US" sz="900" dirty="0"/>
          </a:p>
        </p:txBody>
      </p:sp>
      <p:sp>
        <p:nvSpPr>
          <p:cNvPr id="105" name="テキスト ボックス 143"/>
          <p:cNvSpPr txBox="1"/>
          <p:nvPr/>
        </p:nvSpPr>
        <p:spPr>
          <a:xfrm rot="7369440" flipV="1">
            <a:off x="712148" y="3129582"/>
            <a:ext cx="922198" cy="260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00" dirty="0"/>
              <a:t>Thread 2</a:t>
            </a:r>
            <a:endParaRPr lang="ja-JP" altLang="en-US" sz="900" dirty="0"/>
          </a:p>
        </p:txBody>
      </p:sp>
      <p:sp>
        <p:nvSpPr>
          <p:cNvPr id="106" name="テキスト ボックス 143"/>
          <p:cNvSpPr txBox="1"/>
          <p:nvPr/>
        </p:nvSpPr>
        <p:spPr>
          <a:xfrm rot="7369440" flipV="1">
            <a:off x="926239" y="3129247"/>
            <a:ext cx="922198" cy="260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00" dirty="0"/>
              <a:t>Thread 3</a:t>
            </a:r>
            <a:endParaRPr lang="ja-JP" altLang="en-US" sz="900" dirty="0"/>
          </a:p>
        </p:txBody>
      </p:sp>
      <p:sp>
        <p:nvSpPr>
          <p:cNvPr id="107" name="テキスト ボックス 143"/>
          <p:cNvSpPr txBox="1"/>
          <p:nvPr/>
        </p:nvSpPr>
        <p:spPr>
          <a:xfrm rot="7369440" flipV="1">
            <a:off x="1133309" y="3126407"/>
            <a:ext cx="922198" cy="260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00" dirty="0"/>
              <a:t>Thread 4</a:t>
            </a:r>
            <a:endParaRPr lang="ja-JP" altLang="en-US" sz="900" dirty="0"/>
          </a:p>
        </p:txBody>
      </p:sp>
      <p:sp>
        <p:nvSpPr>
          <p:cNvPr id="108" name="テキスト ボックス 143"/>
          <p:cNvSpPr txBox="1"/>
          <p:nvPr/>
        </p:nvSpPr>
        <p:spPr>
          <a:xfrm rot="7369440" flipV="1">
            <a:off x="1335580" y="3124355"/>
            <a:ext cx="922198" cy="260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00" dirty="0"/>
              <a:t>Thread 5</a:t>
            </a:r>
            <a:endParaRPr lang="ja-JP" altLang="en-US" sz="900" dirty="0"/>
          </a:p>
        </p:txBody>
      </p:sp>
      <p:sp>
        <p:nvSpPr>
          <p:cNvPr id="109" name="テキスト ボックス 143"/>
          <p:cNvSpPr txBox="1"/>
          <p:nvPr/>
        </p:nvSpPr>
        <p:spPr>
          <a:xfrm rot="7369440" flipV="1">
            <a:off x="2251677" y="3178858"/>
            <a:ext cx="788978" cy="260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00" dirty="0"/>
              <a:t>Thread 30</a:t>
            </a:r>
            <a:endParaRPr lang="ja-JP" altLang="en-US" sz="900" dirty="0"/>
          </a:p>
        </p:txBody>
      </p:sp>
      <p:sp>
        <p:nvSpPr>
          <p:cNvPr id="110" name="円/楕円 352"/>
          <p:cNvSpPr/>
          <p:nvPr/>
        </p:nvSpPr>
        <p:spPr>
          <a:xfrm>
            <a:off x="4380742" y="4251034"/>
            <a:ext cx="169705" cy="19067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 dirty="0"/>
          </a:p>
        </p:txBody>
      </p:sp>
      <p:sp>
        <p:nvSpPr>
          <p:cNvPr id="111" name="円/楕円 353"/>
          <p:cNvSpPr/>
          <p:nvPr/>
        </p:nvSpPr>
        <p:spPr>
          <a:xfrm>
            <a:off x="4377899" y="4493315"/>
            <a:ext cx="169705" cy="19067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/>
          </a:p>
        </p:txBody>
      </p:sp>
      <p:sp>
        <p:nvSpPr>
          <p:cNvPr id="112" name="円/楕円 354"/>
          <p:cNvSpPr/>
          <p:nvPr/>
        </p:nvSpPr>
        <p:spPr>
          <a:xfrm>
            <a:off x="4386428" y="4729050"/>
            <a:ext cx="169705" cy="19067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/>
          </a:p>
        </p:txBody>
      </p:sp>
      <p:sp>
        <p:nvSpPr>
          <p:cNvPr id="113" name="角丸四角形 355"/>
          <p:cNvSpPr/>
          <p:nvPr/>
        </p:nvSpPr>
        <p:spPr>
          <a:xfrm>
            <a:off x="4339106" y="4169181"/>
            <a:ext cx="232767" cy="124209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/>
          </a:p>
        </p:txBody>
      </p:sp>
      <p:sp>
        <p:nvSpPr>
          <p:cNvPr id="114" name="円/楕円 361"/>
          <p:cNvSpPr/>
          <p:nvPr/>
        </p:nvSpPr>
        <p:spPr>
          <a:xfrm>
            <a:off x="4377899" y="5170111"/>
            <a:ext cx="169705" cy="19067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テキスト ボックス 387"/>
              <p:cNvSpPr txBox="1"/>
              <p:nvPr/>
            </p:nvSpPr>
            <p:spPr>
              <a:xfrm>
                <a:off x="4384283" y="4199150"/>
                <a:ext cx="255815" cy="2838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6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ja-JP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ja-JP" altLang="en-US" sz="1600" dirty="0"/>
              </a:p>
            </p:txBody>
          </p:sp>
        </mc:Choice>
        <mc:Fallback xmlns="">
          <p:sp>
            <p:nvSpPr>
              <p:cNvPr id="115" name="テキスト ボックス 3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4283" y="4199150"/>
                <a:ext cx="255815" cy="283865"/>
              </a:xfrm>
              <a:prstGeom prst="rect">
                <a:avLst/>
              </a:prstGeom>
              <a:blipFill>
                <a:blip r:embed="rId16"/>
                <a:stretch>
                  <a:fillRect l="-476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テキスト ボックス 388"/>
              <p:cNvSpPr txBox="1"/>
              <p:nvPr/>
            </p:nvSpPr>
            <p:spPr>
              <a:xfrm>
                <a:off x="4378023" y="4444825"/>
                <a:ext cx="261176" cy="2838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6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ja-JP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ja-JP" altLang="en-US" sz="1600" dirty="0"/>
              </a:p>
            </p:txBody>
          </p:sp>
        </mc:Choice>
        <mc:Fallback xmlns="">
          <p:sp>
            <p:nvSpPr>
              <p:cNvPr id="116" name="テキスト ボックス 3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8023" y="4444825"/>
                <a:ext cx="261176" cy="283865"/>
              </a:xfrm>
              <a:prstGeom prst="rect">
                <a:avLst/>
              </a:prstGeom>
              <a:blipFill>
                <a:blip r:embed="rId17"/>
                <a:stretch>
                  <a:fillRect l="-465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テキスト ボックス 390"/>
              <p:cNvSpPr txBox="1"/>
              <p:nvPr/>
            </p:nvSpPr>
            <p:spPr>
              <a:xfrm>
                <a:off x="4369214" y="5119228"/>
                <a:ext cx="295952" cy="2838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6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ja-JP" sz="16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ja-JP" altLang="en-US" sz="1600" dirty="0"/>
              </a:p>
            </p:txBody>
          </p:sp>
        </mc:Choice>
        <mc:Fallback xmlns="">
          <p:sp>
            <p:nvSpPr>
              <p:cNvPr id="117" name="テキスト ボックス 3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9214" y="5119228"/>
                <a:ext cx="295952" cy="283865"/>
              </a:xfrm>
              <a:prstGeom prst="rect">
                <a:avLst/>
              </a:prstGeom>
              <a:blipFill>
                <a:blip r:embed="rId18"/>
                <a:stretch>
                  <a:fillRect l="-41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テキスト ボックス 392"/>
              <p:cNvSpPr txBox="1"/>
              <p:nvPr/>
            </p:nvSpPr>
            <p:spPr>
              <a:xfrm>
                <a:off x="4388186" y="4668753"/>
                <a:ext cx="261176" cy="2838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6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ja-JP" sz="16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ja-JP" altLang="en-US" sz="1600" dirty="0"/>
              </a:p>
            </p:txBody>
          </p:sp>
        </mc:Choice>
        <mc:Fallback xmlns="">
          <p:sp>
            <p:nvSpPr>
              <p:cNvPr id="118" name="テキスト ボックス 3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8186" y="4668753"/>
                <a:ext cx="261176" cy="283865"/>
              </a:xfrm>
              <a:prstGeom prst="rect">
                <a:avLst/>
              </a:prstGeom>
              <a:blipFill>
                <a:blip r:embed="rId19"/>
                <a:stretch>
                  <a:fillRect l="-697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9" name="円/楕円 352"/>
          <p:cNvSpPr/>
          <p:nvPr/>
        </p:nvSpPr>
        <p:spPr>
          <a:xfrm>
            <a:off x="3562944" y="4267091"/>
            <a:ext cx="169705" cy="19067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 dirty="0"/>
          </a:p>
        </p:txBody>
      </p:sp>
      <p:sp>
        <p:nvSpPr>
          <p:cNvPr id="120" name="円/楕円 353"/>
          <p:cNvSpPr/>
          <p:nvPr/>
        </p:nvSpPr>
        <p:spPr>
          <a:xfrm>
            <a:off x="3560102" y="4509372"/>
            <a:ext cx="169704" cy="19067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/>
          </a:p>
        </p:txBody>
      </p:sp>
      <p:sp>
        <p:nvSpPr>
          <p:cNvPr id="121" name="円/楕円 354"/>
          <p:cNvSpPr/>
          <p:nvPr/>
        </p:nvSpPr>
        <p:spPr>
          <a:xfrm>
            <a:off x="3568631" y="4745106"/>
            <a:ext cx="169705" cy="19067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/>
          </a:p>
        </p:txBody>
      </p:sp>
      <p:sp>
        <p:nvSpPr>
          <p:cNvPr id="122" name="角丸四角形 355"/>
          <p:cNvSpPr/>
          <p:nvPr/>
        </p:nvSpPr>
        <p:spPr>
          <a:xfrm>
            <a:off x="3521308" y="4185237"/>
            <a:ext cx="232767" cy="124209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/>
          </a:p>
        </p:txBody>
      </p:sp>
      <p:sp>
        <p:nvSpPr>
          <p:cNvPr id="123" name="円/楕円 361"/>
          <p:cNvSpPr/>
          <p:nvPr/>
        </p:nvSpPr>
        <p:spPr>
          <a:xfrm>
            <a:off x="3560101" y="5186167"/>
            <a:ext cx="169705" cy="19067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テキスト ボックス 387"/>
              <p:cNvSpPr txBox="1"/>
              <p:nvPr/>
            </p:nvSpPr>
            <p:spPr>
              <a:xfrm>
                <a:off x="3574775" y="4220904"/>
                <a:ext cx="255815" cy="2838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6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ja-JP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ja-JP" altLang="en-US" sz="1600" dirty="0"/>
              </a:p>
            </p:txBody>
          </p:sp>
        </mc:Choice>
        <mc:Fallback xmlns="">
          <p:sp>
            <p:nvSpPr>
              <p:cNvPr id="124" name="テキスト ボックス 3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4775" y="4220904"/>
                <a:ext cx="255815" cy="283865"/>
              </a:xfrm>
              <a:prstGeom prst="rect">
                <a:avLst/>
              </a:prstGeom>
              <a:blipFill>
                <a:blip r:embed="rId20"/>
                <a:stretch>
                  <a:fillRect l="-476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テキスト ボックス 388"/>
              <p:cNvSpPr txBox="1"/>
              <p:nvPr/>
            </p:nvSpPr>
            <p:spPr>
              <a:xfrm>
                <a:off x="3564514" y="4456292"/>
                <a:ext cx="261176" cy="2838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6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ja-JP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ja-JP" altLang="en-US" sz="1600" dirty="0"/>
              </a:p>
            </p:txBody>
          </p:sp>
        </mc:Choice>
        <mc:Fallback xmlns="">
          <p:sp>
            <p:nvSpPr>
              <p:cNvPr id="125" name="テキスト ボックス 3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4514" y="4456292"/>
                <a:ext cx="261176" cy="283865"/>
              </a:xfrm>
              <a:prstGeom prst="rect">
                <a:avLst/>
              </a:prstGeom>
              <a:blipFill>
                <a:blip r:embed="rId21"/>
                <a:stretch>
                  <a:fillRect l="-697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テキスト ボックス 390"/>
              <p:cNvSpPr txBox="1"/>
              <p:nvPr/>
            </p:nvSpPr>
            <p:spPr>
              <a:xfrm>
                <a:off x="3549272" y="5132992"/>
                <a:ext cx="295952" cy="2838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6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ja-JP" sz="16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ja-JP" altLang="en-US" sz="1600" dirty="0"/>
              </a:p>
            </p:txBody>
          </p:sp>
        </mc:Choice>
        <mc:Fallback xmlns="">
          <p:sp>
            <p:nvSpPr>
              <p:cNvPr id="126" name="テキスト ボックス 3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272" y="5132992"/>
                <a:ext cx="295952" cy="283865"/>
              </a:xfrm>
              <a:prstGeom prst="rect">
                <a:avLst/>
              </a:prstGeom>
              <a:blipFill>
                <a:blip r:embed="rId22"/>
                <a:stretch>
                  <a:fillRect l="-204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テキスト ボックス 392"/>
              <p:cNvSpPr txBox="1"/>
              <p:nvPr/>
            </p:nvSpPr>
            <p:spPr>
              <a:xfrm>
                <a:off x="3566097" y="4696280"/>
                <a:ext cx="261176" cy="2838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6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ja-JP" sz="16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ja-JP" altLang="en-US" sz="1600" dirty="0"/>
              </a:p>
            </p:txBody>
          </p:sp>
        </mc:Choice>
        <mc:Fallback xmlns="">
          <p:sp>
            <p:nvSpPr>
              <p:cNvPr id="127" name="テキスト ボックス 3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6097" y="4696280"/>
                <a:ext cx="261176" cy="283865"/>
              </a:xfrm>
              <a:prstGeom prst="rect">
                <a:avLst/>
              </a:prstGeom>
              <a:blipFill>
                <a:blip r:embed="rId23"/>
                <a:stretch>
                  <a:fillRect l="-697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8" name="円/楕円 352"/>
          <p:cNvSpPr/>
          <p:nvPr/>
        </p:nvSpPr>
        <p:spPr>
          <a:xfrm>
            <a:off x="3876373" y="4273657"/>
            <a:ext cx="169705" cy="19067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 dirty="0"/>
          </a:p>
        </p:txBody>
      </p:sp>
      <p:sp>
        <p:nvSpPr>
          <p:cNvPr id="129" name="円/楕円 353"/>
          <p:cNvSpPr/>
          <p:nvPr/>
        </p:nvSpPr>
        <p:spPr>
          <a:xfrm>
            <a:off x="3873530" y="4515939"/>
            <a:ext cx="169705" cy="19067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/>
          </a:p>
        </p:txBody>
      </p:sp>
      <p:sp>
        <p:nvSpPr>
          <p:cNvPr id="130" name="円/楕円 354"/>
          <p:cNvSpPr/>
          <p:nvPr/>
        </p:nvSpPr>
        <p:spPr>
          <a:xfrm>
            <a:off x="3882059" y="4751673"/>
            <a:ext cx="169705" cy="19067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/>
          </a:p>
        </p:txBody>
      </p:sp>
      <p:sp>
        <p:nvSpPr>
          <p:cNvPr id="131" name="角丸四角形 355"/>
          <p:cNvSpPr/>
          <p:nvPr/>
        </p:nvSpPr>
        <p:spPr>
          <a:xfrm>
            <a:off x="3834736" y="4191805"/>
            <a:ext cx="232767" cy="124209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/>
          </a:p>
        </p:txBody>
      </p:sp>
      <p:sp>
        <p:nvSpPr>
          <p:cNvPr id="132" name="円/楕円 361"/>
          <p:cNvSpPr/>
          <p:nvPr/>
        </p:nvSpPr>
        <p:spPr>
          <a:xfrm>
            <a:off x="3873530" y="5192733"/>
            <a:ext cx="169705" cy="19067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テキスト ボックス 387"/>
              <p:cNvSpPr txBox="1"/>
              <p:nvPr/>
            </p:nvSpPr>
            <p:spPr>
              <a:xfrm>
                <a:off x="3882061" y="4226360"/>
                <a:ext cx="255815" cy="2838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6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ja-JP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ja-JP" altLang="en-US" sz="1600" dirty="0"/>
              </a:p>
            </p:txBody>
          </p:sp>
        </mc:Choice>
        <mc:Fallback xmlns="">
          <p:sp>
            <p:nvSpPr>
              <p:cNvPr id="133" name="テキスト ボックス 3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2061" y="4226360"/>
                <a:ext cx="255815" cy="283865"/>
              </a:xfrm>
              <a:prstGeom prst="rect">
                <a:avLst/>
              </a:prstGeom>
              <a:blipFill>
                <a:blip r:embed="rId24"/>
                <a:stretch>
                  <a:fillRect l="-714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テキスト ボックス 388"/>
              <p:cNvSpPr txBox="1"/>
              <p:nvPr/>
            </p:nvSpPr>
            <p:spPr>
              <a:xfrm>
                <a:off x="3873651" y="4465153"/>
                <a:ext cx="261176" cy="2838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6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ja-JP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ja-JP" altLang="en-US" sz="1600" dirty="0"/>
              </a:p>
            </p:txBody>
          </p:sp>
        </mc:Choice>
        <mc:Fallback xmlns="">
          <p:sp>
            <p:nvSpPr>
              <p:cNvPr id="134" name="テキスト ボックス 3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3651" y="4465153"/>
                <a:ext cx="261176" cy="283865"/>
              </a:xfrm>
              <a:prstGeom prst="rect">
                <a:avLst/>
              </a:prstGeom>
              <a:blipFill>
                <a:blip r:embed="rId25"/>
                <a:stretch>
                  <a:fillRect l="-465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テキスト ボックス 390"/>
              <p:cNvSpPr txBox="1"/>
              <p:nvPr/>
            </p:nvSpPr>
            <p:spPr>
              <a:xfrm>
                <a:off x="3864849" y="5144147"/>
                <a:ext cx="295952" cy="2838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6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ja-JP" sz="16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ja-JP" altLang="en-US" sz="1600" dirty="0"/>
              </a:p>
            </p:txBody>
          </p:sp>
        </mc:Choice>
        <mc:Fallback xmlns="">
          <p:sp>
            <p:nvSpPr>
              <p:cNvPr id="135" name="テキスト ボックス 3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4849" y="5144147"/>
                <a:ext cx="295952" cy="283865"/>
              </a:xfrm>
              <a:prstGeom prst="rect">
                <a:avLst/>
              </a:prstGeom>
              <a:blipFill>
                <a:blip r:embed="rId26"/>
                <a:stretch>
                  <a:fillRect l="-408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テキスト ボックス 392"/>
              <p:cNvSpPr txBox="1"/>
              <p:nvPr/>
            </p:nvSpPr>
            <p:spPr>
              <a:xfrm>
                <a:off x="3883818" y="4698257"/>
                <a:ext cx="261176" cy="2838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6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ja-JP" sz="16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ja-JP" altLang="en-US" sz="1600" dirty="0"/>
              </a:p>
            </p:txBody>
          </p:sp>
        </mc:Choice>
        <mc:Fallback xmlns="">
          <p:sp>
            <p:nvSpPr>
              <p:cNvPr id="136" name="テキスト ボックス 3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3818" y="4698257"/>
                <a:ext cx="261176" cy="283865"/>
              </a:xfrm>
              <a:prstGeom prst="rect">
                <a:avLst/>
              </a:prstGeom>
              <a:blipFill>
                <a:blip r:embed="rId27"/>
                <a:stretch>
                  <a:fillRect l="-465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7" name="グループ化 136"/>
          <p:cNvGrpSpPr/>
          <p:nvPr/>
        </p:nvGrpSpPr>
        <p:grpSpPr>
          <a:xfrm>
            <a:off x="5359080" y="3130234"/>
            <a:ext cx="1595372" cy="2443359"/>
            <a:chOff x="-55044" y="-227000"/>
            <a:chExt cx="1675474" cy="2543573"/>
          </a:xfrm>
        </p:grpSpPr>
        <p:grpSp>
          <p:nvGrpSpPr>
            <p:cNvPr id="138" name="组合 29"/>
            <p:cNvGrpSpPr/>
            <p:nvPr/>
          </p:nvGrpSpPr>
          <p:grpSpPr>
            <a:xfrm>
              <a:off x="30696" y="-227000"/>
              <a:ext cx="1452553" cy="2373566"/>
              <a:chOff x="1336801" y="759818"/>
              <a:chExt cx="1277270" cy="2298779"/>
            </a:xfrm>
          </p:grpSpPr>
          <p:grpSp>
            <p:nvGrpSpPr>
              <p:cNvPr id="140" name="グループ化 20"/>
              <p:cNvGrpSpPr/>
              <p:nvPr/>
            </p:nvGrpSpPr>
            <p:grpSpPr>
              <a:xfrm>
                <a:off x="1429534" y="1760344"/>
                <a:ext cx="287568" cy="1251321"/>
                <a:chOff x="1399643" y="1738182"/>
                <a:chExt cx="180418" cy="791887"/>
              </a:xfrm>
            </p:grpSpPr>
            <p:sp>
              <p:nvSpPr>
                <p:cNvPr id="158" name="円/楕円 3"/>
                <p:cNvSpPr/>
                <p:nvPr/>
              </p:nvSpPr>
              <p:spPr>
                <a:xfrm>
                  <a:off x="1429087" y="1749716"/>
                  <a:ext cx="124722" cy="13868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1400"/>
                </a:p>
              </p:txBody>
            </p:sp>
            <p:sp>
              <p:nvSpPr>
                <p:cNvPr id="159" name="円/楕円 4"/>
                <p:cNvSpPr/>
                <p:nvPr/>
              </p:nvSpPr>
              <p:spPr>
                <a:xfrm>
                  <a:off x="1429087" y="1911410"/>
                  <a:ext cx="124722" cy="14258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1400"/>
                </a:p>
              </p:txBody>
            </p:sp>
            <p:sp>
              <p:nvSpPr>
                <p:cNvPr id="160" name="円/楕円 5"/>
                <p:cNvSpPr/>
                <p:nvPr/>
              </p:nvSpPr>
              <p:spPr>
                <a:xfrm>
                  <a:off x="1425759" y="2400830"/>
                  <a:ext cx="128050" cy="129239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140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1" name="テキスト ボックス 6"/>
                    <p:cNvSpPr txBox="1"/>
                    <p:nvPr/>
                  </p:nvSpPr>
                  <p:spPr>
                    <a:xfrm>
                      <a:off x="1399643" y="1738182"/>
                      <a:ext cx="180418" cy="15863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>
                      <a:defPPr>
                        <a:defRPr lang="ja-JP"/>
                      </a:defPPr>
                      <a:lvl1pPr>
                        <a:defRPr sz="1050" i="1">
                          <a:latin typeface="Cambria Math" panose="02040503050406030204" pitchFamily="18" charset="0"/>
                        </a:defRPr>
                      </a:lvl1pPr>
                    </a:lstStyle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ja-JP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140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ja-JP" sz="14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ja-JP" altLang="en-US" sz="1400" dirty="0"/>
                    </a:p>
                  </p:txBody>
                </p:sp>
              </mc:Choice>
              <mc:Fallback xmlns="">
                <p:sp>
                  <p:nvSpPr>
                    <p:cNvPr id="161" name="テキスト ボックス 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399643" y="1738182"/>
                      <a:ext cx="180418" cy="158638"/>
                    </a:xfrm>
                    <a:prstGeom prst="rect">
                      <a:avLst/>
                    </a:prstGeom>
                    <a:blipFill>
                      <a:blip r:embed="rId2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ja-JP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2" name="テキスト ボックス 7"/>
                    <p:cNvSpPr txBox="1"/>
                    <p:nvPr/>
                  </p:nvSpPr>
                  <p:spPr>
                    <a:xfrm>
                      <a:off x="1434812" y="1919812"/>
                      <a:ext cx="92818" cy="15863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ja-JP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14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ja-JP" sz="1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ja-JP" altLang="en-US" sz="1400" i="1" dirty="0">
                        <a:latin typeface="Cambria Math" panose="020405030504060302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62" name="テキスト ボックス 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434812" y="1919812"/>
                      <a:ext cx="92818" cy="158638"/>
                    </a:xfrm>
                    <a:prstGeom prst="rect">
                      <a:avLst/>
                    </a:prstGeom>
                    <a:blipFill>
                      <a:blip r:embed="rId29"/>
                      <a:stretch>
                        <a:fillRect l="-30769" r="-346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ja-JP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3" name="テキスト ボックス 109"/>
                    <p:cNvSpPr txBox="1"/>
                    <p:nvPr/>
                  </p:nvSpPr>
                  <p:spPr>
                    <a:xfrm rot="5400000">
                      <a:off x="1368613" y="2176001"/>
                      <a:ext cx="265885" cy="15144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ja-JP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⋯</m:t>
                            </m:r>
                          </m:oMath>
                        </m:oMathPara>
                      </a14:m>
                      <a:endParaRPr lang="en-US" altLang="ja-JP" sz="1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63" name="テキスト ボックス 10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5400000">
                      <a:off x="1368613" y="2176001"/>
                      <a:ext cx="265885" cy="151443"/>
                    </a:xfrm>
                    <a:prstGeom prst="rect">
                      <a:avLst/>
                    </a:prstGeom>
                    <a:blipFill>
                      <a:blip r:embed="rId3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ja-JP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141" name="円/楕円 9"/>
              <p:cNvSpPr/>
              <p:nvPr/>
            </p:nvSpPr>
            <p:spPr>
              <a:xfrm>
                <a:off x="2193473" y="1753947"/>
                <a:ext cx="203897" cy="213651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400" dirty="0"/>
              </a:p>
            </p:txBody>
          </p:sp>
          <p:sp>
            <p:nvSpPr>
              <p:cNvPr id="142" name="円/楕円 10"/>
              <p:cNvSpPr/>
              <p:nvPr/>
            </p:nvSpPr>
            <p:spPr>
              <a:xfrm>
                <a:off x="2193474" y="2038986"/>
                <a:ext cx="203897" cy="220388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400"/>
              </a:p>
            </p:txBody>
          </p:sp>
          <p:sp>
            <p:nvSpPr>
              <p:cNvPr id="143" name="角丸四角形 142"/>
              <p:cNvSpPr/>
              <p:nvPr/>
            </p:nvSpPr>
            <p:spPr>
              <a:xfrm>
                <a:off x="2145344" y="1681086"/>
                <a:ext cx="288773" cy="1371476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400"/>
              </a:p>
            </p:txBody>
          </p:sp>
          <p:sp>
            <p:nvSpPr>
              <p:cNvPr id="144" name="下矢印 143"/>
              <p:cNvSpPr/>
              <p:nvPr/>
            </p:nvSpPr>
            <p:spPr>
              <a:xfrm>
                <a:off x="2243056" y="1520990"/>
                <a:ext cx="87037" cy="157399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400"/>
              </a:p>
            </p:txBody>
          </p:sp>
          <p:sp>
            <p:nvSpPr>
              <p:cNvPr id="145" name="円/楕円 14"/>
              <p:cNvSpPr/>
              <p:nvPr/>
            </p:nvSpPr>
            <p:spPr>
              <a:xfrm>
                <a:off x="2188610" y="2807443"/>
                <a:ext cx="184774" cy="204219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6" name="テキスト ボックス 16"/>
                  <p:cNvSpPr txBox="1"/>
                  <p:nvPr/>
                </p:nvSpPr>
                <p:spPr>
                  <a:xfrm>
                    <a:off x="2190753" y="1709555"/>
                    <a:ext cx="221484" cy="25067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ja-JP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ja-JP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ja-JP" altLang="en-US" sz="1400" i="1" dirty="0"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46" name="テキスト ボックス 1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90753" y="1709555"/>
                    <a:ext cx="221484" cy="250676"/>
                  </a:xfrm>
                  <a:prstGeom prst="rect">
                    <a:avLst/>
                  </a:prstGeom>
                  <a:blipFill>
                    <a:blip r:embed="rId3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7" name="テキスト ボックス 17"/>
                  <p:cNvSpPr txBox="1"/>
                  <p:nvPr/>
                </p:nvSpPr>
                <p:spPr>
                  <a:xfrm>
                    <a:off x="2178473" y="2002143"/>
                    <a:ext cx="226154" cy="25067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ja-JP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ja-JP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ja-JP" altLang="en-US" sz="1400" i="1" dirty="0"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47" name="テキスト ボックス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78473" y="2002143"/>
                    <a:ext cx="226154" cy="250676"/>
                  </a:xfrm>
                  <a:prstGeom prst="rect">
                    <a:avLst/>
                  </a:prstGeom>
                  <a:blipFill>
                    <a:blip r:embed="rId32"/>
                    <a:stretch>
                      <a:fillRect b="-2500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8" name="テキスト ボックス 18"/>
                  <p:cNvSpPr txBox="1"/>
                  <p:nvPr/>
                </p:nvSpPr>
                <p:spPr>
                  <a:xfrm>
                    <a:off x="2176910" y="2769155"/>
                    <a:ext cx="230259" cy="250676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ja-JP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ja-JP" sz="1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oMath>
                      </m:oMathPara>
                    </a14:m>
                    <a:endParaRPr lang="ja-JP" altLang="en-US" sz="1400" i="1" dirty="0"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48" name="テキスト ボックス 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76910" y="2769155"/>
                    <a:ext cx="230259" cy="250676"/>
                  </a:xfrm>
                  <a:prstGeom prst="rect">
                    <a:avLst/>
                  </a:prstGeom>
                  <a:blipFill>
                    <a:blip r:embed="rId33"/>
                    <a:stretch>
                      <a:fillRect l="-7317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49" name="テキスト ボックス 22"/>
              <p:cNvSpPr txBox="1"/>
              <p:nvPr/>
            </p:nvSpPr>
            <p:spPr>
              <a:xfrm rot="10800000" flipV="1">
                <a:off x="1336801" y="759818"/>
                <a:ext cx="1277270" cy="6087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1400" dirty="0"/>
                  <a:t>A CUDA thread</a:t>
                </a:r>
                <a:endParaRPr lang="ja-JP" altLang="en-US" sz="1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0" name="テキスト ボックス 109"/>
                  <p:cNvSpPr txBox="1"/>
                  <p:nvPr/>
                </p:nvSpPr>
                <p:spPr>
                  <a:xfrm rot="5400000">
                    <a:off x="2083751" y="2384126"/>
                    <a:ext cx="420146" cy="241385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>
                    <a:defPPr>
                      <a:defRPr lang="ja-JP"/>
                    </a:defPPr>
                    <a:lvl1pPr marL="0" algn="l" defTabSz="914400" rtl="0" eaLnBrk="1" latinLnBrk="0" hangingPunct="1">
                      <a:defRPr kumimoji="1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kumimoji="1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kumimoji="1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kumimoji="1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kumimoji="1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ja-JP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⋯</m:t>
                          </m:r>
                        </m:oMath>
                      </m:oMathPara>
                    </a14:m>
                    <a:endParaRPr lang="en-US" altLang="ja-JP" sz="1400" i="1" dirty="0">
                      <a:latin typeface="Cambria Math" panose="02040503050406030204" pitchFamily="18" charset="0"/>
                      <a:ea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50" name="テキスト ボックス 10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5400000">
                    <a:off x="2083751" y="2384126"/>
                    <a:ext cx="420146" cy="241385"/>
                  </a:xfrm>
                  <a:prstGeom prst="rect">
                    <a:avLst/>
                  </a:prstGeom>
                  <a:blipFill>
                    <a:blip r:embed="rId3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51" name="角丸四角形 24"/>
              <p:cNvSpPr/>
              <p:nvPr/>
            </p:nvSpPr>
            <p:spPr>
              <a:xfrm>
                <a:off x="1431478" y="1687121"/>
                <a:ext cx="288773" cy="1371476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400"/>
              </a:p>
            </p:txBody>
          </p:sp>
          <p:sp>
            <p:nvSpPr>
              <p:cNvPr id="152" name="下矢印 25"/>
              <p:cNvSpPr/>
              <p:nvPr/>
            </p:nvSpPr>
            <p:spPr>
              <a:xfrm>
                <a:off x="1538742" y="1527651"/>
                <a:ext cx="87037" cy="153435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3" name="正方形/長方形 26"/>
                  <p:cNvSpPr/>
                  <p:nvPr/>
                </p:nvSpPr>
                <p:spPr>
                  <a:xfrm>
                    <a:off x="2131482" y="1242649"/>
                    <a:ext cx="406761" cy="35810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ja-JP" sz="1400" i="1">
                              <a:latin typeface="Cambria Math" panose="02040503050406030204" pitchFamily="18" charset="0"/>
                            </a:rPr>
                            <m:t>𝑤</m:t>
                          </m:r>
                        </m:oMath>
                      </m:oMathPara>
                    </a14:m>
                    <a:endParaRPr lang="ja-JP" altLang="en-US" sz="1400" dirty="0"/>
                  </a:p>
                </p:txBody>
              </p:sp>
            </mc:Choice>
            <mc:Fallback xmlns="">
              <p:sp>
                <p:nvSpPr>
                  <p:cNvPr id="153" name="正方形/長方形 2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31482" y="1242649"/>
                    <a:ext cx="406761" cy="358108"/>
                  </a:xfrm>
                  <a:prstGeom prst="rect">
                    <a:avLst/>
                  </a:prstGeom>
                  <a:blipFill>
                    <a:blip r:embed="rId3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4" name="テキスト ボックス 28"/>
                  <p:cNvSpPr txBox="1"/>
                  <p:nvPr/>
                </p:nvSpPr>
                <p:spPr>
                  <a:xfrm>
                    <a:off x="1469333" y="2793729"/>
                    <a:ext cx="252707" cy="250676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>
                    <a:defPPr>
                      <a:defRPr lang="ja-JP"/>
                    </a:defPPr>
                    <a:lvl1pPr>
                      <a:defRPr sz="1200" i="1">
                        <a:latin typeface="Cambria Math" panose="02040503050406030204" pitchFamily="18" charset="0"/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ja-JP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40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ja-JP" sz="140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oMath>
                      </m:oMathPara>
                    </a14:m>
                    <a:endParaRPr lang="ja-JP" altLang="en-US" sz="1400" dirty="0"/>
                  </a:p>
                </p:txBody>
              </p:sp>
            </mc:Choice>
            <mc:Fallback xmlns="">
              <p:sp>
                <p:nvSpPr>
                  <p:cNvPr id="154" name="テキスト ボックス 2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69333" y="2793729"/>
                    <a:ext cx="252707" cy="250676"/>
                  </a:xfrm>
                  <a:prstGeom prst="rect">
                    <a:avLst/>
                  </a:prstGeom>
                  <a:blipFill>
                    <a:blip r:embed="rId36"/>
                    <a:stretch>
                      <a:fillRect l="-2222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5" name="正方形/長方形 29"/>
                  <p:cNvSpPr/>
                  <p:nvPr/>
                </p:nvSpPr>
                <p:spPr>
                  <a:xfrm>
                    <a:off x="1426756" y="1230923"/>
                    <a:ext cx="367249" cy="35810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ja-JP" sz="1400" i="1">
                              <a:latin typeface="Cambria Math" panose="02040503050406030204" pitchFamily="18" charset="0"/>
                            </a:rPr>
                            <m:t>𝑣</m:t>
                          </m:r>
                        </m:oMath>
                      </m:oMathPara>
                    </a14:m>
                    <a:endParaRPr lang="ja-JP" altLang="en-US" sz="1400" dirty="0"/>
                  </a:p>
                </p:txBody>
              </p:sp>
            </mc:Choice>
            <mc:Fallback xmlns="">
              <p:sp>
                <p:nvSpPr>
                  <p:cNvPr id="155" name="正方形/長方形 2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26756" y="1230923"/>
                    <a:ext cx="367249" cy="358108"/>
                  </a:xfrm>
                  <a:prstGeom prst="rect">
                    <a:avLst/>
                  </a:prstGeom>
                  <a:blipFill>
                    <a:blip r:embed="rId3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56" name="直線矢印コネクタ 2"/>
              <p:cNvCxnSpPr/>
              <p:nvPr/>
            </p:nvCxnSpPr>
            <p:spPr>
              <a:xfrm flipH="1">
                <a:off x="1642468" y="1127231"/>
                <a:ext cx="295715" cy="24975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直線矢印コネクタ 30"/>
              <p:cNvCxnSpPr/>
              <p:nvPr/>
            </p:nvCxnSpPr>
            <p:spPr>
              <a:xfrm>
                <a:off x="1938183" y="1127231"/>
                <a:ext cx="314215" cy="24975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9" name="テキスト ボックス 138"/>
                <p:cNvSpPr txBox="1"/>
                <p:nvPr/>
              </p:nvSpPr>
              <p:spPr>
                <a:xfrm>
                  <a:off x="-55044" y="2148363"/>
                  <a:ext cx="1675474" cy="16821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1050" i="1"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pt-BR" altLang="ja-JP" sz="10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050" i="1">
                                <a:latin typeface="Cambria Math" panose="02040503050406030204" pitchFamily="18" charset="0"/>
                              </a:rPr>
                              <m:t>𝑠𝑢𝑚</m:t>
                            </m:r>
                          </m:e>
                          <m:sub>
                            <m:r>
                              <a:rPr lang="en-US" altLang="ja-JP" sz="105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altLang="ja-JP" sz="10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←</m:t>
                        </m:r>
                        <m:sSub>
                          <m:sSubPr>
                            <m:ctrlPr>
                              <a:rPr lang="pt-BR" altLang="ja-JP" sz="10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pt-BR" altLang="ja-JP" sz="105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105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ja-JP" sz="105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altLang="ja-JP" sz="1050" i="1">
                                <a:latin typeface="Cambria Math" panose="02040503050406030204" pitchFamily="18" charset="0"/>
                              </a:rPr>
                              <m:t>×</m:t>
                            </m:r>
                            <m:sSub>
                              <m:sSubPr>
                                <m:ctrlPr>
                                  <a:rPr lang="pt-BR" altLang="ja-JP" sz="105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105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ja-JP" sz="105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altLang="ja-JP" sz="105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altLang="ja-JP" sz="105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ja-JP" sz="1050" i="1">
                                <a:latin typeface="Cambria Math" panose="02040503050406030204" pitchFamily="18" charset="0"/>
                              </a:rPr>
                              <m:t>𝑠𝑢𝑚</m:t>
                            </m:r>
                          </m:e>
                          <m:sub>
                            <m:r>
                              <a:rPr lang="en-US" altLang="ja-JP" sz="105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altLang="ja-JP" sz="105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ja-JP" altLang="en-US" sz="1050" dirty="0"/>
                </a:p>
              </p:txBody>
            </p:sp>
          </mc:Choice>
          <mc:Fallback xmlns="">
            <p:sp>
              <p:nvSpPr>
                <p:cNvPr id="139" name="テキスト ボックス 1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55044" y="2148363"/>
                  <a:ext cx="1675474" cy="168210"/>
                </a:xfrm>
                <a:prstGeom prst="rect">
                  <a:avLst/>
                </a:prstGeom>
                <a:blipFill>
                  <a:blip r:embed="rId38"/>
                  <a:stretch>
                    <a:fillRect r="-382" b="-19231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4" name="角丸四角形 163"/>
          <p:cNvSpPr/>
          <p:nvPr/>
        </p:nvSpPr>
        <p:spPr>
          <a:xfrm>
            <a:off x="4631151" y="5963359"/>
            <a:ext cx="3036853" cy="35641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b="1" dirty="0" smtClean="0">
                <a:solidFill>
                  <a:schemeClr val="tx1"/>
                </a:solidFill>
              </a:rPr>
              <a:t>(b) </a:t>
            </a:r>
            <a:r>
              <a:rPr lang="en-US" altLang="ja-JP" sz="2000" b="1" dirty="0">
                <a:solidFill>
                  <a:schemeClr val="tx1"/>
                </a:solidFill>
              </a:rPr>
              <a:t>Compute partial sums</a:t>
            </a:r>
            <a:endParaRPr lang="ja-JP" altLang="en-US" sz="2000" b="1" dirty="0">
              <a:solidFill>
                <a:schemeClr val="tx1"/>
              </a:solidFill>
            </a:endParaRPr>
          </a:p>
        </p:txBody>
      </p:sp>
      <p:sp>
        <p:nvSpPr>
          <p:cNvPr id="165" name="角丸四角形 164"/>
          <p:cNvSpPr/>
          <p:nvPr/>
        </p:nvSpPr>
        <p:spPr>
          <a:xfrm>
            <a:off x="1211941" y="5963359"/>
            <a:ext cx="2298955" cy="35641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b="1" dirty="0" smtClean="0">
                <a:solidFill>
                  <a:schemeClr val="tx1"/>
                </a:solidFill>
              </a:rPr>
              <a:t>(a) </a:t>
            </a:r>
            <a:r>
              <a:rPr lang="en-US" altLang="ja-JP" sz="2000" b="1" dirty="0">
                <a:solidFill>
                  <a:schemeClr val="tx1"/>
                </a:solidFill>
              </a:rPr>
              <a:t>Register Cache </a:t>
            </a:r>
            <a:endParaRPr lang="ja-JP" altLang="en-US" sz="2000" b="1" dirty="0">
              <a:solidFill>
                <a:schemeClr val="tx1"/>
              </a:solidFill>
            </a:endParaRPr>
          </a:p>
        </p:txBody>
      </p:sp>
      <p:grpSp>
        <p:nvGrpSpPr>
          <p:cNvPr id="166" name="グループ化 165"/>
          <p:cNvGrpSpPr/>
          <p:nvPr/>
        </p:nvGrpSpPr>
        <p:grpSpPr>
          <a:xfrm>
            <a:off x="7612385" y="2882841"/>
            <a:ext cx="4230753" cy="2758932"/>
            <a:chOff x="-51719" y="-20490"/>
            <a:chExt cx="3368676" cy="2089772"/>
          </a:xfrm>
        </p:grpSpPr>
        <p:sp>
          <p:nvSpPr>
            <p:cNvPr id="167" name="円/楕円 3"/>
            <p:cNvSpPr/>
            <p:nvPr/>
          </p:nvSpPr>
          <p:spPr>
            <a:xfrm>
              <a:off x="255854" y="927370"/>
              <a:ext cx="137296" cy="13943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000" dirty="0"/>
            </a:p>
          </p:txBody>
        </p:sp>
        <p:sp>
          <p:nvSpPr>
            <p:cNvPr id="168" name="円/楕円 4"/>
            <p:cNvSpPr/>
            <p:nvPr/>
          </p:nvSpPr>
          <p:spPr>
            <a:xfrm>
              <a:off x="527756" y="925190"/>
              <a:ext cx="137296" cy="13943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000"/>
            </a:p>
          </p:txBody>
        </p:sp>
        <p:sp>
          <p:nvSpPr>
            <p:cNvPr id="169" name="円/楕円 5"/>
            <p:cNvSpPr/>
            <p:nvPr/>
          </p:nvSpPr>
          <p:spPr>
            <a:xfrm>
              <a:off x="802349" y="916434"/>
              <a:ext cx="137296" cy="13943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000"/>
            </a:p>
          </p:txBody>
        </p:sp>
        <p:sp>
          <p:nvSpPr>
            <p:cNvPr id="170" name="円/楕円 6"/>
            <p:cNvSpPr/>
            <p:nvPr/>
          </p:nvSpPr>
          <p:spPr>
            <a:xfrm>
              <a:off x="1076941" y="916434"/>
              <a:ext cx="137296" cy="13943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000"/>
            </a:p>
          </p:txBody>
        </p:sp>
        <p:sp>
          <p:nvSpPr>
            <p:cNvPr id="171" name="円/楕円 7"/>
            <p:cNvSpPr/>
            <p:nvPr/>
          </p:nvSpPr>
          <p:spPr>
            <a:xfrm>
              <a:off x="1348842" y="914254"/>
              <a:ext cx="137296" cy="13943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000"/>
            </a:p>
          </p:txBody>
        </p:sp>
        <p:sp>
          <p:nvSpPr>
            <p:cNvPr id="172" name="円/楕円 8"/>
            <p:cNvSpPr/>
            <p:nvPr/>
          </p:nvSpPr>
          <p:spPr>
            <a:xfrm>
              <a:off x="1623435" y="915075"/>
              <a:ext cx="137296" cy="13943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000"/>
            </a:p>
          </p:txBody>
        </p:sp>
        <p:sp>
          <p:nvSpPr>
            <p:cNvPr id="173" name="円/楕円 9"/>
            <p:cNvSpPr/>
            <p:nvPr/>
          </p:nvSpPr>
          <p:spPr>
            <a:xfrm>
              <a:off x="2772960" y="896727"/>
              <a:ext cx="137296" cy="13943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000"/>
            </a:p>
          </p:txBody>
        </p:sp>
        <p:sp>
          <p:nvSpPr>
            <p:cNvPr id="174" name="円/楕円 10"/>
            <p:cNvSpPr/>
            <p:nvPr/>
          </p:nvSpPr>
          <p:spPr>
            <a:xfrm>
              <a:off x="3044861" y="894547"/>
              <a:ext cx="137296" cy="13943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000"/>
            </a:p>
          </p:txBody>
        </p:sp>
        <p:sp>
          <p:nvSpPr>
            <p:cNvPr id="175" name="正方形/長方形 174"/>
            <p:cNvSpPr/>
            <p:nvPr/>
          </p:nvSpPr>
          <p:spPr>
            <a:xfrm>
              <a:off x="169631" y="933451"/>
              <a:ext cx="333966" cy="1265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1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e0</a:t>
              </a:r>
              <a:endParaRPr lang="ja-JP" altLang="en-US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76" name="正方形/長方形 175"/>
            <p:cNvSpPr/>
            <p:nvPr/>
          </p:nvSpPr>
          <p:spPr>
            <a:xfrm>
              <a:off x="439436" y="933451"/>
              <a:ext cx="333966" cy="1265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1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e1</a:t>
              </a:r>
              <a:endParaRPr lang="ja-JP" altLang="en-US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77" name="正方形/長方形 176"/>
            <p:cNvSpPr/>
            <p:nvPr/>
          </p:nvSpPr>
          <p:spPr>
            <a:xfrm>
              <a:off x="709398" y="924242"/>
              <a:ext cx="333966" cy="1265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1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e2</a:t>
              </a:r>
              <a:endParaRPr lang="ja-JP" altLang="en-US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78" name="正方形/長方形 177"/>
            <p:cNvSpPr/>
            <p:nvPr/>
          </p:nvSpPr>
          <p:spPr>
            <a:xfrm>
              <a:off x="988275" y="933451"/>
              <a:ext cx="333966" cy="1265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1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e4</a:t>
              </a:r>
              <a:endParaRPr lang="ja-JP" altLang="en-US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79" name="正方形/長方形 178"/>
            <p:cNvSpPr/>
            <p:nvPr/>
          </p:nvSpPr>
          <p:spPr>
            <a:xfrm>
              <a:off x="1265030" y="923639"/>
              <a:ext cx="333966" cy="1265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1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e5</a:t>
              </a:r>
              <a:endParaRPr lang="ja-JP" altLang="en-US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80" name="正方形/長方形 179"/>
            <p:cNvSpPr/>
            <p:nvPr/>
          </p:nvSpPr>
          <p:spPr>
            <a:xfrm>
              <a:off x="1527144" y="923950"/>
              <a:ext cx="333966" cy="1265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1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e6</a:t>
              </a:r>
              <a:endParaRPr lang="ja-JP" altLang="en-US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81" name="正方形/長方形 180"/>
            <p:cNvSpPr/>
            <p:nvPr/>
          </p:nvSpPr>
          <p:spPr>
            <a:xfrm>
              <a:off x="2637007" y="900998"/>
              <a:ext cx="399778" cy="1265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1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e30</a:t>
              </a:r>
              <a:endParaRPr lang="ja-JP" altLang="en-US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82" name="円/楕円 19"/>
            <p:cNvSpPr/>
            <p:nvPr/>
          </p:nvSpPr>
          <p:spPr>
            <a:xfrm>
              <a:off x="247931" y="1246256"/>
              <a:ext cx="137296" cy="13943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000" dirty="0"/>
            </a:p>
          </p:txBody>
        </p:sp>
        <p:sp>
          <p:nvSpPr>
            <p:cNvPr id="183" name="円/楕円 20"/>
            <p:cNvSpPr/>
            <p:nvPr/>
          </p:nvSpPr>
          <p:spPr>
            <a:xfrm>
              <a:off x="519833" y="1244075"/>
              <a:ext cx="137296" cy="13943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000"/>
            </a:p>
          </p:txBody>
        </p:sp>
        <p:sp>
          <p:nvSpPr>
            <p:cNvPr id="184" name="円/楕円 21"/>
            <p:cNvSpPr/>
            <p:nvPr/>
          </p:nvSpPr>
          <p:spPr>
            <a:xfrm>
              <a:off x="794426" y="1235319"/>
              <a:ext cx="137296" cy="13943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000"/>
            </a:p>
          </p:txBody>
        </p:sp>
        <p:sp>
          <p:nvSpPr>
            <p:cNvPr id="185" name="円/楕円 22"/>
            <p:cNvSpPr/>
            <p:nvPr/>
          </p:nvSpPr>
          <p:spPr>
            <a:xfrm>
              <a:off x="1069019" y="1235319"/>
              <a:ext cx="137296" cy="13943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000"/>
            </a:p>
          </p:txBody>
        </p:sp>
        <p:sp>
          <p:nvSpPr>
            <p:cNvPr id="186" name="円/楕円 23"/>
            <p:cNvSpPr/>
            <p:nvPr/>
          </p:nvSpPr>
          <p:spPr>
            <a:xfrm>
              <a:off x="1340920" y="1233139"/>
              <a:ext cx="137296" cy="13943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000"/>
            </a:p>
          </p:txBody>
        </p:sp>
        <p:sp>
          <p:nvSpPr>
            <p:cNvPr id="187" name="円/楕円 24"/>
            <p:cNvSpPr/>
            <p:nvPr/>
          </p:nvSpPr>
          <p:spPr>
            <a:xfrm>
              <a:off x="1615513" y="1233961"/>
              <a:ext cx="137296" cy="13943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000"/>
            </a:p>
          </p:txBody>
        </p:sp>
        <p:sp>
          <p:nvSpPr>
            <p:cNvPr id="188" name="円/楕円 25"/>
            <p:cNvSpPr/>
            <p:nvPr/>
          </p:nvSpPr>
          <p:spPr>
            <a:xfrm>
              <a:off x="2765037" y="1234765"/>
              <a:ext cx="137296" cy="13943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000"/>
            </a:p>
          </p:txBody>
        </p:sp>
        <p:sp>
          <p:nvSpPr>
            <p:cNvPr id="189" name="円/楕円 26"/>
            <p:cNvSpPr/>
            <p:nvPr/>
          </p:nvSpPr>
          <p:spPr>
            <a:xfrm>
              <a:off x="3036938" y="1232585"/>
              <a:ext cx="137296" cy="13943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000"/>
            </a:p>
          </p:txBody>
        </p:sp>
        <p:sp>
          <p:nvSpPr>
            <p:cNvPr id="190" name="正方形/長方形 189"/>
            <p:cNvSpPr/>
            <p:nvPr/>
          </p:nvSpPr>
          <p:spPr>
            <a:xfrm>
              <a:off x="161709" y="1252337"/>
              <a:ext cx="333966" cy="1265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1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e0</a:t>
              </a:r>
              <a:endParaRPr lang="ja-JP" altLang="en-US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91" name="正方形/長方形 190"/>
            <p:cNvSpPr/>
            <p:nvPr/>
          </p:nvSpPr>
          <p:spPr>
            <a:xfrm>
              <a:off x="431513" y="1252337"/>
              <a:ext cx="333966" cy="1265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1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e1</a:t>
              </a:r>
              <a:endParaRPr lang="ja-JP" altLang="en-US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92" name="正方形/長方形 191"/>
            <p:cNvSpPr/>
            <p:nvPr/>
          </p:nvSpPr>
          <p:spPr>
            <a:xfrm>
              <a:off x="701476" y="1243127"/>
              <a:ext cx="333966" cy="1265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1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e3</a:t>
              </a:r>
              <a:endParaRPr lang="ja-JP" altLang="en-US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93" name="正方形/長方形 192"/>
            <p:cNvSpPr/>
            <p:nvPr/>
          </p:nvSpPr>
          <p:spPr>
            <a:xfrm>
              <a:off x="980352" y="1252337"/>
              <a:ext cx="333966" cy="1265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1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e4</a:t>
              </a:r>
              <a:endParaRPr lang="ja-JP" altLang="en-US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94" name="正方形/長方形 193"/>
            <p:cNvSpPr/>
            <p:nvPr/>
          </p:nvSpPr>
          <p:spPr>
            <a:xfrm>
              <a:off x="1257107" y="1242525"/>
              <a:ext cx="333966" cy="1265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1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e5</a:t>
              </a:r>
              <a:endParaRPr lang="ja-JP" altLang="en-US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95" name="正方形/長方形 194"/>
            <p:cNvSpPr/>
            <p:nvPr/>
          </p:nvSpPr>
          <p:spPr>
            <a:xfrm>
              <a:off x="1519221" y="1242835"/>
              <a:ext cx="333966" cy="1265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1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e6</a:t>
              </a:r>
              <a:endParaRPr lang="ja-JP" altLang="en-US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96" name="正方形/長方形 195"/>
            <p:cNvSpPr/>
            <p:nvPr/>
          </p:nvSpPr>
          <p:spPr>
            <a:xfrm>
              <a:off x="2629084" y="1239036"/>
              <a:ext cx="399778" cy="1265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1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e30</a:t>
              </a:r>
              <a:endParaRPr lang="ja-JP" altLang="en-US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97" name="正方形/長方形 196"/>
            <p:cNvSpPr/>
            <p:nvPr/>
          </p:nvSpPr>
          <p:spPr>
            <a:xfrm>
              <a:off x="2906835" y="1239036"/>
              <a:ext cx="399778" cy="1265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1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e31</a:t>
              </a:r>
              <a:endParaRPr lang="ja-JP" altLang="en-US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98" name="円/楕円 35"/>
            <p:cNvSpPr/>
            <p:nvPr/>
          </p:nvSpPr>
          <p:spPr>
            <a:xfrm>
              <a:off x="251657" y="1554780"/>
              <a:ext cx="137296" cy="13943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000" dirty="0"/>
            </a:p>
          </p:txBody>
        </p:sp>
        <p:sp>
          <p:nvSpPr>
            <p:cNvPr id="199" name="円/楕円 36"/>
            <p:cNvSpPr/>
            <p:nvPr/>
          </p:nvSpPr>
          <p:spPr>
            <a:xfrm>
              <a:off x="523559" y="1552599"/>
              <a:ext cx="137296" cy="13943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000"/>
            </a:p>
          </p:txBody>
        </p:sp>
        <p:sp>
          <p:nvSpPr>
            <p:cNvPr id="200" name="円/楕円 37"/>
            <p:cNvSpPr/>
            <p:nvPr/>
          </p:nvSpPr>
          <p:spPr>
            <a:xfrm>
              <a:off x="798152" y="1543843"/>
              <a:ext cx="137296" cy="13943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000"/>
            </a:p>
          </p:txBody>
        </p:sp>
        <p:sp>
          <p:nvSpPr>
            <p:cNvPr id="201" name="円/楕円 38"/>
            <p:cNvSpPr/>
            <p:nvPr/>
          </p:nvSpPr>
          <p:spPr>
            <a:xfrm>
              <a:off x="1072745" y="1543843"/>
              <a:ext cx="137296" cy="13943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000"/>
            </a:p>
          </p:txBody>
        </p:sp>
        <p:sp>
          <p:nvSpPr>
            <p:cNvPr id="202" name="円/楕円 39"/>
            <p:cNvSpPr/>
            <p:nvPr/>
          </p:nvSpPr>
          <p:spPr>
            <a:xfrm>
              <a:off x="1344646" y="1541663"/>
              <a:ext cx="137296" cy="13943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000"/>
            </a:p>
          </p:txBody>
        </p:sp>
        <p:sp>
          <p:nvSpPr>
            <p:cNvPr id="203" name="円/楕円 40"/>
            <p:cNvSpPr/>
            <p:nvPr/>
          </p:nvSpPr>
          <p:spPr>
            <a:xfrm>
              <a:off x="1619239" y="1542485"/>
              <a:ext cx="137296" cy="13943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000"/>
            </a:p>
          </p:txBody>
        </p:sp>
        <p:sp>
          <p:nvSpPr>
            <p:cNvPr id="204" name="円/楕円 41"/>
            <p:cNvSpPr/>
            <p:nvPr/>
          </p:nvSpPr>
          <p:spPr>
            <a:xfrm>
              <a:off x="2768763" y="1543289"/>
              <a:ext cx="137296" cy="13943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000"/>
            </a:p>
          </p:txBody>
        </p:sp>
        <p:sp>
          <p:nvSpPr>
            <p:cNvPr id="205" name="円/楕円 42"/>
            <p:cNvSpPr/>
            <p:nvPr/>
          </p:nvSpPr>
          <p:spPr>
            <a:xfrm>
              <a:off x="3040664" y="1541109"/>
              <a:ext cx="137296" cy="13943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000"/>
            </a:p>
          </p:txBody>
        </p:sp>
        <p:sp>
          <p:nvSpPr>
            <p:cNvPr id="206" name="正方形/長方形 205"/>
            <p:cNvSpPr/>
            <p:nvPr/>
          </p:nvSpPr>
          <p:spPr>
            <a:xfrm>
              <a:off x="165435" y="1560860"/>
              <a:ext cx="333966" cy="1265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1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e0</a:t>
              </a:r>
              <a:endParaRPr lang="ja-JP" altLang="en-US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07" name="正方形/長方形 206"/>
            <p:cNvSpPr/>
            <p:nvPr/>
          </p:nvSpPr>
          <p:spPr>
            <a:xfrm>
              <a:off x="435239" y="1560860"/>
              <a:ext cx="333966" cy="1265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1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e1</a:t>
              </a:r>
              <a:endParaRPr lang="ja-JP" altLang="en-US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08" name="正方形/長方形 207"/>
            <p:cNvSpPr/>
            <p:nvPr/>
          </p:nvSpPr>
          <p:spPr>
            <a:xfrm>
              <a:off x="705202" y="1551651"/>
              <a:ext cx="333966" cy="1265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1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e3</a:t>
              </a:r>
              <a:endParaRPr lang="ja-JP" altLang="en-US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09" name="正方形/長方形 208"/>
            <p:cNvSpPr/>
            <p:nvPr/>
          </p:nvSpPr>
          <p:spPr>
            <a:xfrm>
              <a:off x="984078" y="1560860"/>
              <a:ext cx="333966" cy="1265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1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e4</a:t>
              </a:r>
              <a:endParaRPr lang="ja-JP" altLang="en-US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10" name="正方形/長方形 209"/>
            <p:cNvSpPr/>
            <p:nvPr/>
          </p:nvSpPr>
          <p:spPr>
            <a:xfrm>
              <a:off x="1260833" y="1551049"/>
              <a:ext cx="333966" cy="1265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1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e5</a:t>
              </a:r>
              <a:endParaRPr lang="ja-JP" altLang="en-US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11" name="正方形/長方形 210"/>
            <p:cNvSpPr/>
            <p:nvPr/>
          </p:nvSpPr>
          <p:spPr>
            <a:xfrm>
              <a:off x="1522947" y="1551359"/>
              <a:ext cx="333966" cy="1265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1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e6</a:t>
              </a:r>
              <a:endParaRPr lang="ja-JP" altLang="en-US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12" name="正方形/長方形 211"/>
            <p:cNvSpPr/>
            <p:nvPr/>
          </p:nvSpPr>
          <p:spPr>
            <a:xfrm>
              <a:off x="2647197" y="1559050"/>
              <a:ext cx="399778" cy="1265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1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e30</a:t>
              </a:r>
              <a:endParaRPr lang="ja-JP" altLang="en-US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13" name="正方形/長方形 212"/>
            <p:cNvSpPr/>
            <p:nvPr/>
          </p:nvSpPr>
          <p:spPr>
            <a:xfrm>
              <a:off x="2910561" y="1547560"/>
              <a:ext cx="399778" cy="1265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1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e31</a:t>
              </a:r>
              <a:endParaRPr lang="ja-JP" altLang="en-US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cxnSp>
          <p:nvCxnSpPr>
            <p:cNvPr id="214" name="直線矢印コネクタ 213"/>
            <p:cNvCxnSpPr>
              <a:stCxn id="167" idx="5"/>
            </p:cNvCxnSpPr>
            <p:nvPr/>
          </p:nvCxnSpPr>
          <p:spPr>
            <a:xfrm>
              <a:off x="373044" y="1046382"/>
              <a:ext cx="162787" cy="18620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直線矢印コネクタ 214"/>
            <p:cNvCxnSpPr/>
            <p:nvPr/>
          </p:nvCxnSpPr>
          <p:spPr>
            <a:xfrm>
              <a:off x="650555" y="1367553"/>
              <a:ext cx="162787" cy="18620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直線矢印コネクタ 215"/>
            <p:cNvCxnSpPr/>
            <p:nvPr/>
          </p:nvCxnSpPr>
          <p:spPr>
            <a:xfrm>
              <a:off x="639001" y="1054156"/>
              <a:ext cx="162787" cy="18620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直線矢印コネクタ 216"/>
            <p:cNvCxnSpPr/>
            <p:nvPr/>
          </p:nvCxnSpPr>
          <p:spPr>
            <a:xfrm>
              <a:off x="923375" y="1378467"/>
              <a:ext cx="162787" cy="18620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直線矢印コネクタ 217"/>
            <p:cNvCxnSpPr/>
            <p:nvPr/>
          </p:nvCxnSpPr>
          <p:spPr>
            <a:xfrm>
              <a:off x="920467" y="1049507"/>
              <a:ext cx="162787" cy="18620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直線矢印コネクタ 218"/>
            <p:cNvCxnSpPr/>
            <p:nvPr/>
          </p:nvCxnSpPr>
          <p:spPr>
            <a:xfrm>
              <a:off x="1189317" y="1361020"/>
              <a:ext cx="162787" cy="18620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直線矢印コネクタ 219"/>
            <p:cNvCxnSpPr/>
            <p:nvPr/>
          </p:nvCxnSpPr>
          <p:spPr>
            <a:xfrm>
              <a:off x="1194112" y="1053734"/>
              <a:ext cx="162787" cy="18620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直線矢印コネクタ 220"/>
            <p:cNvCxnSpPr/>
            <p:nvPr/>
          </p:nvCxnSpPr>
          <p:spPr>
            <a:xfrm>
              <a:off x="1455776" y="1367553"/>
              <a:ext cx="162787" cy="18620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直線矢印コネクタ 221"/>
            <p:cNvCxnSpPr/>
            <p:nvPr/>
          </p:nvCxnSpPr>
          <p:spPr>
            <a:xfrm>
              <a:off x="1475165" y="1054156"/>
              <a:ext cx="162787" cy="18620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直線矢印コネクタ 222"/>
            <p:cNvCxnSpPr/>
            <p:nvPr/>
          </p:nvCxnSpPr>
          <p:spPr>
            <a:xfrm>
              <a:off x="1761025" y="1048706"/>
              <a:ext cx="162787" cy="18620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直線矢印コネクタ 223"/>
            <p:cNvCxnSpPr/>
            <p:nvPr/>
          </p:nvCxnSpPr>
          <p:spPr>
            <a:xfrm>
              <a:off x="1732873" y="1381319"/>
              <a:ext cx="162787" cy="18620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直線矢印コネクタ 224"/>
            <p:cNvCxnSpPr/>
            <p:nvPr/>
          </p:nvCxnSpPr>
          <p:spPr>
            <a:xfrm>
              <a:off x="2616222" y="1055814"/>
              <a:ext cx="162787" cy="18620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直線矢印コネクタ 225"/>
            <p:cNvCxnSpPr>
              <a:stCxn id="173" idx="4"/>
            </p:cNvCxnSpPr>
            <p:nvPr/>
          </p:nvCxnSpPr>
          <p:spPr>
            <a:xfrm>
              <a:off x="2841608" y="1036158"/>
              <a:ext cx="211047" cy="21008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直線矢印コネクタ 226"/>
            <p:cNvCxnSpPr/>
            <p:nvPr/>
          </p:nvCxnSpPr>
          <p:spPr>
            <a:xfrm>
              <a:off x="2629253" y="1395249"/>
              <a:ext cx="162787" cy="18620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直線矢印コネクタ 227"/>
            <p:cNvCxnSpPr/>
            <p:nvPr/>
          </p:nvCxnSpPr>
          <p:spPr>
            <a:xfrm>
              <a:off x="2889867" y="1366385"/>
              <a:ext cx="162787" cy="18620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9" name="右矢印 228"/>
            <p:cNvSpPr/>
            <p:nvPr/>
          </p:nvSpPr>
          <p:spPr>
            <a:xfrm>
              <a:off x="34698" y="944147"/>
              <a:ext cx="186497" cy="108677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000"/>
            </a:p>
          </p:txBody>
        </p:sp>
        <p:sp>
          <p:nvSpPr>
            <p:cNvPr id="230" name="テキスト ボックス 229"/>
            <p:cNvSpPr txBox="1"/>
            <p:nvPr/>
          </p:nvSpPr>
          <p:spPr>
            <a:xfrm>
              <a:off x="-50311" y="760670"/>
              <a:ext cx="323497" cy="192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050" dirty="0"/>
                <a:t>#1</a:t>
              </a:r>
              <a:endParaRPr lang="ja-JP" altLang="en-US" sz="1050" dirty="0"/>
            </a:p>
          </p:txBody>
        </p:sp>
        <p:sp>
          <p:nvSpPr>
            <p:cNvPr id="231" name="円/楕円 79"/>
            <p:cNvSpPr/>
            <p:nvPr/>
          </p:nvSpPr>
          <p:spPr>
            <a:xfrm>
              <a:off x="441854" y="1028629"/>
              <a:ext cx="148722" cy="15313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dirty="0"/>
                <a:t>+</a:t>
              </a:r>
              <a:endParaRPr lang="ja-JP" altLang="en-US" dirty="0"/>
            </a:p>
          </p:txBody>
        </p:sp>
        <p:sp>
          <p:nvSpPr>
            <p:cNvPr id="232" name="円/楕円 80"/>
            <p:cNvSpPr/>
            <p:nvPr/>
          </p:nvSpPr>
          <p:spPr>
            <a:xfrm>
              <a:off x="727224" y="1024760"/>
              <a:ext cx="148722" cy="15313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dirty="0"/>
                <a:t>+</a:t>
              </a:r>
              <a:endParaRPr lang="ja-JP" altLang="en-US" dirty="0"/>
            </a:p>
          </p:txBody>
        </p:sp>
        <p:sp>
          <p:nvSpPr>
            <p:cNvPr id="233" name="円/楕円 81"/>
            <p:cNvSpPr/>
            <p:nvPr/>
          </p:nvSpPr>
          <p:spPr>
            <a:xfrm>
              <a:off x="963637" y="1015851"/>
              <a:ext cx="148722" cy="15313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dirty="0"/>
                <a:t>+</a:t>
              </a:r>
              <a:endParaRPr lang="ja-JP" altLang="en-US" dirty="0"/>
            </a:p>
          </p:txBody>
        </p:sp>
        <p:sp>
          <p:nvSpPr>
            <p:cNvPr id="234" name="円/楕円 82"/>
            <p:cNvSpPr/>
            <p:nvPr/>
          </p:nvSpPr>
          <p:spPr>
            <a:xfrm>
              <a:off x="1243091" y="1025113"/>
              <a:ext cx="148722" cy="15313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dirty="0"/>
                <a:t>+</a:t>
              </a:r>
              <a:endParaRPr lang="ja-JP" altLang="en-US" dirty="0"/>
            </a:p>
          </p:txBody>
        </p:sp>
        <p:sp>
          <p:nvSpPr>
            <p:cNvPr id="235" name="円/楕円 83"/>
            <p:cNvSpPr/>
            <p:nvPr/>
          </p:nvSpPr>
          <p:spPr>
            <a:xfrm>
              <a:off x="1514162" y="1022931"/>
              <a:ext cx="148722" cy="15313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dirty="0"/>
                <a:t>+</a:t>
              </a:r>
              <a:endParaRPr lang="ja-JP" altLang="en-US" dirty="0"/>
            </a:p>
          </p:txBody>
        </p:sp>
        <p:sp>
          <p:nvSpPr>
            <p:cNvPr id="236" name="円/楕円 84"/>
            <p:cNvSpPr/>
            <p:nvPr/>
          </p:nvSpPr>
          <p:spPr>
            <a:xfrm>
              <a:off x="1793342" y="1006891"/>
              <a:ext cx="148722" cy="15313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dirty="0"/>
                <a:t>+</a:t>
              </a:r>
              <a:endParaRPr lang="ja-JP" altLang="en-US" dirty="0"/>
            </a:p>
          </p:txBody>
        </p:sp>
        <p:sp>
          <p:nvSpPr>
            <p:cNvPr id="237" name="円/楕円 85"/>
            <p:cNvSpPr/>
            <p:nvPr/>
          </p:nvSpPr>
          <p:spPr>
            <a:xfrm>
              <a:off x="2919060" y="1029483"/>
              <a:ext cx="148722" cy="15313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dirty="0"/>
                <a:t>+</a:t>
              </a:r>
              <a:endParaRPr lang="ja-JP" altLang="en-US" dirty="0"/>
            </a:p>
          </p:txBody>
        </p:sp>
        <p:sp>
          <p:nvSpPr>
            <p:cNvPr id="238" name="円/楕円 88"/>
            <p:cNvSpPr/>
            <p:nvPr/>
          </p:nvSpPr>
          <p:spPr>
            <a:xfrm>
              <a:off x="2947131" y="1342965"/>
              <a:ext cx="148722" cy="15313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dirty="0"/>
                <a:t>+</a:t>
              </a:r>
              <a:endParaRPr lang="ja-JP" altLang="en-US" dirty="0"/>
            </a:p>
          </p:txBody>
        </p:sp>
        <p:sp>
          <p:nvSpPr>
            <p:cNvPr id="239" name="円/楕円 89"/>
            <p:cNvSpPr/>
            <p:nvPr/>
          </p:nvSpPr>
          <p:spPr>
            <a:xfrm>
              <a:off x="1791736" y="1334871"/>
              <a:ext cx="148722" cy="15313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dirty="0"/>
                <a:t>+</a:t>
              </a:r>
              <a:endParaRPr lang="ja-JP" altLang="en-US" dirty="0"/>
            </a:p>
          </p:txBody>
        </p:sp>
        <p:sp>
          <p:nvSpPr>
            <p:cNvPr id="240" name="円/楕円 90"/>
            <p:cNvSpPr/>
            <p:nvPr/>
          </p:nvSpPr>
          <p:spPr>
            <a:xfrm>
              <a:off x="1529093" y="1349995"/>
              <a:ext cx="148722" cy="15313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dirty="0"/>
                <a:t>+</a:t>
              </a:r>
              <a:endParaRPr lang="ja-JP" altLang="en-US" dirty="0"/>
            </a:p>
          </p:txBody>
        </p:sp>
        <p:sp>
          <p:nvSpPr>
            <p:cNvPr id="241" name="円/楕円 91"/>
            <p:cNvSpPr/>
            <p:nvPr/>
          </p:nvSpPr>
          <p:spPr>
            <a:xfrm>
              <a:off x="1248509" y="1342338"/>
              <a:ext cx="148722" cy="15313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dirty="0"/>
                <a:t>+</a:t>
              </a:r>
              <a:endParaRPr lang="ja-JP" altLang="en-US" dirty="0"/>
            </a:p>
          </p:txBody>
        </p:sp>
        <p:sp>
          <p:nvSpPr>
            <p:cNvPr id="242" name="円/楕円 92"/>
            <p:cNvSpPr/>
            <p:nvPr/>
          </p:nvSpPr>
          <p:spPr>
            <a:xfrm>
              <a:off x="967129" y="1334479"/>
              <a:ext cx="148722" cy="15313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dirty="0"/>
                <a:t>+</a:t>
              </a:r>
              <a:endParaRPr lang="ja-JP" altLang="en-US" dirty="0"/>
            </a:p>
          </p:txBody>
        </p:sp>
        <p:sp>
          <p:nvSpPr>
            <p:cNvPr id="243" name="円/楕円 93"/>
            <p:cNvSpPr/>
            <p:nvPr/>
          </p:nvSpPr>
          <p:spPr>
            <a:xfrm>
              <a:off x="688935" y="1360528"/>
              <a:ext cx="148722" cy="15313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dirty="0"/>
                <a:t>+</a:t>
              </a:r>
              <a:endParaRPr lang="ja-JP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4" name="テキスト ボックス 109"/>
                <p:cNvSpPr txBox="1"/>
                <p:nvPr/>
              </p:nvSpPr>
              <p:spPr>
                <a:xfrm rot="5400000">
                  <a:off x="1760548" y="714823"/>
                  <a:ext cx="1148810" cy="88605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>
                  <a:defPPr>
                    <a:defRPr lang="ja-JP"/>
                  </a:defPPr>
                  <a:lvl1pPr marL="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⋯⋯⋯</m:t>
                        </m:r>
                      </m:oMath>
                    </m:oMathPara>
                  </a14:m>
                  <a:endParaRPr lang="en-US" altLang="ja-JP" sz="3600" i="1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⋯⋯⋯</m:t>
                        </m:r>
                      </m:oMath>
                    </m:oMathPara>
                  </a14:m>
                  <a:endParaRPr lang="en-US" altLang="ja-JP" sz="3600" i="1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44" name="テキスト ボックス 1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1760548" y="714823"/>
                  <a:ext cx="1148810" cy="886056"/>
                </a:xfrm>
                <a:prstGeom prst="rect">
                  <a:avLst/>
                </a:prstGeom>
                <a:blipFill>
                  <a:blip r:embed="rId3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5" name="右矢印 244"/>
            <p:cNvSpPr/>
            <p:nvPr/>
          </p:nvSpPr>
          <p:spPr>
            <a:xfrm>
              <a:off x="36256" y="1261095"/>
              <a:ext cx="186497" cy="108677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000"/>
            </a:p>
          </p:txBody>
        </p:sp>
        <p:sp>
          <p:nvSpPr>
            <p:cNvPr id="246" name="テキスト ボックス 245"/>
            <p:cNvSpPr txBox="1"/>
            <p:nvPr/>
          </p:nvSpPr>
          <p:spPr>
            <a:xfrm>
              <a:off x="-51719" y="1088112"/>
              <a:ext cx="323497" cy="1865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000" dirty="0"/>
                <a:t>#2</a:t>
              </a:r>
              <a:endParaRPr lang="ja-JP" altLang="en-US" sz="1000" dirty="0"/>
            </a:p>
          </p:txBody>
        </p:sp>
        <p:sp>
          <p:nvSpPr>
            <p:cNvPr id="247" name="右矢印 246"/>
            <p:cNvSpPr/>
            <p:nvPr/>
          </p:nvSpPr>
          <p:spPr>
            <a:xfrm>
              <a:off x="40391" y="1562425"/>
              <a:ext cx="186497" cy="108677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000"/>
            </a:p>
          </p:txBody>
        </p:sp>
        <p:sp>
          <p:nvSpPr>
            <p:cNvPr id="248" name="テキスト ボックス 247"/>
            <p:cNvSpPr txBox="1"/>
            <p:nvPr/>
          </p:nvSpPr>
          <p:spPr>
            <a:xfrm>
              <a:off x="-45628" y="1391768"/>
              <a:ext cx="323497" cy="1865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000" dirty="0"/>
                <a:t>#3</a:t>
              </a:r>
              <a:endParaRPr lang="ja-JP" altLang="en-US" sz="1000" dirty="0"/>
            </a:p>
          </p:txBody>
        </p:sp>
        <p:sp>
          <p:nvSpPr>
            <p:cNvPr id="249" name="テキスト ボックス 248"/>
            <p:cNvSpPr txBox="1"/>
            <p:nvPr/>
          </p:nvSpPr>
          <p:spPr>
            <a:xfrm rot="7339205" flipV="1">
              <a:off x="-49051" y="363311"/>
              <a:ext cx="830799" cy="2083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100" dirty="0"/>
                <a:t>Thread 0</a:t>
              </a:r>
              <a:endParaRPr lang="ja-JP" altLang="en-US" sz="1100" dirty="0"/>
            </a:p>
          </p:txBody>
        </p:sp>
        <p:grpSp>
          <p:nvGrpSpPr>
            <p:cNvPr id="250" name="グループ化 249"/>
            <p:cNvGrpSpPr/>
            <p:nvPr/>
          </p:nvGrpSpPr>
          <p:grpSpPr>
            <a:xfrm>
              <a:off x="327275" y="665669"/>
              <a:ext cx="2783629" cy="265591"/>
              <a:chOff x="2742411" y="1029449"/>
              <a:chExt cx="2768663" cy="477803"/>
            </a:xfrm>
          </p:grpSpPr>
          <p:cxnSp>
            <p:nvCxnSpPr>
              <p:cNvPr id="265" name="直線矢印コネクタ 264"/>
              <p:cNvCxnSpPr/>
              <p:nvPr/>
            </p:nvCxnSpPr>
            <p:spPr>
              <a:xfrm>
                <a:off x="2742411" y="1057561"/>
                <a:ext cx="1" cy="44867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直線矢印コネクタ 265"/>
              <p:cNvCxnSpPr/>
              <p:nvPr/>
            </p:nvCxnSpPr>
            <p:spPr>
              <a:xfrm>
                <a:off x="3028917" y="1058577"/>
                <a:ext cx="1" cy="44867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直線矢印コネクタ 266"/>
              <p:cNvCxnSpPr/>
              <p:nvPr/>
            </p:nvCxnSpPr>
            <p:spPr>
              <a:xfrm>
                <a:off x="3283291" y="1043736"/>
                <a:ext cx="1" cy="44867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直線矢印コネクタ 267"/>
              <p:cNvCxnSpPr/>
              <p:nvPr/>
            </p:nvCxnSpPr>
            <p:spPr>
              <a:xfrm>
                <a:off x="3561764" y="1040327"/>
                <a:ext cx="1" cy="44867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直線矢印コネクタ 268"/>
              <p:cNvCxnSpPr/>
              <p:nvPr/>
            </p:nvCxnSpPr>
            <p:spPr>
              <a:xfrm>
                <a:off x="3816137" y="1029449"/>
                <a:ext cx="1" cy="44867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直線矢印コネクタ 269"/>
              <p:cNvCxnSpPr/>
              <p:nvPr/>
            </p:nvCxnSpPr>
            <p:spPr>
              <a:xfrm>
                <a:off x="4094611" y="1034890"/>
                <a:ext cx="1" cy="44867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直線矢印コネクタ 270"/>
              <p:cNvCxnSpPr/>
              <p:nvPr/>
            </p:nvCxnSpPr>
            <p:spPr>
              <a:xfrm>
                <a:off x="5248666" y="1040327"/>
                <a:ext cx="1" cy="44867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直線矢印コネクタ 271"/>
              <p:cNvCxnSpPr/>
              <p:nvPr/>
            </p:nvCxnSpPr>
            <p:spPr>
              <a:xfrm>
                <a:off x="5511073" y="1029450"/>
                <a:ext cx="1" cy="44867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1" name="正方形/長方形 250"/>
            <p:cNvSpPr/>
            <p:nvPr/>
          </p:nvSpPr>
          <p:spPr>
            <a:xfrm>
              <a:off x="782808" y="-20490"/>
              <a:ext cx="2150476" cy="309787"/>
            </a:xfrm>
            <a:prstGeom prst="rect">
              <a:avLst/>
            </a:prstGeom>
            <a:noFill/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400" dirty="0">
                  <a:solidFill>
                    <a:schemeClr val="tx1"/>
                  </a:solidFill>
                </a:rPr>
                <a:t>A CUDA Warp</a:t>
              </a:r>
              <a:endParaRPr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52" name="右中かっこ 251"/>
            <p:cNvSpPr/>
            <p:nvPr/>
          </p:nvSpPr>
          <p:spPr>
            <a:xfrm rot="5400000">
              <a:off x="1921707" y="490556"/>
              <a:ext cx="212955" cy="2493590"/>
            </a:xfrm>
            <a:prstGeom prst="rightBrace">
              <a:avLst>
                <a:gd name="adj1" fmla="val 22777"/>
                <a:gd name="adj2" fmla="val 50000"/>
              </a:avLst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 sz="3200"/>
            </a:p>
          </p:txBody>
        </p:sp>
        <p:sp>
          <p:nvSpPr>
            <p:cNvPr id="253" name="右中かっこ 252"/>
            <p:cNvSpPr/>
            <p:nvPr/>
          </p:nvSpPr>
          <p:spPr>
            <a:xfrm rot="16200000">
              <a:off x="1686896" y="-1194794"/>
              <a:ext cx="144322" cy="3050264"/>
            </a:xfrm>
            <a:prstGeom prst="rightBrace">
              <a:avLst>
                <a:gd name="adj1" fmla="val 34363"/>
                <a:gd name="adj2" fmla="val 50532"/>
              </a:avLst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 sz="2000"/>
            </a:p>
          </p:txBody>
        </p:sp>
        <p:sp>
          <p:nvSpPr>
            <p:cNvPr id="254" name="正方形/長方形 253"/>
            <p:cNvSpPr/>
            <p:nvPr/>
          </p:nvSpPr>
          <p:spPr>
            <a:xfrm>
              <a:off x="660432" y="1802077"/>
              <a:ext cx="2421686" cy="267205"/>
            </a:xfrm>
            <a:prstGeom prst="rect">
              <a:avLst/>
            </a:prstGeom>
            <a:noFill/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100" dirty="0">
                  <a:solidFill>
                    <a:schemeClr val="tx1"/>
                  </a:solidFill>
                </a:rPr>
                <a:t>Convolution Results</a:t>
              </a:r>
              <a:endParaRPr lang="ja-JP" alt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255" name="正方形/長方形 254"/>
            <p:cNvSpPr/>
            <p:nvPr/>
          </p:nvSpPr>
          <p:spPr>
            <a:xfrm>
              <a:off x="2917179" y="894450"/>
              <a:ext cx="399778" cy="1265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1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e31</a:t>
              </a:r>
              <a:endParaRPr lang="ja-JP" altLang="en-US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56" name="円/楕円 85"/>
            <p:cNvSpPr/>
            <p:nvPr/>
          </p:nvSpPr>
          <p:spPr>
            <a:xfrm>
              <a:off x="2671380" y="1030069"/>
              <a:ext cx="148722" cy="15313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dirty="0"/>
                <a:t>+</a:t>
              </a:r>
              <a:endParaRPr lang="ja-JP" altLang="en-US" dirty="0"/>
            </a:p>
          </p:txBody>
        </p:sp>
        <p:sp>
          <p:nvSpPr>
            <p:cNvPr id="257" name="円/楕円 85"/>
            <p:cNvSpPr/>
            <p:nvPr/>
          </p:nvSpPr>
          <p:spPr>
            <a:xfrm>
              <a:off x="2704648" y="1373393"/>
              <a:ext cx="148722" cy="15313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dirty="0"/>
                <a:t>+</a:t>
              </a:r>
              <a:endParaRPr lang="ja-JP" altLang="en-US" dirty="0"/>
            </a:p>
          </p:txBody>
        </p:sp>
        <p:sp>
          <p:nvSpPr>
            <p:cNvPr id="258" name="テキスト ボックス 257"/>
            <p:cNvSpPr txBox="1"/>
            <p:nvPr/>
          </p:nvSpPr>
          <p:spPr>
            <a:xfrm rot="7339205" flipV="1">
              <a:off x="235029" y="372092"/>
              <a:ext cx="830799" cy="2083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100" dirty="0"/>
                <a:t>Thread 1</a:t>
              </a:r>
              <a:endParaRPr lang="ja-JP" altLang="en-US" sz="1100" dirty="0"/>
            </a:p>
          </p:txBody>
        </p:sp>
        <p:sp>
          <p:nvSpPr>
            <p:cNvPr id="259" name="テキスト ボックス 258"/>
            <p:cNvSpPr txBox="1"/>
            <p:nvPr/>
          </p:nvSpPr>
          <p:spPr>
            <a:xfrm rot="7339205" flipV="1">
              <a:off x="492880" y="362884"/>
              <a:ext cx="830799" cy="2083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100" dirty="0"/>
                <a:t>Thread 2</a:t>
              </a:r>
              <a:endParaRPr lang="ja-JP" altLang="en-US" sz="1100" dirty="0"/>
            </a:p>
          </p:txBody>
        </p:sp>
        <p:sp>
          <p:nvSpPr>
            <p:cNvPr id="260" name="テキスト ボックス 259"/>
            <p:cNvSpPr txBox="1"/>
            <p:nvPr/>
          </p:nvSpPr>
          <p:spPr>
            <a:xfrm rot="7339205" flipV="1">
              <a:off x="771956" y="354780"/>
              <a:ext cx="830799" cy="2083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100" dirty="0"/>
                <a:t>Thread 3</a:t>
              </a:r>
              <a:endParaRPr lang="ja-JP" altLang="en-US" sz="1100" dirty="0"/>
            </a:p>
          </p:txBody>
        </p:sp>
        <p:sp>
          <p:nvSpPr>
            <p:cNvPr id="261" name="テキスト ボックス 260"/>
            <p:cNvSpPr txBox="1"/>
            <p:nvPr/>
          </p:nvSpPr>
          <p:spPr>
            <a:xfrm rot="7339205" flipV="1">
              <a:off x="1034813" y="354779"/>
              <a:ext cx="830799" cy="2083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100" dirty="0"/>
                <a:t>Thread 4</a:t>
              </a:r>
              <a:endParaRPr lang="ja-JP" altLang="en-US" sz="1100" dirty="0"/>
            </a:p>
          </p:txBody>
        </p:sp>
        <p:sp>
          <p:nvSpPr>
            <p:cNvPr id="262" name="テキスト ボックス 261"/>
            <p:cNvSpPr txBox="1"/>
            <p:nvPr/>
          </p:nvSpPr>
          <p:spPr>
            <a:xfrm rot="7339205" flipV="1">
              <a:off x="1316001" y="348535"/>
              <a:ext cx="830799" cy="2083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100" dirty="0"/>
                <a:t>Thread 5</a:t>
              </a:r>
              <a:endParaRPr lang="ja-JP" altLang="en-US" sz="1100" dirty="0"/>
            </a:p>
          </p:txBody>
        </p:sp>
        <p:sp>
          <p:nvSpPr>
            <p:cNvPr id="263" name="テキスト ボックス 262"/>
            <p:cNvSpPr txBox="1"/>
            <p:nvPr/>
          </p:nvSpPr>
          <p:spPr>
            <a:xfrm rot="7339205" flipV="1">
              <a:off x="2484005" y="343500"/>
              <a:ext cx="830799" cy="2083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100" dirty="0"/>
                <a:t>Thread 30</a:t>
              </a:r>
              <a:endParaRPr lang="ja-JP" altLang="en-US" sz="1100" dirty="0"/>
            </a:p>
          </p:txBody>
        </p:sp>
        <p:sp>
          <p:nvSpPr>
            <p:cNvPr id="264" name="テキスト ボックス 263"/>
            <p:cNvSpPr txBox="1"/>
            <p:nvPr/>
          </p:nvSpPr>
          <p:spPr>
            <a:xfrm rot="7339205" flipV="1">
              <a:off x="2746708" y="350162"/>
              <a:ext cx="830799" cy="2083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100" dirty="0"/>
                <a:t>Thread 31</a:t>
              </a:r>
              <a:endParaRPr lang="ja-JP" altLang="en-US" sz="1100" dirty="0"/>
            </a:p>
          </p:txBody>
        </p:sp>
      </p:grpSp>
      <p:sp>
        <p:nvSpPr>
          <p:cNvPr id="273" name="角丸四角形 272"/>
          <p:cNvSpPr/>
          <p:nvPr/>
        </p:nvSpPr>
        <p:spPr>
          <a:xfrm>
            <a:off x="8643391" y="5963359"/>
            <a:ext cx="2634576" cy="35641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b="1" dirty="0" smtClean="0">
                <a:solidFill>
                  <a:schemeClr val="tx1"/>
                </a:solidFill>
              </a:rPr>
              <a:t>(c) </a:t>
            </a:r>
            <a:r>
              <a:rPr lang="en-US" altLang="ja-JP" sz="1600" b="1" dirty="0">
                <a:solidFill>
                  <a:schemeClr val="tx1"/>
                </a:solidFill>
              </a:rPr>
              <a:t>Transfer partial sums</a:t>
            </a:r>
            <a:endParaRPr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278" name="コンテンツ プレースホルダー 2"/>
          <p:cNvSpPr txBox="1">
            <a:spLocks/>
          </p:cNvSpPr>
          <p:nvPr/>
        </p:nvSpPr>
        <p:spPr>
          <a:xfrm>
            <a:off x="1032563" y="2503462"/>
            <a:ext cx="4891027" cy="410389"/>
          </a:xfrm>
          <a:prstGeom prst="rect">
            <a:avLst/>
          </a:prstGeom>
        </p:spPr>
        <p:txBody>
          <a:bodyPr vert="horz" lIns="68580" tIns="34291" rIns="68580" bIns="3429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400" dirty="0"/>
              <a:t>Implementation</a:t>
            </a:r>
            <a:r>
              <a:rPr lang="en-US" altLang="ja-JP" sz="2100" dirty="0"/>
              <a:t> </a:t>
            </a:r>
            <a:endParaRPr lang="ja-JP" altLang="en-US" sz="2100" dirty="0"/>
          </a:p>
        </p:txBody>
      </p:sp>
      <p:sp>
        <p:nvSpPr>
          <p:cNvPr id="280" name="テキスト ボックス 279"/>
          <p:cNvSpPr txBox="1"/>
          <p:nvPr/>
        </p:nvSpPr>
        <p:spPr>
          <a:xfrm>
            <a:off x="7080738" y="1694878"/>
            <a:ext cx="45321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/>
              <a:t>Where, M=d-c+1, N=b-a+1,</a:t>
            </a:r>
          </a:p>
          <a:p>
            <a:r>
              <a:rPr lang="en-US" altLang="ja-JP" sz="2000" dirty="0"/>
              <a:t> * means convolution, . is multiplication</a:t>
            </a:r>
            <a:endParaRPr lang="ja-JP" altLang="en-US" sz="2000" dirty="0"/>
          </a:p>
        </p:txBody>
      </p:sp>
      <p:sp>
        <p:nvSpPr>
          <p:cNvPr id="279" name="タイトル 1"/>
          <p:cNvSpPr txBox="1">
            <a:spLocks/>
          </p:cNvSpPr>
          <p:nvPr/>
        </p:nvSpPr>
        <p:spPr>
          <a:xfrm>
            <a:off x="838200" y="-63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en-US" altLang="ja-JP" dirty="0"/>
              <a:t>SSAM-based 2D </a:t>
            </a:r>
            <a:r>
              <a:rPr kumimoji="1" lang="en-US" altLang="ja-JP" dirty="0" smtClean="0"/>
              <a:t>convolution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1413143" y="1562493"/>
            <a:ext cx="4757269" cy="868892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6199119" y="1797538"/>
            <a:ext cx="587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(1)</a:t>
            </a:r>
            <a:endParaRPr kumimoji="1" lang="ja-JP" altLang="en-US" sz="20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9EAFA-5179-9743-9A1F-E727A51B7B8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75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9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0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3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4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5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9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0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3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4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7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8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1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2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9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0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3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8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1" fill="hold">
                      <p:stCondLst>
                        <p:cond delay="indefinite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3" fill="hold">
                      <p:stCondLst>
                        <p:cond delay="indefinite"/>
                      </p:stCondLst>
                      <p:childTnLst>
                        <p:par>
                          <p:cTn id="544" fill="hold">
                            <p:stCondLst>
                              <p:cond delay="0"/>
                            </p:stCondLst>
                            <p:childTnLst>
                              <p:par>
                                <p:cTn id="5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7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8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1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2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3" fill="hold">
                      <p:stCondLst>
                        <p:cond delay="indefinite"/>
                      </p:stCondLst>
                      <p:childTnLst>
                        <p:par>
                          <p:cTn id="554" fill="hold">
                            <p:stCondLst>
                              <p:cond delay="0"/>
                            </p:stCondLst>
                            <p:childTnLst>
                              <p:par>
                                <p:cTn id="5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7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8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1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2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/>
      <p:bldP spid="30" grpId="0"/>
      <p:bldP spid="39" grpId="0" animBg="1"/>
      <p:bldP spid="40" grpId="0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/>
      <p:bldP spid="83" grpId="0"/>
      <p:bldP spid="84" grpId="0" animBg="1"/>
      <p:bldP spid="85" grpId="0"/>
      <p:bldP spid="86" grpId="0" animBg="1"/>
      <p:bldP spid="87" grpId="0"/>
      <p:bldP spid="88" grpId="0"/>
      <p:bldP spid="89" grpId="0"/>
      <p:bldP spid="90" grpId="0"/>
      <p:bldP spid="91" grpId="0"/>
      <p:bldP spid="92" grpId="0" animBg="1"/>
      <p:bldP spid="93" grpId="0" animBg="1"/>
      <p:bldP spid="94" grpId="0"/>
      <p:bldP spid="95" grpId="0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/>
      <p:bldP spid="104" grpId="0"/>
      <p:bldP spid="105" grpId="0"/>
      <p:bldP spid="106" grpId="0"/>
      <p:bldP spid="107" grpId="0"/>
      <p:bldP spid="108" grpId="0"/>
      <p:bldP spid="109" grpId="0"/>
      <p:bldP spid="110" grpId="0" animBg="1"/>
      <p:bldP spid="111" grpId="0" animBg="1"/>
      <p:bldP spid="112" grpId="0" animBg="1"/>
      <p:bldP spid="113" grpId="0" animBg="1"/>
      <p:bldP spid="114" grpId="0" animBg="1"/>
      <p:bldP spid="115" grpId="0"/>
      <p:bldP spid="116" grpId="0"/>
      <p:bldP spid="117" grpId="0"/>
      <p:bldP spid="118" grpId="0"/>
      <p:bldP spid="119" grpId="0" animBg="1"/>
      <p:bldP spid="120" grpId="0" animBg="1"/>
      <p:bldP spid="121" grpId="0" animBg="1"/>
      <p:bldP spid="122" grpId="0" animBg="1"/>
      <p:bldP spid="123" grpId="0" animBg="1"/>
      <p:bldP spid="124" grpId="0"/>
      <p:bldP spid="125" grpId="0"/>
      <p:bldP spid="126" grpId="0"/>
      <p:bldP spid="127" grpId="0"/>
      <p:bldP spid="128" grpId="0" animBg="1"/>
      <p:bldP spid="129" grpId="0" animBg="1"/>
      <p:bldP spid="130" grpId="0" animBg="1"/>
      <p:bldP spid="131" grpId="0" animBg="1"/>
      <p:bldP spid="132" grpId="0" animBg="1"/>
      <p:bldP spid="133" grpId="0"/>
      <p:bldP spid="134" grpId="0"/>
      <p:bldP spid="135" grpId="0"/>
      <p:bldP spid="136" grpId="0"/>
      <p:bldP spid="164" grpId="0" animBg="1"/>
      <p:bldP spid="165" grpId="0" animBg="1"/>
      <p:bldP spid="27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楕円 15"/>
          <p:cNvSpPr/>
          <p:nvPr/>
        </p:nvSpPr>
        <p:spPr>
          <a:xfrm>
            <a:off x="617348" y="2998650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" name="楕円 16"/>
          <p:cNvSpPr/>
          <p:nvPr/>
        </p:nvSpPr>
        <p:spPr>
          <a:xfrm>
            <a:off x="617348" y="3677535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楕円 17"/>
          <p:cNvSpPr/>
          <p:nvPr/>
        </p:nvSpPr>
        <p:spPr>
          <a:xfrm>
            <a:off x="617348" y="4397766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416"/>
              <p:cNvSpPr txBox="1"/>
              <p:nvPr/>
            </p:nvSpPr>
            <p:spPr>
              <a:xfrm>
                <a:off x="663068" y="3009424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36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068" y="3009424"/>
                <a:ext cx="314317" cy="307777"/>
              </a:xfrm>
              <a:prstGeom prst="rect">
                <a:avLst/>
              </a:prstGeom>
              <a:blipFill>
                <a:blip r:embed="rId3"/>
                <a:stretch>
                  <a:fillRect l="-11765" r="-9804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416"/>
              <p:cNvSpPr txBox="1"/>
              <p:nvPr/>
            </p:nvSpPr>
            <p:spPr>
              <a:xfrm>
                <a:off x="663068" y="3677535"/>
                <a:ext cx="30835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37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068" y="3677535"/>
                <a:ext cx="308354" cy="307777"/>
              </a:xfrm>
              <a:prstGeom prst="rect">
                <a:avLst/>
              </a:prstGeom>
              <a:blipFill>
                <a:blip r:embed="rId4"/>
                <a:stretch>
                  <a:fillRect l="-12000" r="-10000" b="-1372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416"/>
              <p:cNvSpPr txBox="1"/>
              <p:nvPr/>
            </p:nvSpPr>
            <p:spPr>
              <a:xfrm>
                <a:off x="663068" y="4397766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38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068" y="4397766"/>
                <a:ext cx="314317" cy="307777"/>
              </a:xfrm>
              <a:prstGeom prst="rect">
                <a:avLst/>
              </a:prstGeom>
              <a:blipFill>
                <a:blip r:embed="rId5"/>
                <a:stretch>
                  <a:fillRect l="-11765" r="-9804" b="-156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楕円 38"/>
          <p:cNvSpPr/>
          <p:nvPr/>
        </p:nvSpPr>
        <p:spPr>
          <a:xfrm>
            <a:off x="1194491" y="2998650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0" name="楕円 39"/>
          <p:cNvSpPr/>
          <p:nvPr/>
        </p:nvSpPr>
        <p:spPr>
          <a:xfrm>
            <a:off x="1194491" y="3677535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楕円 40"/>
          <p:cNvSpPr/>
          <p:nvPr/>
        </p:nvSpPr>
        <p:spPr>
          <a:xfrm>
            <a:off x="1194491" y="4397766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6"/>
              <p:cNvSpPr txBox="1"/>
              <p:nvPr/>
            </p:nvSpPr>
            <p:spPr>
              <a:xfrm>
                <a:off x="1240211" y="3009424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42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211" y="3009424"/>
                <a:ext cx="314317" cy="307777"/>
              </a:xfrm>
              <a:prstGeom prst="rect">
                <a:avLst/>
              </a:prstGeom>
              <a:blipFill>
                <a:blip r:embed="rId6"/>
                <a:stretch>
                  <a:fillRect l="-9615" r="-9615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テキスト ボックス 416"/>
              <p:cNvSpPr txBox="1"/>
              <p:nvPr/>
            </p:nvSpPr>
            <p:spPr>
              <a:xfrm>
                <a:off x="1240211" y="3677535"/>
                <a:ext cx="30835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43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211" y="3677535"/>
                <a:ext cx="308354" cy="307777"/>
              </a:xfrm>
              <a:prstGeom prst="rect">
                <a:avLst/>
              </a:prstGeom>
              <a:blipFill>
                <a:blip r:embed="rId7"/>
                <a:stretch>
                  <a:fillRect l="-9804" r="-7843" b="-1372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416"/>
              <p:cNvSpPr txBox="1"/>
              <p:nvPr/>
            </p:nvSpPr>
            <p:spPr>
              <a:xfrm>
                <a:off x="1240211" y="4397766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44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211" y="4397766"/>
                <a:ext cx="314317" cy="307777"/>
              </a:xfrm>
              <a:prstGeom prst="rect">
                <a:avLst/>
              </a:prstGeom>
              <a:blipFill>
                <a:blip r:embed="rId8"/>
                <a:stretch>
                  <a:fillRect l="-9615" r="-9615" b="-156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楕円 44"/>
          <p:cNvSpPr/>
          <p:nvPr/>
        </p:nvSpPr>
        <p:spPr>
          <a:xfrm>
            <a:off x="1767683" y="2986387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6" name="楕円 45"/>
          <p:cNvSpPr/>
          <p:nvPr/>
        </p:nvSpPr>
        <p:spPr>
          <a:xfrm>
            <a:off x="1767683" y="3665272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楕円 46"/>
          <p:cNvSpPr/>
          <p:nvPr/>
        </p:nvSpPr>
        <p:spPr>
          <a:xfrm>
            <a:off x="1767683" y="4385503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テキスト ボックス 416"/>
              <p:cNvSpPr txBox="1"/>
              <p:nvPr/>
            </p:nvSpPr>
            <p:spPr>
              <a:xfrm>
                <a:off x="1813403" y="2997161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48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403" y="2997161"/>
                <a:ext cx="314317" cy="307777"/>
              </a:xfrm>
              <a:prstGeom prst="rect">
                <a:avLst/>
              </a:prstGeom>
              <a:blipFill>
                <a:blip r:embed="rId9"/>
                <a:stretch>
                  <a:fillRect l="-9615" r="-9615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テキスト ボックス 416"/>
              <p:cNvSpPr txBox="1"/>
              <p:nvPr/>
            </p:nvSpPr>
            <p:spPr>
              <a:xfrm>
                <a:off x="1813403" y="3665272"/>
                <a:ext cx="30835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49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403" y="3665272"/>
                <a:ext cx="308354" cy="307777"/>
              </a:xfrm>
              <a:prstGeom prst="rect">
                <a:avLst/>
              </a:prstGeom>
              <a:blipFill>
                <a:blip r:embed="rId10"/>
                <a:stretch>
                  <a:fillRect l="-9804" r="-7843" b="-1372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テキスト ボックス 416"/>
              <p:cNvSpPr txBox="1"/>
              <p:nvPr/>
            </p:nvSpPr>
            <p:spPr>
              <a:xfrm>
                <a:off x="1813403" y="4385503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50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403" y="4385503"/>
                <a:ext cx="314317" cy="307777"/>
              </a:xfrm>
              <a:prstGeom prst="rect">
                <a:avLst/>
              </a:prstGeom>
              <a:blipFill>
                <a:blip r:embed="rId11"/>
                <a:stretch>
                  <a:fillRect l="-9615" r="-9615" b="-156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楕円 50"/>
          <p:cNvSpPr/>
          <p:nvPr/>
        </p:nvSpPr>
        <p:spPr>
          <a:xfrm>
            <a:off x="2356115" y="2986387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2" name="楕円 51"/>
          <p:cNvSpPr/>
          <p:nvPr/>
        </p:nvSpPr>
        <p:spPr>
          <a:xfrm>
            <a:off x="2356115" y="3665272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楕円 52"/>
          <p:cNvSpPr/>
          <p:nvPr/>
        </p:nvSpPr>
        <p:spPr>
          <a:xfrm>
            <a:off x="2356115" y="4385503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テキスト ボックス 416"/>
              <p:cNvSpPr txBox="1"/>
              <p:nvPr/>
            </p:nvSpPr>
            <p:spPr>
              <a:xfrm>
                <a:off x="2401835" y="2997161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54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1835" y="2997161"/>
                <a:ext cx="314317" cy="307777"/>
              </a:xfrm>
              <a:prstGeom prst="rect">
                <a:avLst/>
              </a:prstGeom>
              <a:blipFill>
                <a:blip r:embed="rId12"/>
                <a:stretch>
                  <a:fillRect l="-9615" r="-9615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テキスト ボックス 416"/>
              <p:cNvSpPr txBox="1"/>
              <p:nvPr/>
            </p:nvSpPr>
            <p:spPr>
              <a:xfrm>
                <a:off x="2401835" y="3665272"/>
                <a:ext cx="30835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55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1835" y="3665272"/>
                <a:ext cx="308354" cy="307777"/>
              </a:xfrm>
              <a:prstGeom prst="rect">
                <a:avLst/>
              </a:prstGeom>
              <a:blipFill>
                <a:blip r:embed="rId13"/>
                <a:stretch>
                  <a:fillRect l="-9804" r="-7843" b="-1372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テキスト ボックス 416"/>
              <p:cNvSpPr txBox="1"/>
              <p:nvPr/>
            </p:nvSpPr>
            <p:spPr>
              <a:xfrm>
                <a:off x="2401835" y="4385503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56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1835" y="4385503"/>
                <a:ext cx="314317" cy="307777"/>
              </a:xfrm>
              <a:prstGeom prst="rect">
                <a:avLst/>
              </a:prstGeom>
              <a:blipFill>
                <a:blip r:embed="rId14"/>
                <a:stretch>
                  <a:fillRect l="-9615" r="-9615" b="-156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グループ化 7"/>
          <p:cNvGrpSpPr/>
          <p:nvPr/>
        </p:nvGrpSpPr>
        <p:grpSpPr>
          <a:xfrm>
            <a:off x="7078830" y="4152667"/>
            <a:ext cx="1410147" cy="1313158"/>
            <a:chOff x="9264230" y="73882"/>
            <a:chExt cx="1918250" cy="1890593"/>
          </a:xfrm>
        </p:grpSpPr>
        <p:sp>
          <p:nvSpPr>
            <p:cNvPr id="58" name="楕円 57"/>
            <p:cNvSpPr/>
            <p:nvPr/>
          </p:nvSpPr>
          <p:spPr>
            <a:xfrm>
              <a:off x="9264230" y="86145"/>
              <a:ext cx="411480" cy="41148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 dirty="0"/>
            </a:p>
          </p:txBody>
        </p:sp>
        <p:sp>
          <p:nvSpPr>
            <p:cNvPr id="59" name="楕円 58"/>
            <p:cNvSpPr/>
            <p:nvPr/>
          </p:nvSpPr>
          <p:spPr>
            <a:xfrm>
              <a:off x="9264230" y="821475"/>
              <a:ext cx="411480" cy="41148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60" name="楕円 59"/>
            <p:cNvSpPr/>
            <p:nvPr/>
          </p:nvSpPr>
          <p:spPr>
            <a:xfrm>
              <a:off x="9264230" y="1552995"/>
              <a:ext cx="411480" cy="41148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テキスト ボックス 416"/>
                <p:cNvSpPr txBox="1"/>
                <p:nvPr/>
              </p:nvSpPr>
              <p:spPr>
                <a:xfrm>
                  <a:off x="9309949" y="96918"/>
                  <a:ext cx="439969" cy="37320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00</m:t>
                            </m:r>
                          </m:sub>
                        </m:sSub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61" name="テキスト ボックス 4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09949" y="96918"/>
                  <a:ext cx="439969" cy="373206"/>
                </a:xfrm>
                <a:prstGeom prst="rect">
                  <a:avLst/>
                </a:prstGeom>
                <a:blipFill>
                  <a:blip r:embed="rId15"/>
                  <a:stretch>
                    <a:fillRect l="-29630" t="-4762" r="-9259" b="-4523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テキスト ボックス 416"/>
                <p:cNvSpPr txBox="1"/>
                <p:nvPr/>
              </p:nvSpPr>
              <p:spPr>
                <a:xfrm>
                  <a:off x="9309949" y="821476"/>
                  <a:ext cx="431231" cy="37320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>
                  <a:defPPr>
                    <a:defRPr lang="en-US"/>
                  </a:defPPr>
                  <a:lvl1pPr>
                    <a:defRPr sz="2000" i="1">
                      <a:latin typeface="Cambria Math" panose="02040503050406030204" pitchFamily="18" charset="0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80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ja-JP" sz="1800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oMath>
                    </m:oMathPara>
                  </a14:m>
                  <a:endParaRPr lang="ja-JP" altLang="en-US" sz="1800" dirty="0"/>
                </a:p>
              </p:txBody>
            </p:sp>
          </mc:Choice>
          <mc:Fallback xmlns="">
            <p:sp>
              <p:nvSpPr>
                <p:cNvPr id="62" name="テキスト ボックス 4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09949" y="821476"/>
                  <a:ext cx="431231" cy="373206"/>
                </a:xfrm>
                <a:prstGeom prst="rect">
                  <a:avLst/>
                </a:prstGeom>
                <a:blipFill>
                  <a:blip r:embed="rId16"/>
                  <a:stretch>
                    <a:fillRect l="-30769" r="-11538" b="-4418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テキスト ボックス 416"/>
                <p:cNvSpPr txBox="1"/>
                <p:nvPr/>
              </p:nvSpPr>
              <p:spPr>
                <a:xfrm>
                  <a:off x="9309949" y="1552994"/>
                  <a:ext cx="437946" cy="37320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20</m:t>
                            </m:r>
                          </m:sub>
                        </m:sSub>
                      </m:oMath>
                    </m:oMathPara>
                  </a14:m>
                  <a:endParaRPr lang="ja-JP" altLang="en-US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3" name="テキスト ボックス 4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09949" y="1552994"/>
                  <a:ext cx="437946" cy="373206"/>
                </a:xfrm>
                <a:prstGeom prst="rect">
                  <a:avLst/>
                </a:prstGeom>
                <a:blipFill>
                  <a:blip r:embed="rId17"/>
                  <a:stretch>
                    <a:fillRect l="-30189" t="-2381" r="-11321" b="-4761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楕円 63"/>
            <p:cNvSpPr/>
            <p:nvPr/>
          </p:nvSpPr>
          <p:spPr>
            <a:xfrm>
              <a:off x="9988130" y="86145"/>
              <a:ext cx="411480" cy="41148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 dirty="0"/>
            </a:p>
          </p:txBody>
        </p:sp>
        <p:sp>
          <p:nvSpPr>
            <p:cNvPr id="65" name="楕円 64"/>
            <p:cNvSpPr/>
            <p:nvPr/>
          </p:nvSpPr>
          <p:spPr>
            <a:xfrm>
              <a:off x="9988130" y="821475"/>
              <a:ext cx="411480" cy="41148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66" name="楕円 65"/>
            <p:cNvSpPr/>
            <p:nvPr/>
          </p:nvSpPr>
          <p:spPr>
            <a:xfrm>
              <a:off x="9988130" y="1552995"/>
              <a:ext cx="411480" cy="41148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テキスト ボックス 416"/>
                <p:cNvSpPr txBox="1"/>
                <p:nvPr/>
              </p:nvSpPr>
              <p:spPr>
                <a:xfrm>
                  <a:off x="10033850" y="96918"/>
                  <a:ext cx="437946" cy="37320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01</m:t>
                            </m:r>
                          </m:sub>
                        </m:sSub>
                      </m:oMath>
                    </m:oMathPara>
                  </a14:m>
                  <a:endParaRPr lang="ja-JP" altLang="en-US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7" name="テキスト ボックス 4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33850" y="96918"/>
                  <a:ext cx="437946" cy="373206"/>
                </a:xfrm>
                <a:prstGeom prst="rect">
                  <a:avLst/>
                </a:prstGeom>
                <a:blipFill>
                  <a:blip r:embed="rId18"/>
                  <a:stretch>
                    <a:fillRect l="-30189" t="-2381" r="-9434" b="-4761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テキスト ボックス 416"/>
                <p:cNvSpPr txBox="1"/>
                <p:nvPr/>
              </p:nvSpPr>
              <p:spPr>
                <a:xfrm>
                  <a:off x="10033850" y="821476"/>
                  <a:ext cx="431231" cy="37320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</m:oMath>
                    </m:oMathPara>
                  </a14:m>
                  <a:endParaRPr lang="ja-JP" altLang="en-US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8" name="テキスト ボックス 4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33850" y="821476"/>
                  <a:ext cx="431231" cy="373206"/>
                </a:xfrm>
                <a:prstGeom prst="rect">
                  <a:avLst/>
                </a:prstGeom>
                <a:blipFill>
                  <a:blip r:embed="rId19"/>
                  <a:stretch>
                    <a:fillRect l="-30769" r="-9615" b="-4418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テキスト ボックス 416"/>
                <p:cNvSpPr txBox="1"/>
                <p:nvPr/>
              </p:nvSpPr>
              <p:spPr>
                <a:xfrm>
                  <a:off x="10033850" y="1552994"/>
                  <a:ext cx="437946" cy="37320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21</m:t>
                            </m:r>
                          </m:sub>
                        </m:sSub>
                      </m:oMath>
                    </m:oMathPara>
                  </a14:m>
                  <a:endParaRPr lang="ja-JP" altLang="en-US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9" name="テキスト ボックス 4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33850" y="1552994"/>
                  <a:ext cx="437946" cy="373206"/>
                </a:xfrm>
                <a:prstGeom prst="rect">
                  <a:avLst/>
                </a:prstGeom>
                <a:blipFill>
                  <a:blip r:embed="rId20"/>
                  <a:stretch>
                    <a:fillRect l="-30189" t="-2381" r="-9434" b="-4761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0" name="楕円 69"/>
            <p:cNvSpPr/>
            <p:nvPr/>
          </p:nvSpPr>
          <p:spPr>
            <a:xfrm>
              <a:off x="10696790" y="73882"/>
              <a:ext cx="411480" cy="41148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 dirty="0"/>
            </a:p>
          </p:txBody>
        </p:sp>
        <p:sp>
          <p:nvSpPr>
            <p:cNvPr id="71" name="楕円 70"/>
            <p:cNvSpPr/>
            <p:nvPr/>
          </p:nvSpPr>
          <p:spPr>
            <a:xfrm>
              <a:off x="10696790" y="809212"/>
              <a:ext cx="411480" cy="41148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72" name="楕円 71"/>
            <p:cNvSpPr/>
            <p:nvPr/>
          </p:nvSpPr>
          <p:spPr>
            <a:xfrm>
              <a:off x="10696790" y="1540732"/>
              <a:ext cx="411480" cy="41148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テキスト ボックス 416"/>
                <p:cNvSpPr txBox="1"/>
                <p:nvPr/>
              </p:nvSpPr>
              <p:spPr>
                <a:xfrm>
                  <a:off x="10742511" y="84657"/>
                  <a:ext cx="439969" cy="37320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02</m:t>
                            </m:r>
                          </m:sub>
                        </m:sSub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73" name="テキスト ボックス 4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42511" y="84657"/>
                  <a:ext cx="439969" cy="373206"/>
                </a:xfrm>
                <a:prstGeom prst="rect">
                  <a:avLst/>
                </a:prstGeom>
                <a:blipFill>
                  <a:blip r:embed="rId21"/>
                  <a:stretch>
                    <a:fillRect l="-30189" t="-2326" r="-11321" b="-4186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テキスト ボックス 416"/>
                <p:cNvSpPr txBox="1"/>
                <p:nvPr/>
              </p:nvSpPr>
              <p:spPr>
                <a:xfrm>
                  <a:off x="10742511" y="809212"/>
                  <a:ext cx="433253" cy="37320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74" name="テキスト ボックス 4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42511" y="809212"/>
                  <a:ext cx="433253" cy="373206"/>
                </a:xfrm>
                <a:prstGeom prst="rect">
                  <a:avLst/>
                </a:prstGeom>
                <a:blipFill>
                  <a:blip r:embed="rId22"/>
                  <a:stretch>
                    <a:fillRect l="-30769" t="-2381" r="-11538" b="-4523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テキスト ボックス 416"/>
                <p:cNvSpPr txBox="1"/>
                <p:nvPr/>
              </p:nvSpPr>
              <p:spPr>
                <a:xfrm>
                  <a:off x="10742511" y="1540732"/>
                  <a:ext cx="439969" cy="37320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22</m:t>
                            </m:r>
                          </m:sub>
                        </m:sSub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75" name="テキスト ボックス 4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42511" y="1540732"/>
                  <a:ext cx="439969" cy="373206"/>
                </a:xfrm>
                <a:prstGeom prst="rect">
                  <a:avLst/>
                </a:prstGeom>
                <a:blipFill>
                  <a:blip r:embed="rId23"/>
                  <a:stretch>
                    <a:fillRect l="-30189" t="-2326" r="-11321" b="-4186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正方形/長方形 89"/>
              <p:cNvSpPr/>
              <p:nvPr/>
            </p:nvSpPr>
            <p:spPr>
              <a:xfrm>
                <a:off x="9551302" y="6124361"/>
                <a:ext cx="113627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←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kumimoji="1" lang="en-US" altLang="ja-JP" sz="2400" i="1" dirty="0">
                    <a:latin typeface="Cambria Math" panose="02040503050406030204" pitchFamily="18" charset="0"/>
                  </a:rPr>
                  <a:t> </a:t>
                </a:r>
                <a:endParaRPr kumimoji="1" lang="ja-JP" alt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0" name="正方形/長方形 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1302" y="6124361"/>
                <a:ext cx="1136273" cy="461665"/>
              </a:xfrm>
              <a:prstGeom prst="rect">
                <a:avLst/>
              </a:prstGeom>
              <a:blipFill>
                <a:blip r:embed="rId24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正方形/長方形 75"/>
              <p:cNvSpPr/>
              <p:nvPr/>
            </p:nvSpPr>
            <p:spPr>
              <a:xfrm>
                <a:off x="9515711" y="1770187"/>
                <a:ext cx="101155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ja-JP" sz="2400" dirty="0" smtClean="0"/>
                  <a:t> </a:t>
                </a:r>
                <a:endParaRPr lang="ja-JP" altLang="en-US" sz="2400" dirty="0"/>
              </a:p>
            </p:txBody>
          </p:sp>
        </mc:Choice>
        <mc:Fallback xmlns="">
          <p:sp>
            <p:nvSpPr>
              <p:cNvPr id="76" name="正方形/長方形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5711" y="1770187"/>
                <a:ext cx="1011559" cy="461665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テキスト ボックス 76"/>
              <p:cNvSpPr txBox="1"/>
              <p:nvPr/>
            </p:nvSpPr>
            <p:spPr>
              <a:xfrm>
                <a:off x="9569821" y="2127423"/>
                <a:ext cx="211955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00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77" name="テキスト ボックス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9821" y="2127423"/>
                <a:ext cx="2119555" cy="369332"/>
              </a:xfrm>
              <a:prstGeom prst="rect">
                <a:avLst/>
              </a:prstGeom>
              <a:blipFill>
                <a:blip r:embed="rId26"/>
                <a:stretch>
                  <a:fillRect l="-2011" r="-1437" b="-327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テキスト ボックス 78"/>
              <p:cNvSpPr txBox="1"/>
              <p:nvPr/>
            </p:nvSpPr>
            <p:spPr>
              <a:xfrm>
                <a:off x="9575784" y="2422712"/>
                <a:ext cx="210532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79" name="テキスト ボックス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5784" y="2422712"/>
                <a:ext cx="2105320" cy="369332"/>
              </a:xfrm>
              <a:prstGeom prst="rect">
                <a:avLst/>
              </a:prstGeom>
              <a:blipFill>
                <a:blip r:embed="rId27"/>
                <a:stretch>
                  <a:fillRect l="-2029" r="-1739" b="-344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テキスト ボックス 79"/>
              <p:cNvSpPr txBox="1"/>
              <p:nvPr/>
            </p:nvSpPr>
            <p:spPr>
              <a:xfrm>
                <a:off x="9569821" y="2769456"/>
                <a:ext cx="211955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80" name="テキスト ボックス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9821" y="2769456"/>
                <a:ext cx="2119555" cy="369332"/>
              </a:xfrm>
              <a:prstGeom prst="rect">
                <a:avLst/>
              </a:prstGeom>
              <a:blipFill>
                <a:blip r:embed="rId28"/>
                <a:stretch>
                  <a:fillRect l="-2011" r="-1437" b="-344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テキスト ボックス 80"/>
              <p:cNvSpPr txBox="1"/>
              <p:nvPr/>
            </p:nvSpPr>
            <p:spPr>
              <a:xfrm>
                <a:off x="9575784" y="3550585"/>
                <a:ext cx="211955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01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81" name="テキスト ボックス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5784" y="3550585"/>
                <a:ext cx="2119555" cy="369332"/>
              </a:xfrm>
              <a:prstGeom prst="rect">
                <a:avLst/>
              </a:prstGeom>
              <a:blipFill>
                <a:blip r:embed="rId29"/>
                <a:stretch>
                  <a:fillRect l="-2011" r="-1437" b="-344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テキスト ボックス 81"/>
              <p:cNvSpPr txBox="1"/>
              <p:nvPr/>
            </p:nvSpPr>
            <p:spPr>
              <a:xfrm>
                <a:off x="9570458" y="3882070"/>
                <a:ext cx="212545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82" name="テキスト ボックス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0458" y="3882070"/>
                <a:ext cx="2125454" cy="369332"/>
              </a:xfrm>
              <a:prstGeom prst="rect">
                <a:avLst/>
              </a:prstGeom>
              <a:blipFill>
                <a:blip r:embed="rId30"/>
                <a:stretch>
                  <a:fillRect l="-1719" r="-860" b="-3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テキスト ボックス 82"/>
              <p:cNvSpPr txBox="1"/>
              <p:nvPr/>
            </p:nvSpPr>
            <p:spPr>
              <a:xfrm>
                <a:off x="9575784" y="4210716"/>
                <a:ext cx="211955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83" name="テキスト ボックス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5784" y="4210716"/>
                <a:ext cx="2119555" cy="369332"/>
              </a:xfrm>
              <a:prstGeom prst="rect">
                <a:avLst/>
              </a:prstGeom>
              <a:blipFill>
                <a:blip r:embed="rId31"/>
                <a:stretch>
                  <a:fillRect l="-2011" r="-1437" b="-3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テキスト ボックス 83"/>
              <p:cNvSpPr txBox="1"/>
              <p:nvPr/>
            </p:nvSpPr>
            <p:spPr>
              <a:xfrm>
                <a:off x="9587403" y="5025892"/>
                <a:ext cx="213968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02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84" name="テキスト ボックス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7403" y="5025892"/>
                <a:ext cx="2139688" cy="369332"/>
              </a:xfrm>
              <a:prstGeom prst="rect">
                <a:avLst/>
              </a:prstGeom>
              <a:blipFill>
                <a:blip r:embed="rId32"/>
                <a:stretch>
                  <a:fillRect l="-1709" r="-1140" b="-344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テキスト ボックス 84"/>
              <p:cNvSpPr txBox="1"/>
              <p:nvPr/>
            </p:nvSpPr>
            <p:spPr>
              <a:xfrm>
                <a:off x="9593366" y="5384525"/>
                <a:ext cx="210532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85" name="テキスト ボックス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3366" y="5384525"/>
                <a:ext cx="2105320" cy="369332"/>
              </a:xfrm>
              <a:prstGeom prst="rect">
                <a:avLst/>
              </a:prstGeom>
              <a:blipFill>
                <a:blip r:embed="rId33"/>
                <a:stretch>
                  <a:fillRect l="-2029" r="-1739" b="-344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テキスト ボックス 85"/>
              <p:cNvSpPr txBox="1"/>
              <p:nvPr/>
            </p:nvSpPr>
            <p:spPr>
              <a:xfrm>
                <a:off x="9609981" y="5745254"/>
                <a:ext cx="211955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86" name="テキスト ボックス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9981" y="5745254"/>
                <a:ext cx="2119555" cy="369332"/>
              </a:xfrm>
              <a:prstGeom prst="rect">
                <a:avLst/>
              </a:prstGeom>
              <a:blipFill>
                <a:blip r:embed="rId34"/>
                <a:stretch>
                  <a:fillRect l="-1724" r="-1724" b="-344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テキスト ボックス 93"/>
              <p:cNvSpPr txBox="1"/>
              <p:nvPr/>
            </p:nvSpPr>
            <p:spPr>
              <a:xfrm>
                <a:off x="9559241" y="3226786"/>
                <a:ext cx="210070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𝑠h𝑓𝑙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𝑢𝑝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94" name="テキスト ボックス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9241" y="3226786"/>
                <a:ext cx="2100703" cy="369332"/>
              </a:xfrm>
              <a:prstGeom prst="rect">
                <a:avLst/>
              </a:prstGeom>
              <a:blipFill>
                <a:blip r:embed="rId35"/>
                <a:stretch>
                  <a:fillRect l="-1449" r="-4638" b="-344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テキスト ボックス 94"/>
              <p:cNvSpPr txBox="1"/>
              <p:nvPr/>
            </p:nvSpPr>
            <p:spPr>
              <a:xfrm>
                <a:off x="9581747" y="4693287"/>
                <a:ext cx="210070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𝑠h𝑓𝑙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𝑢𝑝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95" name="テキスト ボックス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1747" y="4693287"/>
                <a:ext cx="2100703" cy="369332"/>
              </a:xfrm>
              <a:prstGeom prst="rect">
                <a:avLst/>
              </a:prstGeom>
              <a:blipFill>
                <a:blip r:embed="rId36"/>
                <a:stretch>
                  <a:fillRect l="-1744" r="-4651" b="-3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楕円 77"/>
          <p:cNvSpPr/>
          <p:nvPr/>
        </p:nvSpPr>
        <p:spPr>
          <a:xfrm>
            <a:off x="2931131" y="3000139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7" name="楕円 86"/>
          <p:cNvSpPr/>
          <p:nvPr/>
        </p:nvSpPr>
        <p:spPr>
          <a:xfrm>
            <a:off x="2931131" y="3679024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楕円 87"/>
          <p:cNvSpPr/>
          <p:nvPr/>
        </p:nvSpPr>
        <p:spPr>
          <a:xfrm>
            <a:off x="2931131" y="4399255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テキスト ボックス 416"/>
              <p:cNvSpPr txBox="1"/>
              <p:nvPr/>
            </p:nvSpPr>
            <p:spPr>
              <a:xfrm>
                <a:off x="2976851" y="3010913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89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6851" y="3010913"/>
                <a:ext cx="314317" cy="307777"/>
              </a:xfrm>
              <a:prstGeom prst="rect">
                <a:avLst/>
              </a:prstGeom>
              <a:blipFill>
                <a:blip r:embed="rId37"/>
                <a:stretch>
                  <a:fillRect l="-9615" r="-9615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テキスト ボックス 416"/>
              <p:cNvSpPr txBox="1"/>
              <p:nvPr/>
            </p:nvSpPr>
            <p:spPr>
              <a:xfrm>
                <a:off x="2976851" y="3679024"/>
                <a:ext cx="30835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91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6851" y="3679024"/>
                <a:ext cx="308354" cy="307777"/>
              </a:xfrm>
              <a:prstGeom prst="rect">
                <a:avLst/>
              </a:prstGeom>
              <a:blipFill>
                <a:blip r:embed="rId38"/>
                <a:stretch>
                  <a:fillRect l="-9804" r="-7843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テキスト ボックス 416"/>
              <p:cNvSpPr txBox="1"/>
              <p:nvPr/>
            </p:nvSpPr>
            <p:spPr>
              <a:xfrm>
                <a:off x="2976851" y="4399255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96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6851" y="4399255"/>
                <a:ext cx="314317" cy="307777"/>
              </a:xfrm>
              <a:prstGeom prst="rect">
                <a:avLst/>
              </a:prstGeom>
              <a:blipFill>
                <a:blip r:embed="rId39"/>
                <a:stretch>
                  <a:fillRect l="-9615" r="-9615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楕円 96"/>
          <p:cNvSpPr/>
          <p:nvPr/>
        </p:nvSpPr>
        <p:spPr>
          <a:xfrm>
            <a:off x="3474407" y="3000139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8" name="楕円 97"/>
          <p:cNvSpPr/>
          <p:nvPr/>
        </p:nvSpPr>
        <p:spPr>
          <a:xfrm>
            <a:off x="3474407" y="3679024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楕円 98"/>
          <p:cNvSpPr/>
          <p:nvPr/>
        </p:nvSpPr>
        <p:spPr>
          <a:xfrm>
            <a:off x="3474407" y="4399255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テキスト ボックス 416"/>
              <p:cNvSpPr txBox="1"/>
              <p:nvPr/>
            </p:nvSpPr>
            <p:spPr>
              <a:xfrm>
                <a:off x="3520127" y="3010913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00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0127" y="3010913"/>
                <a:ext cx="314317" cy="307777"/>
              </a:xfrm>
              <a:prstGeom prst="rect">
                <a:avLst/>
              </a:prstGeom>
              <a:blipFill>
                <a:blip r:embed="rId40"/>
                <a:stretch>
                  <a:fillRect l="-9615" r="-9615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テキスト ボックス 416"/>
              <p:cNvSpPr txBox="1"/>
              <p:nvPr/>
            </p:nvSpPr>
            <p:spPr>
              <a:xfrm>
                <a:off x="3520127" y="3679024"/>
                <a:ext cx="30835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01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0127" y="3679024"/>
                <a:ext cx="308354" cy="307777"/>
              </a:xfrm>
              <a:prstGeom prst="rect">
                <a:avLst/>
              </a:prstGeom>
              <a:blipFill>
                <a:blip r:embed="rId41"/>
                <a:stretch>
                  <a:fillRect l="-9804" r="-7843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テキスト ボックス 416"/>
              <p:cNvSpPr txBox="1"/>
              <p:nvPr/>
            </p:nvSpPr>
            <p:spPr>
              <a:xfrm>
                <a:off x="3520127" y="4399255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02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0127" y="4399255"/>
                <a:ext cx="314317" cy="307777"/>
              </a:xfrm>
              <a:prstGeom prst="rect">
                <a:avLst/>
              </a:prstGeom>
              <a:blipFill>
                <a:blip r:embed="rId42"/>
                <a:stretch>
                  <a:fillRect l="-9615" r="-9615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" name="楕円 102"/>
          <p:cNvSpPr/>
          <p:nvPr/>
        </p:nvSpPr>
        <p:spPr>
          <a:xfrm>
            <a:off x="4013732" y="2987876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4" name="楕円 103"/>
          <p:cNvSpPr/>
          <p:nvPr/>
        </p:nvSpPr>
        <p:spPr>
          <a:xfrm>
            <a:off x="4013732" y="3666761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楕円 104"/>
          <p:cNvSpPr/>
          <p:nvPr/>
        </p:nvSpPr>
        <p:spPr>
          <a:xfrm>
            <a:off x="4013732" y="4386992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テキスト ボックス 416"/>
              <p:cNvSpPr txBox="1"/>
              <p:nvPr/>
            </p:nvSpPr>
            <p:spPr>
              <a:xfrm>
                <a:off x="4059452" y="2998650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06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9452" y="2998650"/>
                <a:ext cx="314317" cy="307777"/>
              </a:xfrm>
              <a:prstGeom prst="rect">
                <a:avLst/>
              </a:prstGeom>
              <a:blipFill>
                <a:blip r:embed="rId43"/>
                <a:stretch>
                  <a:fillRect l="-11765" r="-9804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テキスト ボックス 416"/>
              <p:cNvSpPr txBox="1"/>
              <p:nvPr/>
            </p:nvSpPr>
            <p:spPr>
              <a:xfrm>
                <a:off x="4059452" y="3666761"/>
                <a:ext cx="30835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07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9452" y="3666761"/>
                <a:ext cx="308354" cy="307777"/>
              </a:xfrm>
              <a:prstGeom prst="rect">
                <a:avLst/>
              </a:prstGeom>
              <a:blipFill>
                <a:blip r:embed="rId44"/>
                <a:stretch>
                  <a:fillRect l="-11765" r="-7843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テキスト ボックス 416"/>
              <p:cNvSpPr txBox="1"/>
              <p:nvPr/>
            </p:nvSpPr>
            <p:spPr>
              <a:xfrm>
                <a:off x="4059452" y="4386992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08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9452" y="4386992"/>
                <a:ext cx="314317" cy="307777"/>
              </a:xfrm>
              <a:prstGeom prst="rect">
                <a:avLst/>
              </a:prstGeom>
              <a:blipFill>
                <a:blip r:embed="rId45"/>
                <a:stretch>
                  <a:fillRect l="-11765" r="-9804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9" name="楕円 108"/>
          <p:cNvSpPr/>
          <p:nvPr/>
        </p:nvSpPr>
        <p:spPr>
          <a:xfrm>
            <a:off x="4557008" y="2987876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0" name="楕円 109"/>
          <p:cNvSpPr/>
          <p:nvPr/>
        </p:nvSpPr>
        <p:spPr>
          <a:xfrm>
            <a:off x="4557008" y="3666761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楕円 110"/>
          <p:cNvSpPr/>
          <p:nvPr/>
        </p:nvSpPr>
        <p:spPr>
          <a:xfrm>
            <a:off x="4557008" y="4386992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テキスト ボックス 416"/>
              <p:cNvSpPr txBox="1"/>
              <p:nvPr/>
            </p:nvSpPr>
            <p:spPr>
              <a:xfrm>
                <a:off x="4602728" y="2998650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12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2728" y="2998650"/>
                <a:ext cx="314317" cy="307777"/>
              </a:xfrm>
              <a:prstGeom prst="rect">
                <a:avLst/>
              </a:prstGeom>
              <a:blipFill>
                <a:blip r:embed="rId46"/>
                <a:stretch>
                  <a:fillRect l="-9615" r="-9615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テキスト ボックス 416"/>
              <p:cNvSpPr txBox="1"/>
              <p:nvPr/>
            </p:nvSpPr>
            <p:spPr>
              <a:xfrm>
                <a:off x="4602728" y="3666761"/>
                <a:ext cx="30835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13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2728" y="3666761"/>
                <a:ext cx="308354" cy="307777"/>
              </a:xfrm>
              <a:prstGeom prst="rect">
                <a:avLst/>
              </a:prstGeom>
              <a:blipFill>
                <a:blip r:embed="rId47"/>
                <a:stretch>
                  <a:fillRect l="-9804" r="-7843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テキスト ボックス 416"/>
              <p:cNvSpPr txBox="1"/>
              <p:nvPr/>
            </p:nvSpPr>
            <p:spPr>
              <a:xfrm>
                <a:off x="4602728" y="4386992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14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2728" y="4386992"/>
                <a:ext cx="314317" cy="307777"/>
              </a:xfrm>
              <a:prstGeom prst="rect">
                <a:avLst/>
              </a:prstGeom>
              <a:blipFill>
                <a:blip r:embed="rId48"/>
                <a:stretch>
                  <a:fillRect l="-9615" r="-9615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グループ化 4"/>
          <p:cNvGrpSpPr/>
          <p:nvPr/>
        </p:nvGrpSpPr>
        <p:grpSpPr>
          <a:xfrm>
            <a:off x="707071" y="2565389"/>
            <a:ext cx="4198694" cy="329033"/>
            <a:chOff x="859908" y="2170966"/>
            <a:chExt cx="4198694" cy="329033"/>
          </a:xfrm>
        </p:grpSpPr>
        <p:sp>
          <p:nvSpPr>
            <p:cNvPr id="4" name="楕円 3"/>
            <p:cNvSpPr/>
            <p:nvPr/>
          </p:nvSpPr>
          <p:spPr>
            <a:xfrm>
              <a:off x="859908" y="2186209"/>
              <a:ext cx="303920" cy="29664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 dirty="0" smtClean="0"/>
                <a:t>e</a:t>
              </a:r>
              <a:endParaRPr kumimoji="1" lang="ja-JP" altLang="en-US" sz="2400" dirty="0"/>
            </a:p>
          </p:txBody>
        </p:sp>
        <p:sp>
          <p:nvSpPr>
            <p:cNvPr id="115" name="楕円 114"/>
            <p:cNvSpPr/>
            <p:nvPr/>
          </p:nvSpPr>
          <p:spPr>
            <a:xfrm>
              <a:off x="1425762" y="2196650"/>
              <a:ext cx="303920" cy="29664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 dirty="0" smtClean="0"/>
                <a:t>e</a:t>
              </a:r>
              <a:endParaRPr kumimoji="1" lang="ja-JP" altLang="en-US" sz="2400" dirty="0"/>
            </a:p>
          </p:txBody>
        </p:sp>
        <p:sp>
          <p:nvSpPr>
            <p:cNvPr id="116" name="楕円 115"/>
            <p:cNvSpPr/>
            <p:nvPr/>
          </p:nvSpPr>
          <p:spPr>
            <a:xfrm>
              <a:off x="1998954" y="2181465"/>
              <a:ext cx="303920" cy="29664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 dirty="0" smtClean="0"/>
                <a:t>e</a:t>
              </a:r>
              <a:endParaRPr kumimoji="1" lang="ja-JP" altLang="en-US" sz="2400" dirty="0"/>
            </a:p>
          </p:txBody>
        </p:sp>
        <p:sp>
          <p:nvSpPr>
            <p:cNvPr id="117" name="楕円 116"/>
            <p:cNvSpPr/>
            <p:nvPr/>
          </p:nvSpPr>
          <p:spPr>
            <a:xfrm>
              <a:off x="2532770" y="2203358"/>
              <a:ext cx="303920" cy="29664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 dirty="0" smtClean="0"/>
                <a:t>e</a:t>
              </a:r>
              <a:endParaRPr kumimoji="1" lang="ja-JP" altLang="en-US" sz="2400" dirty="0"/>
            </a:p>
          </p:txBody>
        </p:sp>
        <p:sp>
          <p:nvSpPr>
            <p:cNvPr id="118" name="楕円 117"/>
            <p:cNvSpPr/>
            <p:nvPr/>
          </p:nvSpPr>
          <p:spPr>
            <a:xfrm>
              <a:off x="3132491" y="2191221"/>
              <a:ext cx="303920" cy="29664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 dirty="0" smtClean="0"/>
                <a:t>e</a:t>
              </a:r>
              <a:endParaRPr kumimoji="1" lang="ja-JP" altLang="en-US" sz="2400" dirty="0"/>
            </a:p>
          </p:txBody>
        </p:sp>
        <p:sp>
          <p:nvSpPr>
            <p:cNvPr id="119" name="楕円 118"/>
            <p:cNvSpPr/>
            <p:nvPr/>
          </p:nvSpPr>
          <p:spPr>
            <a:xfrm>
              <a:off x="3683106" y="2176036"/>
              <a:ext cx="303920" cy="29664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 dirty="0" smtClean="0"/>
                <a:t>e</a:t>
              </a:r>
              <a:endParaRPr kumimoji="1" lang="ja-JP" altLang="en-US" sz="2400" dirty="0"/>
            </a:p>
          </p:txBody>
        </p:sp>
        <p:sp>
          <p:nvSpPr>
            <p:cNvPr id="120" name="楕円 119"/>
            <p:cNvSpPr/>
            <p:nvPr/>
          </p:nvSpPr>
          <p:spPr>
            <a:xfrm>
              <a:off x="4233983" y="2183103"/>
              <a:ext cx="303920" cy="29664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 dirty="0" smtClean="0"/>
                <a:t>e</a:t>
              </a:r>
              <a:endParaRPr kumimoji="1" lang="ja-JP" altLang="en-US" sz="2400" dirty="0"/>
            </a:p>
          </p:txBody>
        </p:sp>
        <p:sp>
          <p:nvSpPr>
            <p:cNvPr id="121" name="楕円 120"/>
            <p:cNvSpPr/>
            <p:nvPr/>
          </p:nvSpPr>
          <p:spPr>
            <a:xfrm>
              <a:off x="4754682" y="2170966"/>
              <a:ext cx="303920" cy="29664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 dirty="0" smtClean="0"/>
                <a:t>e</a:t>
              </a:r>
              <a:endParaRPr kumimoji="1" lang="ja-JP" altLang="en-US" sz="2400" dirty="0"/>
            </a:p>
          </p:txBody>
        </p:sp>
      </p:grpSp>
      <p:sp>
        <p:nvSpPr>
          <p:cNvPr id="148" name="楕円 147"/>
          <p:cNvSpPr/>
          <p:nvPr/>
        </p:nvSpPr>
        <p:spPr>
          <a:xfrm>
            <a:off x="605623" y="5135451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テキスト ボックス 416"/>
              <p:cNvSpPr txBox="1"/>
              <p:nvPr/>
            </p:nvSpPr>
            <p:spPr>
              <a:xfrm>
                <a:off x="651343" y="5135451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49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343" y="5135451"/>
                <a:ext cx="314317" cy="307777"/>
              </a:xfrm>
              <a:prstGeom prst="rect">
                <a:avLst/>
              </a:prstGeom>
              <a:blipFill>
                <a:blip r:embed="rId49"/>
                <a:stretch>
                  <a:fillRect l="-11765" r="-9804" b="-156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0" name="楕円 149"/>
          <p:cNvSpPr/>
          <p:nvPr/>
        </p:nvSpPr>
        <p:spPr>
          <a:xfrm>
            <a:off x="1182766" y="5135451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テキスト ボックス 416"/>
              <p:cNvSpPr txBox="1"/>
              <p:nvPr/>
            </p:nvSpPr>
            <p:spPr>
              <a:xfrm>
                <a:off x="1228486" y="5135451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51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486" y="5135451"/>
                <a:ext cx="314317" cy="307777"/>
              </a:xfrm>
              <a:prstGeom prst="rect">
                <a:avLst/>
              </a:prstGeom>
              <a:blipFill>
                <a:blip r:embed="rId50"/>
                <a:stretch>
                  <a:fillRect l="-11765" r="-9804" b="-156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2" name="楕円 151"/>
          <p:cNvSpPr/>
          <p:nvPr/>
        </p:nvSpPr>
        <p:spPr>
          <a:xfrm>
            <a:off x="1755958" y="5123188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テキスト ボックス 416"/>
              <p:cNvSpPr txBox="1"/>
              <p:nvPr/>
            </p:nvSpPr>
            <p:spPr>
              <a:xfrm>
                <a:off x="1801678" y="5123188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53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1678" y="5123188"/>
                <a:ext cx="314317" cy="307777"/>
              </a:xfrm>
              <a:prstGeom prst="rect">
                <a:avLst/>
              </a:prstGeom>
              <a:blipFill>
                <a:blip r:embed="rId51"/>
                <a:stretch>
                  <a:fillRect l="-11765" r="-9804" b="-156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4" name="楕円 153"/>
          <p:cNvSpPr/>
          <p:nvPr/>
        </p:nvSpPr>
        <p:spPr>
          <a:xfrm>
            <a:off x="2344390" y="5123188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テキスト ボックス 416"/>
              <p:cNvSpPr txBox="1"/>
              <p:nvPr/>
            </p:nvSpPr>
            <p:spPr>
              <a:xfrm>
                <a:off x="2390110" y="5123188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55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0110" y="5123188"/>
                <a:ext cx="314317" cy="307777"/>
              </a:xfrm>
              <a:prstGeom prst="rect">
                <a:avLst/>
              </a:prstGeom>
              <a:blipFill>
                <a:blip r:embed="rId52"/>
                <a:stretch>
                  <a:fillRect l="-9615" r="-9615" b="-156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6" name="楕円 155"/>
          <p:cNvSpPr/>
          <p:nvPr/>
        </p:nvSpPr>
        <p:spPr>
          <a:xfrm>
            <a:off x="2919406" y="5136940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テキスト ボックス 416"/>
              <p:cNvSpPr txBox="1"/>
              <p:nvPr/>
            </p:nvSpPr>
            <p:spPr>
              <a:xfrm>
                <a:off x="2965126" y="5136940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57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5126" y="5136940"/>
                <a:ext cx="314317" cy="307777"/>
              </a:xfrm>
              <a:prstGeom prst="rect">
                <a:avLst/>
              </a:prstGeom>
              <a:blipFill>
                <a:blip r:embed="rId53"/>
                <a:stretch>
                  <a:fillRect l="-9615" r="-9615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8" name="楕円 157"/>
          <p:cNvSpPr/>
          <p:nvPr/>
        </p:nvSpPr>
        <p:spPr>
          <a:xfrm>
            <a:off x="3462682" y="5136940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9" name="テキスト ボックス 416"/>
              <p:cNvSpPr txBox="1"/>
              <p:nvPr/>
            </p:nvSpPr>
            <p:spPr>
              <a:xfrm>
                <a:off x="3508402" y="5136940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59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8402" y="5136940"/>
                <a:ext cx="314317" cy="307777"/>
              </a:xfrm>
              <a:prstGeom prst="rect">
                <a:avLst/>
              </a:prstGeom>
              <a:blipFill>
                <a:blip r:embed="rId54"/>
                <a:stretch>
                  <a:fillRect l="-11765" r="-9804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0" name="楕円 159"/>
          <p:cNvSpPr/>
          <p:nvPr/>
        </p:nvSpPr>
        <p:spPr>
          <a:xfrm>
            <a:off x="4002007" y="5124677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テキスト ボックス 416"/>
              <p:cNvSpPr txBox="1"/>
              <p:nvPr/>
            </p:nvSpPr>
            <p:spPr>
              <a:xfrm>
                <a:off x="4047727" y="5124677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61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7727" y="5124677"/>
                <a:ext cx="314317" cy="307777"/>
              </a:xfrm>
              <a:prstGeom prst="rect">
                <a:avLst/>
              </a:prstGeom>
              <a:blipFill>
                <a:blip r:embed="rId55"/>
                <a:stretch>
                  <a:fillRect l="-11538" r="-7692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2" name="楕円 161"/>
          <p:cNvSpPr/>
          <p:nvPr/>
        </p:nvSpPr>
        <p:spPr>
          <a:xfrm>
            <a:off x="4545283" y="5124677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" name="テキスト ボックス 416"/>
              <p:cNvSpPr txBox="1"/>
              <p:nvPr/>
            </p:nvSpPr>
            <p:spPr>
              <a:xfrm>
                <a:off x="4591003" y="5124677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63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1003" y="5124677"/>
                <a:ext cx="314317" cy="307777"/>
              </a:xfrm>
              <a:prstGeom prst="rect">
                <a:avLst/>
              </a:prstGeom>
              <a:blipFill>
                <a:blip r:embed="rId56"/>
                <a:stretch>
                  <a:fillRect l="-9615" r="-9615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右矢印 1"/>
          <p:cNvSpPr/>
          <p:nvPr/>
        </p:nvSpPr>
        <p:spPr>
          <a:xfrm>
            <a:off x="69036" y="2580632"/>
            <a:ext cx="536587" cy="309463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右矢印 121"/>
          <p:cNvSpPr/>
          <p:nvPr/>
        </p:nvSpPr>
        <p:spPr>
          <a:xfrm>
            <a:off x="8979124" y="1888308"/>
            <a:ext cx="536587" cy="309463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1" name="グループ化 20"/>
          <p:cNvGrpSpPr/>
          <p:nvPr/>
        </p:nvGrpSpPr>
        <p:grpSpPr>
          <a:xfrm>
            <a:off x="817902" y="2054974"/>
            <a:ext cx="4428322" cy="543491"/>
            <a:chOff x="817902" y="2054974"/>
            <a:chExt cx="4428322" cy="543491"/>
          </a:xfrm>
        </p:grpSpPr>
        <p:sp>
          <p:nvSpPr>
            <p:cNvPr id="11" name="フリーフォーム 10"/>
            <p:cNvSpPr/>
            <p:nvPr/>
          </p:nvSpPr>
          <p:spPr>
            <a:xfrm flipH="1">
              <a:off x="817902" y="2093936"/>
              <a:ext cx="79305" cy="504529"/>
            </a:xfrm>
            <a:custGeom>
              <a:avLst/>
              <a:gdLst>
                <a:gd name="connsiteX0" fmla="*/ 11296 w 1478851"/>
                <a:gd name="connsiteY0" fmla="*/ 0 h 6197600"/>
                <a:gd name="connsiteX1" fmla="*/ 1478851 w 1478851"/>
                <a:gd name="connsiteY1" fmla="*/ 666044 h 6197600"/>
                <a:gd name="connsiteX2" fmla="*/ 11296 w 1478851"/>
                <a:gd name="connsiteY2" fmla="*/ 1253067 h 6197600"/>
                <a:gd name="connsiteX3" fmla="*/ 1433696 w 1478851"/>
                <a:gd name="connsiteY3" fmla="*/ 1919111 h 6197600"/>
                <a:gd name="connsiteX4" fmla="*/ 7 w 1478851"/>
                <a:gd name="connsiteY4" fmla="*/ 2280355 h 6197600"/>
                <a:gd name="connsiteX5" fmla="*/ 1456273 w 1478851"/>
                <a:gd name="connsiteY5" fmla="*/ 2675467 h 6197600"/>
                <a:gd name="connsiteX6" fmla="*/ 11296 w 1478851"/>
                <a:gd name="connsiteY6" fmla="*/ 3014133 h 6197600"/>
                <a:gd name="connsiteX7" fmla="*/ 1467562 w 1478851"/>
                <a:gd name="connsiteY7" fmla="*/ 3420533 h 6197600"/>
                <a:gd name="connsiteX8" fmla="*/ 11296 w 1478851"/>
                <a:gd name="connsiteY8" fmla="*/ 3702755 h 6197600"/>
                <a:gd name="connsiteX9" fmla="*/ 1444985 w 1478851"/>
                <a:gd name="connsiteY9" fmla="*/ 4165600 h 6197600"/>
                <a:gd name="connsiteX10" fmla="*/ 11296 w 1478851"/>
                <a:gd name="connsiteY10" fmla="*/ 4436533 h 6197600"/>
                <a:gd name="connsiteX11" fmla="*/ 1433696 w 1478851"/>
                <a:gd name="connsiteY11" fmla="*/ 5012267 h 6197600"/>
                <a:gd name="connsiteX12" fmla="*/ 857962 w 1478851"/>
                <a:gd name="connsiteY12" fmla="*/ 5226755 h 6197600"/>
                <a:gd name="connsiteX13" fmla="*/ 609607 w 1478851"/>
                <a:gd name="connsiteY13" fmla="*/ 5655733 h 6197600"/>
                <a:gd name="connsiteX14" fmla="*/ 609607 w 1478851"/>
                <a:gd name="connsiteY14" fmla="*/ 6197600 h 6197600"/>
                <a:gd name="connsiteX0" fmla="*/ 11296 w 1478852"/>
                <a:gd name="connsiteY0" fmla="*/ 0 h 6197600"/>
                <a:gd name="connsiteX1" fmla="*/ 1478851 w 1478852"/>
                <a:gd name="connsiteY1" fmla="*/ 666044 h 6197600"/>
                <a:gd name="connsiteX2" fmla="*/ 22585 w 1478852"/>
                <a:gd name="connsiteY2" fmla="*/ 1038578 h 6197600"/>
                <a:gd name="connsiteX3" fmla="*/ 1433696 w 1478852"/>
                <a:gd name="connsiteY3" fmla="*/ 1919111 h 6197600"/>
                <a:gd name="connsiteX4" fmla="*/ 7 w 1478852"/>
                <a:gd name="connsiteY4" fmla="*/ 2280355 h 6197600"/>
                <a:gd name="connsiteX5" fmla="*/ 1456273 w 1478852"/>
                <a:gd name="connsiteY5" fmla="*/ 2675467 h 6197600"/>
                <a:gd name="connsiteX6" fmla="*/ 11296 w 1478852"/>
                <a:gd name="connsiteY6" fmla="*/ 3014133 h 6197600"/>
                <a:gd name="connsiteX7" fmla="*/ 1467562 w 1478852"/>
                <a:gd name="connsiteY7" fmla="*/ 3420533 h 6197600"/>
                <a:gd name="connsiteX8" fmla="*/ 11296 w 1478852"/>
                <a:gd name="connsiteY8" fmla="*/ 3702755 h 6197600"/>
                <a:gd name="connsiteX9" fmla="*/ 1444985 w 1478852"/>
                <a:gd name="connsiteY9" fmla="*/ 4165600 h 6197600"/>
                <a:gd name="connsiteX10" fmla="*/ 11296 w 1478852"/>
                <a:gd name="connsiteY10" fmla="*/ 4436533 h 6197600"/>
                <a:gd name="connsiteX11" fmla="*/ 1433696 w 1478852"/>
                <a:gd name="connsiteY11" fmla="*/ 5012267 h 6197600"/>
                <a:gd name="connsiteX12" fmla="*/ 857962 w 1478852"/>
                <a:gd name="connsiteY12" fmla="*/ 5226755 h 6197600"/>
                <a:gd name="connsiteX13" fmla="*/ 609607 w 1478852"/>
                <a:gd name="connsiteY13" fmla="*/ 5655733 h 6197600"/>
                <a:gd name="connsiteX14" fmla="*/ 609607 w 1478852"/>
                <a:gd name="connsiteY14" fmla="*/ 6197600 h 6197600"/>
                <a:gd name="connsiteX0" fmla="*/ 11291 w 1478847"/>
                <a:gd name="connsiteY0" fmla="*/ 0 h 6197600"/>
                <a:gd name="connsiteX1" fmla="*/ 1478846 w 1478847"/>
                <a:gd name="connsiteY1" fmla="*/ 666044 h 6197600"/>
                <a:gd name="connsiteX2" fmla="*/ 22580 w 1478847"/>
                <a:gd name="connsiteY2" fmla="*/ 1038578 h 6197600"/>
                <a:gd name="connsiteX3" fmla="*/ 1467558 w 1478847"/>
                <a:gd name="connsiteY3" fmla="*/ 1648178 h 6197600"/>
                <a:gd name="connsiteX4" fmla="*/ 2 w 1478847"/>
                <a:gd name="connsiteY4" fmla="*/ 2280355 h 6197600"/>
                <a:gd name="connsiteX5" fmla="*/ 1456268 w 1478847"/>
                <a:gd name="connsiteY5" fmla="*/ 2675467 h 6197600"/>
                <a:gd name="connsiteX6" fmla="*/ 11291 w 1478847"/>
                <a:gd name="connsiteY6" fmla="*/ 3014133 h 6197600"/>
                <a:gd name="connsiteX7" fmla="*/ 1467557 w 1478847"/>
                <a:gd name="connsiteY7" fmla="*/ 3420533 h 6197600"/>
                <a:gd name="connsiteX8" fmla="*/ 11291 w 1478847"/>
                <a:gd name="connsiteY8" fmla="*/ 3702755 h 6197600"/>
                <a:gd name="connsiteX9" fmla="*/ 1444980 w 1478847"/>
                <a:gd name="connsiteY9" fmla="*/ 4165600 h 6197600"/>
                <a:gd name="connsiteX10" fmla="*/ 11291 w 1478847"/>
                <a:gd name="connsiteY10" fmla="*/ 4436533 h 6197600"/>
                <a:gd name="connsiteX11" fmla="*/ 1433691 w 1478847"/>
                <a:gd name="connsiteY11" fmla="*/ 5012267 h 6197600"/>
                <a:gd name="connsiteX12" fmla="*/ 857957 w 1478847"/>
                <a:gd name="connsiteY12" fmla="*/ 5226755 h 6197600"/>
                <a:gd name="connsiteX13" fmla="*/ 609602 w 1478847"/>
                <a:gd name="connsiteY13" fmla="*/ 5655733 h 6197600"/>
                <a:gd name="connsiteX14" fmla="*/ 609602 w 1478847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56275 w 1467564"/>
                <a:gd name="connsiteY3" fmla="*/ 1648178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4289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44986 w 1456274"/>
                <a:gd name="connsiteY3" fmla="*/ 1535289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33697 w 1456274"/>
                <a:gd name="connsiteY3" fmla="*/ 1343377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56267 w 1467556"/>
                <a:gd name="connsiteY5" fmla="*/ 2675467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702755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815644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90134"/>
                <a:gd name="connsiteY0" fmla="*/ 0 h 6197600"/>
                <a:gd name="connsiteX1" fmla="*/ 1444979 w 1490134"/>
                <a:gd name="connsiteY1" fmla="*/ 417690 h 6197600"/>
                <a:gd name="connsiteX2" fmla="*/ 22579 w 1490134"/>
                <a:gd name="connsiteY2" fmla="*/ 869244 h 6197600"/>
                <a:gd name="connsiteX3" fmla="*/ 1444979 w 1490134"/>
                <a:gd name="connsiteY3" fmla="*/ 1343377 h 6197600"/>
                <a:gd name="connsiteX4" fmla="*/ 1 w 1490134"/>
                <a:gd name="connsiteY4" fmla="*/ 1896532 h 6197600"/>
                <a:gd name="connsiteX5" fmla="*/ 1433690 w 1490134"/>
                <a:gd name="connsiteY5" fmla="*/ 2393244 h 6197600"/>
                <a:gd name="connsiteX6" fmla="*/ 22579 w 1490134"/>
                <a:gd name="connsiteY6" fmla="*/ 2935111 h 6197600"/>
                <a:gd name="connsiteX7" fmla="*/ 1467556 w 1490134"/>
                <a:gd name="connsiteY7" fmla="*/ 3420533 h 6197600"/>
                <a:gd name="connsiteX8" fmla="*/ 11290 w 1490134"/>
                <a:gd name="connsiteY8" fmla="*/ 3815644 h 6197600"/>
                <a:gd name="connsiteX9" fmla="*/ 1490134 w 1490134"/>
                <a:gd name="connsiteY9" fmla="*/ 4402666 h 6197600"/>
                <a:gd name="connsiteX10" fmla="*/ 11290 w 1490134"/>
                <a:gd name="connsiteY10" fmla="*/ 4436533 h 6197600"/>
                <a:gd name="connsiteX11" fmla="*/ 1433690 w 1490134"/>
                <a:gd name="connsiteY11" fmla="*/ 5012267 h 6197600"/>
                <a:gd name="connsiteX12" fmla="*/ 857956 w 1490134"/>
                <a:gd name="connsiteY12" fmla="*/ 5226755 h 6197600"/>
                <a:gd name="connsiteX13" fmla="*/ 609601 w 1490134"/>
                <a:gd name="connsiteY13" fmla="*/ 5655733 h 6197600"/>
                <a:gd name="connsiteX14" fmla="*/ 609601 w 1490134"/>
                <a:gd name="connsiteY14" fmla="*/ 6197600 h 6197600"/>
                <a:gd name="connsiteX0" fmla="*/ 11339 w 1490184"/>
                <a:gd name="connsiteY0" fmla="*/ 0 h 6197600"/>
                <a:gd name="connsiteX1" fmla="*/ 1445028 w 1490184"/>
                <a:gd name="connsiteY1" fmla="*/ 417690 h 6197600"/>
                <a:gd name="connsiteX2" fmla="*/ 22628 w 1490184"/>
                <a:gd name="connsiteY2" fmla="*/ 869244 h 6197600"/>
                <a:gd name="connsiteX3" fmla="*/ 1445028 w 1490184"/>
                <a:gd name="connsiteY3" fmla="*/ 1343377 h 6197600"/>
                <a:gd name="connsiteX4" fmla="*/ 50 w 1490184"/>
                <a:gd name="connsiteY4" fmla="*/ 1896532 h 6197600"/>
                <a:gd name="connsiteX5" fmla="*/ 1433739 w 1490184"/>
                <a:gd name="connsiteY5" fmla="*/ 2393244 h 6197600"/>
                <a:gd name="connsiteX6" fmla="*/ 22628 w 1490184"/>
                <a:gd name="connsiteY6" fmla="*/ 2935111 h 6197600"/>
                <a:gd name="connsiteX7" fmla="*/ 1467605 w 1490184"/>
                <a:gd name="connsiteY7" fmla="*/ 3420533 h 6197600"/>
                <a:gd name="connsiteX8" fmla="*/ 11339 w 1490184"/>
                <a:gd name="connsiteY8" fmla="*/ 3815644 h 6197600"/>
                <a:gd name="connsiteX9" fmla="*/ 1490183 w 1490184"/>
                <a:gd name="connsiteY9" fmla="*/ 4402666 h 6197600"/>
                <a:gd name="connsiteX10" fmla="*/ 50 w 1490184"/>
                <a:gd name="connsiteY10" fmla="*/ 4718755 h 6197600"/>
                <a:gd name="connsiteX11" fmla="*/ 1433739 w 1490184"/>
                <a:gd name="connsiteY11" fmla="*/ 5012267 h 6197600"/>
                <a:gd name="connsiteX12" fmla="*/ 858005 w 1490184"/>
                <a:gd name="connsiteY12" fmla="*/ 5226755 h 6197600"/>
                <a:gd name="connsiteX13" fmla="*/ 609650 w 1490184"/>
                <a:gd name="connsiteY13" fmla="*/ 5655733 h 6197600"/>
                <a:gd name="connsiteX14" fmla="*/ 609650 w 1490184"/>
                <a:gd name="connsiteY14" fmla="*/ 6197600 h 6197600"/>
                <a:gd name="connsiteX0" fmla="*/ 11291 w 1522167"/>
                <a:gd name="connsiteY0" fmla="*/ 0 h 6197600"/>
                <a:gd name="connsiteX1" fmla="*/ 1444980 w 1522167"/>
                <a:gd name="connsiteY1" fmla="*/ 417690 h 6197600"/>
                <a:gd name="connsiteX2" fmla="*/ 22580 w 1522167"/>
                <a:gd name="connsiteY2" fmla="*/ 869244 h 6197600"/>
                <a:gd name="connsiteX3" fmla="*/ 1444980 w 1522167"/>
                <a:gd name="connsiteY3" fmla="*/ 1343377 h 6197600"/>
                <a:gd name="connsiteX4" fmla="*/ 2 w 1522167"/>
                <a:gd name="connsiteY4" fmla="*/ 1896532 h 6197600"/>
                <a:gd name="connsiteX5" fmla="*/ 1433691 w 1522167"/>
                <a:gd name="connsiteY5" fmla="*/ 2393244 h 6197600"/>
                <a:gd name="connsiteX6" fmla="*/ 22580 w 1522167"/>
                <a:gd name="connsiteY6" fmla="*/ 2935111 h 6197600"/>
                <a:gd name="connsiteX7" fmla="*/ 1467557 w 1522167"/>
                <a:gd name="connsiteY7" fmla="*/ 3420533 h 6197600"/>
                <a:gd name="connsiteX8" fmla="*/ 11291 w 1522167"/>
                <a:gd name="connsiteY8" fmla="*/ 3815644 h 6197600"/>
                <a:gd name="connsiteX9" fmla="*/ 1490135 w 1522167"/>
                <a:gd name="connsiteY9" fmla="*/ 4402666 h 6197600"/>
                <a:gd name="connsiteX10" fmla="*/ 2 w 1522167"/>
                <a:gd name="connsiteY10" fmla="*/ 4718755 h 6197600"/>
                <a:gd name="connsiteX11" fmla="*/ 1501424 w 1522167"/>
                <a:gd name="connsiteY11" fmla="*/ 5249334 h 6197600"/>
                <a:gd name="connsiteX12" fmla="*/ 857957 w 1522167"/>
                <a:gd name="connsiteY12" fmla="*/ 5226755 h 6197600"/>
                <a:gd name="connsiteX13" fmla="*/ 609602 w 1522167"/>
                <a:gd name="connsiteY13" fmla="*/ 5655733 h 6197600"/>
                <a:gd name="connsiteX14" fmla="*/ 609602 w 1522167"/>
                <a:gd name="connsiteY14" fmla="*/ 6197600 h 6197600"/>
                <a:gd name="connsiteX0" fmla="*/ 11291 w 1500130"/>
                <a:gd name="connsiteY0" fmla="*/ 0 h 6197600"/>
                <a:gd name="connsiteX1" fmla="*/ 1444980 w 1500130"/>
                <a:gd name="connsiteY1" fmla="*/ 417690 h 6197600"/>
                <a:gd name="connsiteX2" fmla="*/ 22580 w 1500130"/>
                <a:gd name="connsiteY2" fmla="*/ 869244 h 6197600"/>
                <a:gd name="connsiteX3" fmla="*/ 1444980 w 1500130"/>
                <a:gd name="connsiteY3" fmla="*/ 1343377 h 6197600"/>
                <a:gd name="connsiteX4" fmla="*/ 2 w 1500130"/>
                <a:gd name="connsiteY4" fmla="*/ 1896532 h 6197600"/>
                <a:gd name="connsiteX5" fmla="*/ 1433691 w 1500130"/>
                <a:gd name="connsiteY5" fmla="*/ 2393244 h 6197600"/>
                <a:gd name="connsiteX6" fmla="*/ 22580 w 1500130"/>
                <a:gd name="connsiteY6" fmla="*/ 2935111 h 6197600"/>
                <a:gd name="connsiteX7" fmla="*/ 1467557 w 1500130"/>
                <a:gd name="connsiteY7" fmla="*/ 3420533 h 6197600"/>
                <a:gd name="connsiteX8" fmla="*/ 11291 w 1500130"/>
                <a:gd name="connsiteY8" fmla="*/ 3815644 h 6197600"/>
                <a:gd name="connsiteX9" fmla="*/ 1490135 w 1500130"/>
                <a:gd name="connsiteY9" fmla="*/ 4402666 h 6197600"/>
                <a:gd name="connsiteX10" fmla="*/ 2 w 1500130"/>
                <a:gd name="connsiteY10" fmla="*/ 4718755 h 6197600"/>
                <a:gd name="connsiteX11" fmla="*/ 1478847 w 1500130"/>
                <a:gd name="connsiteY11" fmla="*/ 5204178 h 6197600"/>
                <a:gd name="connsiteX12" fmla="*/ 857957 w 1500130"/>
                <a:gd name="connsiteY12" fmla="*/ 5226755 h 6197600"/>
                <a:gd name="connsiteX13" fmla="*/ 609602 w 1500130"/>
                <a:gd name="connsiteY13" fmla="*/ 5655733 h 6197600"/>
                <a:gd name="connsiteX14" fmla="*/ 609602 w 1500130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57987 w 1490166"/>
                <a:gd name="connsiteY12" fmla="*/ 52267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0 w 1490165"/>
                <a:gd name="connsiteY0" fmla="*/ 0 h 6197600"/>
                <a:gd name="connsiteX1" fmla="*/ 1445009 w 1490165"/>
                <a:gd name="connsiteY1" fmla="*/ 417690 h 6197600"/>
                <a:gd name="connsiteX2" fmla="*/ 22609 w 1490165"/>
                <a:gd name="connsiteY2" fmla="*/ 869244 h 6197600"/>
                <a:gd name="connsiteX3" fmla="*/ 1445009 w 1490165"/>
                <a:gd name="connsiteY3" fmla="*/ 1343377 h 6197600"/>
                <a:gd name="connsiteX4" fmla="*/ 31 w 1490165"/>
                <a:gd name="connsiteY4" fmla="*/ 1896532 h 6197600"/>
                <a:gd name="connsiteX5" fmla="*/ 1433720 w 1490165"/>
                <a:gd name="connsiteY5" fmla="*/ 2393244 h 6197600"/>
                <a:gd name="connsiteX6" fmla="*/ 22609 w 1490165"/>
                <a:gd name="connsiteY6" fmla="*/ 2935111 h 6197600"/>
                <a:gd name="connsiteX7" fmla="*/ 1467586 w 1490165"/>
                <a:gd name="connsiteY7" fmla="*/ 3420533 h 6197600"/>
                <a:gd name="connsiteX8" fmla="*/ 11320 w 1490165"/>
                <a:gd name="connsiteY8" fmla="*/ 3815644 h 6197600"/>
                <a:gd name="connsiteX9" fmla="*/ 1490164 w 1490165"/>
                <a:gd name="connsiteY9" fmla="*/ 4402666 h 6197600"/>
                <a:gd name="connsiteX10" fmla="*/ 31 w 1490165"/>
                <a:gd name="connsiteY10" fmla="*/ 4718755 h 6197600"/>
                <a:gd name="connsiteX11" fmla="*/ 1445009 w 1490165"/>
                <a:gd name="connsiteY11" fmla="*/ 5192890 h 6197600"/>
                <a:gd name="connsiteX12" fmla="*/ 857986 w 1490165"/>
                <a:gd name="connsiteY12" fmla="*/ 5226755 h 6197600"/>
                <a:gd name="connsiteX13" fmla="*/ 609631 w 1490165"/>
                <a:gd name="connsiteY13" fmla="*/ 5655733 h 6197600"/>
                <a:gd name="connsiteX14" fmla="*/ 609631 w 1490165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54788 w 1490166"/>
                <a:gd name="connsiteY13" fmla="*/ 5870222 h 6197600"/>
                <a:gd name="connsiteX14" fmla="*/ 609632 w 1490166"/>
                <a:gd name="connsiteY14" fmla="*/ 6197600 h 6197600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54788 w 1490166"/>
                <a:gd name="connsiteY13" fmla="*/ 5870222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54788 w 1490166"/>
                <a:gd name="connsiteY13" fmla="*/ 5791199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982164 w 1490166"/>
                <a:gd name="connsiteY12" fmla="*/ 5486399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32 w 1490166"/>
                <a:gd name="connsiteY4" fmla="*/ 1896532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806221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32 w 1490166"/>
                <a:gd name="connsiteY6" fmla="*/ 2777067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292 w 1477165"/>
                <a:gd name="connsiteY0" fmla="*/ 0 h 6705601"/>
                <a:gd name="connsiteX1" fmla="*/ 1444981 w 1477165"/>
                <a:gd name="connsiteY1" fmla="*/ 417690 h 6705601"/>
                <a:gd name="connsiteX2" fmla="*/ 22581 w 1477165"/>
                <a:gd name="connsiteY2" fmla="*/ 869244 h 6705601"/>
                <a:gd name="connsiteX3" fmla="*/ 1444981 w 1477165"/>
                <a:gd name="connsiteY3" fmla="*/ 1343377 h 6705601"/>
                <a:gd name="connsiteX4" fmla="*/ 11292 w 1477165"/>
                <a:gd name="connsiteY4" fmla="*/ 1783643 h 6705601"/>
                <a:gd name="connsiteX5" fmla="*/ 1456269 w 1477165"/>
                <a:gd name="connsiteY5" fmla="*/ 2291644 h 6705601"/>
                <a:gd name="connsiteX6" fmla="*/ 3 w 1477165"/>
                <a:gd name="connsiteY6" fmla="*/ 2777067 h 6705601"/>
                <a:gd name="connsiteX7" fmla="*/ 1444980 w 1477165"/>
                <a:gd name="connsiteY7" fmla="*/ 3262489 h 6705601"/>
                <a:gd name="connsiteX8" fmla="*/ 11292 w 1477165"/>
                <a:gd name="connsiteY8" fmla="*/ 3815644 h 6705601"/>
                <a:gd name="connsiteX9" fmla="*/ 1456270 w 1477165"/>
                <a:gd name="connsiteY9" fmla="*/ 4233332 h 6705601"/>
                <a:gd name="connsiteX10" fmla="*/ 3 w 1477165"/>
                <a:gd name="connsiteY10" fmla="*/ 4718755 h 6705601"/>
                <a:gd name="connsiteX11" fmla="*/ 1444981 w 1477165"/>
                <a:gd name="connsiteY11" fmla="*/ 5192890 h 6705601"/>
                <a:gd name="connsiteX12" fmla="*/ 982135 w 1477165"/>
                <a:gd name="connsiteY12" fmla="*/ 5486399 h 6705601"/>
                <a:gd name="connsiteX13" fmla="*/ 733782 w 1477165"/>
                <a:gd name="connsiteY13" fmla="*/ 5813777 h 6705601"/>
                <a:gd name="connsiteX14" fmla="*/ 688625 w 1477165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718755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639733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66371" h="6649157">
                  <a:moveTo>
                    <a:pt x="22586" y="0"/>
                  </a:moveTo>
                  <a:cubicBezTo>
                    <a:pt x="812807" y="115711"/>
                    <a:pt x="1444986" y="225779"/>
                    <a:pt x="1444986" y="361246"/>
                  </a:cubicBezTo>
                  <a:cubicBezTo>
                    <a:pt x="1444986" y="496713"/>
                    <a:pt x="22586" y="658519"/>
                    <a:pt x="22586" y="812800"/>
                  </a:cubicBezTo>
                  <a:cubicBezTo>
                    <a:pt x="22586" y="967081"/>
                    <a:pt x="1446868" y="1115718"/>
                    <a:pt x="1444986" y="1286933"/>
                  </a:cubicBezTo>
                  <a:cubicBezTo>
                    <a:pt x="1443105" y="1458148"/>
                    <a:pt x="9416" y="1569155"/>
                    <a:pt x="11297" y="1727199"/>
                  </a:cubicBezTo>
                  <a:cubicBezTo>
                    <a:pt x="13178" y="1885243"/>
                    <a:pt x="1454393" y="2112904"/>
                    <a:pt x="1456274" y="2235200"/>
                  </a:cubicBezTo>
                  <a:cubicBezTo>
                    <a:pt x="1458156" y="2357496"/>
                    <a:pt x="1889" y="2558816"/>
                    <a:pt x="8" y="2720623"/>
                  </a:cubicBezTo>
                  <a:cubicBezTo>
                    <a:pt x="-1873" y="2882430"/>
                    <a:pt x="1443104" y="3032949"/>
                    <a:pt x="1444985" y="3206045"/>
                  </a:cubicBezTo>
                  <a:cubicBezTo>
                    <a:pt x="1446866" y="3379141"/>
                    <a:pt x="9415" y="3597393"/>
                    <a:pt x="11297" y="3759200"/>
                  </a:cubicBezTo>
                  <a:cubicBezTo>
                    <a:pt x="13179" y="3921007"/>
                    <a:pt x="1458156" y="4039540"/>
                    <a:pt x="1456275" y="4176888"/>
                  </a:cubicBezTo>
                  <a:cubicBezTo>
                    <a:pt x="1454394" y="4314236"/>
                    <a:pt x="3771" y="4440296"/>
                    <a:pt x="8" y="4583289"/>
                  </a:cubicBezTo>
                  <a:cubicBezTo>
                    <a:pt x="-3755" y="4726282"/>
                    <a:pt x="1270008" y="4893735"/>
                    <a:pt x="1433697" y="5034846"/>
                  </a:cubicBezTo>
                  <a:cubicBezTo>
                    <a:pt x="1597386" y="5175957"/>
                    <a:pt x="1098792" y="5309541"/>
                    <a:pt x="982140" y="5429955"/>
                  </a:cubicBezTo>
                  <a:cubicBezTo>
                    <a:pt x="865488" y="5550369"/>
                    <a:pt x="782705" y="5554133"/>
                    <a:pt x="733787" y="5757333"/>
                  </a:cubicBezTo>
                  <a:cubicBezTo>
                    <a:pt x="684869" y="5960533"/>
                    <a:pt x="667933" y="6459127"/>
                    <a:pt x="688630" y="6649157"/>
                  </a:cubicBezTo>
                </a:path>
              </a:pathLst>
            </a:cu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858159" y="2111532"/>
              <a:ext cx="517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0</a:t>
              </a:r>
              <a:endParaRPr kumimoji="1" lang="ja-JP" altLang="en-US" dirty="0"/>
            </a:p>
          </p:txBody>
        </p:sp>
        <p:sp>
          <p:nvSpPr>
            <p:cNvPr id="128" name="フリーフォーム 127"/>
            <p:cNvSpPr/>
            <p:nvPr/>
          </p:nvSpPr>
          <p:spPr>
            <a:xfrm flipH="1">
              <a:off x="1387992" y="2088290"/>
              <a:ext cx="79305" cy="504529"/>
            </a:xfrm>
            <a:custGeom>
              <a:avLst/>
              <a:gdLst>
                <a:gd name="connsiteX0" fmla="*/ 11296 w 1478851"/>
                <a:gd name="connsiteY0" fmla="*/ 0 h 6197600"/>
                <a:gd name="connsiteX1" fmla="*/ 1478851 w 1478851"/>
                <a:gd name="connsiteY1" fmla="*/ 666044 h 6197600"/>
                <a:gd name="connsiteX2" fmla="*/ 11296 w 1478851"/>
                <a:gd name="connsiteY2" fmla="*/ 1253067 h 6197600"/>
                <a:gd name="connsiteX3" fmla="*/ 1433696 w 1478851"/>
                <a:gd name="connsiteY3" fmla="*/ 1919111 h 6197600"/>
                <a:gd name="connsiteX4" fmla="*/ 7 w 1478851"/>
                <a:gd name="connsiteY4" fmla="*/ 2280355 h 6197600"/>
                <a:gd name="connsiteX5" fmla="*/ 1456273 w 1478851"/>
                <a:gd name="connsiteY5" fmla="*/ 2675467 h 6197600"/>
                <a:gd name="connsiteX6" fmla="*/ 11296 w 1478851"/>
                <a:gd name="connsiteY6" fmla="*/ 3014133 h 6197600"/>
                <a:gd name="connsiteX7" fmla="*/ 1467562 w 1478851"/>
                <a:gd name="connsiteY7" fmla="*/ 3420533 h 6197600"/>
                <a:gd name="connsiteX8" fmla="*/ 11296 w 1478851"/>
                <a:gd name="connsiteY8" fmla="*/ 3702755 h 6197600"/>
                <a:gd name="connsiteX9" fmla="*/ 1444985 w 1478851"/>
                <a:gd name="connsiteY9" fmla="*/ 4165600 h 6197600"/>
                <a:gd name="connsiteX10" fmla="*/ 11296 w 1478851"/>
                <a:gd name="connsiteY10" fmla="*/ 4436533 h 6197600"/>
                <a:gd name="connsiteX11" fmla="*/ 1433696 w 1478851"/>
                <a:gd name="connsiteY11" fmla="*/ 5012267 h 6197600"/>
                <a:gd name="connsiteX12" fmla="*/ 857962 w 1478851"/>
                <a:gd name="connsiteY12" fmla="*/ 5226755 h 6197600"/>
                <a:gd name="connsiteX13" fmla="*/ 609607 w 1478851"/>
                <a:gd name="connsiteY13" fmla="*/ 5655733 h 6197600"/>
                <a:gd name="connsiteX14" fmla="*/ 609607 w 1478851"/>
                <a:gd name="connsiteY14" fmla="*/ 6197600 h 6197600"/>
                <a:gd name="connsiteX0" fmla="*/ 11296 w 1478852"/>
                <a:gd name="connsiteY0" fmla="*/ 0 h 6197600"/>
                <a:gd name="connsiteX1" fmla="*/ 1478851 w 1478852"/>
                <a:gd name="connsiteY1" fmla="*/ 666044 h 6197600"/>
                <a:gd name="connsiteX2" fmla="*/ 22585 w 1478852"/>
                <a:gd name="connsiteY2" fmla="*/ 1038578 h 6197600"/>
                <a:gd name="connsiteX3" fmla="*/ 1433696 w 1478852"/>
                <a:gd name="connsiteY3" fmla="*/ 1919111 h 6197600"/>
                <a:gd name="connsiteX4" fmla="*/ 7 w 1478852"/>
                <a:gd name="connsiteY4" fmla="*/ 2280355 h 6197600"/>
                <a:gd name="connsiteX5" fmla="*/ 1456273 w 1478852"/>
                <a:gd name="connsiteY5" fmla="*/ 2675467 h 6197600"/>
                <a:gd name="connsiteX6" fmla="*/ 11296 w 1478852"/>
                <a:gd name="connsiteY6" fmla="*/ 3014133 h 6197600"/>
                <a:gd name="connsiteX7" fmla="*/ 1467562 w 1478852"/>
                <a:gd name="connsiteY7" fmla="*/ 3420533 h 6197600"/>
                <a:gd name="connsiteX8" fmla="*/ 11296 w 1478852"/>
                <a:gd name="connsiteY8" fmla="*/ 3702755 h 6197600"/>
                <a:gd name="connsiteX9" fmla="*/ 1444985 w 1478852"/>
                <a:gd name="connsiteY9" fmla="*/ 4165600 h 6197600"/>
                <a:gd name="connsiteX10" fmla="*/ 11296 w 1478852"/>
                <a:gd name="connsiteY10" fmla="*/ 4436533 h 6197600"/>
                <a:gd name="connsiteX11" fmla="*/ 1433696 w 1478852"/>
                <a:gd name="connsiteY11" fmla="*/ 5012267 h 6197600"/>
                <a:gd name="connsiteX12" fmla="*/ 857962 w 1478852"/>
                <a:gd name="connsiteY12" fmla="*/ 5226755 h 6197600"/>
                <a:gd name="connsiteX13" fmla="*/ 609607 w 1478852"/>
                <a:gd name="connsiteY13" fmla="*/ 5655733 h 6197600"/>
                <a:gd name="connsiteX14" fmla="*/ 609607 w 1478852"/>
                <a:gd name="connsiteY14" fmla="*/ 6197600 h 6197600"/>
                <a:gd name="connsiteX0" fmla="*/ 11291 w 1478847"/>
                <a:gd name="connsiteY0" fmla="*/ 0 h 6197600"/>
                <a:gd name="connsiteX1" fmla="*/ 1478846 w 1478847"/>
                <a:gd name="connsiteY1" fmla="*/ 666044 h 6197600"/>
                <a:gd name="connsiteX2" fmla="*/ 22580 w 1478847"/>
                <a:gd name="connsiteY2" fmla="*/ 1038578 h 6197600"/>
                <a:gd name="connsiteX3" fmla="*/ 1467558 w 1478847"/>
                <a:gd name="connsiteY3" fmla="*/ 1648178 h 6197600"/>
                <a:gd name="connsiteX4" fmla="*/ 2 w 1478847"/>
                <a:gd name="connsiteY4" fmla="*/ 2280355 h 6197600"/>
                <a:gd name="connsiteX5" fmla="*/ 1456268 w 1478847"/>
                <a:gd name="connsiteY5" fmla="*/ 2675467 h 6197600"/>
                <a:gd name="connsiteX6" fmla="*/ 11291 w 1478847"/>
                <a:gd name="connsiteY6" fmla="*/ 3014133 h 6197600"/>
                <a:gd name="connsiteX7" fmla="*/ 1467557 w 1478847"/>
                <a:gd name="connsiteY7" fmla="*/ 3420533 h 6197600"/>
                <a:gd name="connsiteX8" fmla="*/ 11291 w 1478847"/>
                <a:gd name="connsiteY8" fmla="*/ 3702755 h 6197600"/>
                <a:gd name="connsiteX9" fmla="*/ 1444980 w 1478847"/>
                <a:gd name="connsiteY9" fmla="*/ 4165600 h 6197600"/>
                <a:gd name="connsiteX10" fmla="*/ 11291 w 1478847"/>
                <a:gd name="connsiteY10" fmla="*/ 4436533 h 6197600"/>
                <a:gd name="connsiteX11" fmla="*/ 1433691 w 1478847"/>
                <a:gd name="connsiteY11" fmla="*/ 5012267 h 6197600"/>
                <a:gd name="connsiteX12" fmla="*/ 857957 w 1478847"/>
                <a:gd name="connsiteY12" fmla="*/ 5226755 h 6197600"/>
                <a:gd name="connsiteX13" fmla="*/ 609602 w 1478847"/>
                <a:gd name="connsiteY13" fmla="*/ 5655733 h 6197600"/>
                <a:gd name="connsiteX14" fmla="*/ 609602 w 1478847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56275 w 1467564"/>
                <a:gd name="connsiteY3" fmla="*/ 1648178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4289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44986 w 1456274"/>
                <a:gd name="connsiteY3" fmla="*/ 1535289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33697 w 1456274"/>
                <a:gd name="connsiteY3" fmla="*/ 1343377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56267 w 1467556"/>
                <a:gd name="connsiteY5" fmla="*/ 2675467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702755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815644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90134"/>
                <a:gd name="connsiteY0" fmla="*/ 0 h 6197600"/>
                <a:gd name="connsiteX1" fmla="*/ 1444979 w 1490134"/>
                <a:gd name="connsiteY1" fmla="*/ 417690 h 6197600"/>
                <a:gd name="connsiteX2" fmla="*/ 22579 w 1490134"/>
                <a:gd name="connsiteY2" fmla="*/ 869244 h 6197600"/>
                <a:gd name="connsiteX3" fmla="*/ 1444979 w 1490134"/>
                <a:gd name="connsiteY3" fmla="*/ 1343377 h 6197600"/>
                <a:gd name="connsiteX4" fmla="*/ 1 w 1490134"/>
                <a:gd name="connsiteY4" fmla="*/ 1896532 h 6197600"/>
                <a:gd name="connsiteX5" fmla="*/ 1433690 w 1490134"/>
                <a:gd name="connsiteY5" fmla="*/ 2393244 h 6197600"/>
                <a:gd name="connsiteX6" fmla="*/ 22579 w 1490134"/>
                <a:gd name="connsiteY6" fmla="*/ 2935111 h 6197600"/>
                <a:gd name="connsiteX7" fmla="*/ 1467556 w 1490134"/>
                <a:gd name="connsiteY7" fmla="*/ 3420533 h 6197600"/>
                <a:gd name="connsiteX8" fmla="*/ 11290 w 1490134"/>
                <a:gd name="connsiteY8" fmla="*/ 3815644 h 6197600"/>
                <a:gd name="connsiteX9" fmla="*/ 1490134 w 1490134"/>
                <a:gd name="connsiteY9" fmla="*/ 4402666 h 6197600"/>
                <a:gd name="connsiteX10" fmla="*/ 11290 w 1490134"/>
                <a:gd name="connsiteY10" fmla="*/ 4436533 h 6197600"/>
                <a:gd name="connsiteX11" fmla="*/ 1433690 w 1490134"/>
                <a:gd name="connsiteY11" fmla="*/ 5012267 h 6197600"/>
                <a:gd name="connsiteX12" fmla="*/ 857956 w 1490134"/>
                <a:gd name="connsiteY12" fmla="*/ 5226755 h 6197600"/>
                <a:gd name="connsiteX13" fmla="*/ 609601 w 1490134"/>
                <a:gd name="connsiteY13" fmla="*/ 5655733 h 6197600"/>
                <a:gd name="connsiteX14" fmla="*/ 609601 w 1490134"/>
                <a:gd name="connsiteY14" fmla="*/ 6197600 h 6197600"/>
                <a:gd name="connsiteX0" fmla="*/ 11339 w 1490184"/>
                <a:gd name="connsiteY0" fmla="*/ 0 h 6197600"/>
                <a:gd name="connsiteX1" fmla="*/ 1445028 w 1490184"/>
                <a:gd name="connsiteY1" fmla="*/ 417690 h 6197600"/>
                <a:gd name="connsiteX2" fmla="*/ 22628 w 1490184"/>
                <a:gd name="connsiteY2" fmla="*/ 869244 h 6197600"/>
                <a:gd name="connsiteX3" fmla="*/ 1445028 w 1490184"/>
                <a:gd name="connsiteY3" fmla="*/ 1343377 h 6197600"/>
                <a:gd name="connsiteX4" fmla="*/ 50 w 1490184"/>
                <a:gd name="connsiteY4" fmla="*/ 1896532 h 6197600"/>
                <a:gd name="connsiteX5" fmla="*/ 1433739 w 1490184"/>
                <a:gd name="connsiteY5" fmla="*/ 2393244 h 6197600"/>
                <a:gd name="connsiteX6" fmla="*/ 22628 w 1490184"/>
                <a:gd name="connsiteY6" fmla="*/ 2935111 h 6197600"/>
                <a:gd name="connsiteX7" fmla="*/ 1467605 w 1490184"/>
                <a:gd name="connsiteY7" fmla="*/ 3420533 h 6197600"/>
                <a:gd name="connsiteX8" fmla="*/ 11339 w 1490184"/>
                <a:gd name="connsiteY8" fmla="*/ 3815644 h 6197600"/>
                <a:gd name="connsiteX9" fmla="*/ 1490183 w 1490184"/>
                <a:gd name="connsiteY9" fmla="*/ 4402666 h 6197600"/>
                <a:gd name="connsiteX10" fmla="*/ 50 w 1490184"/>
                <a:gd name="connsiteY10" fmla="*/ 4718755 h 6197600"/>
                <a:gd name="connsiteX11" fmla="*/ 1433739 w 1490184"/>
                <a:gd name="connsiteY11" fmla="*/ 5012267 h 6197600"/>
                <a:gd name="connsiteX12" fmla="*/ 858005 w 1490184"/>
                <a:gd name="connsiteY12" fmla="*/ 5226755 h 6197600"/>
                <a:gd name="connsiteX13" fmla="*/ 609650 w 1490184"/>
                <a:gd name="connsiteY13" fmla="*/ 5655733 h 6197600"/>
                <a:gd name="connsiteX14" fmla="*/ 609650 w 1490184"/>
                <a:gd name="connsiteY14" fmla="*/ 6197600 h 6197600"/>
                <a:gd name="connsiteX0" fmla="*/ 11291 w 1522167"/>
                <a:gd name="connsiteY0" fmla="*/ 0 h 6197600"/>
                <a:gd name="connsiteX1" fmla="*/ 1444980 w 1522167"/>
                <a:gd name="connsiteY1" fmla="*/ 417690 h 6197600"/>
                <a:gd name="connsiteX2" fmla="*/ 22580 w 1522167"/>
                <a:gd name="connsiteY2" fmla="*/ 869244 h 6197600"/>
                <a:gd name="connsiteX3" fmla="*/ 1444980 w 1522167"/>
                <a:gd name="connsiteY3" fmla="*/ 1343377 h 6197600"/>
                <a:gd name="connsiteX4" fmla="*/ 2 w 1522167"/>
                <a:gd name="connsiteY4" fmla="*/ 1896532 h 6197600"/>
                <a:gd name="connsiteX5" fmla="*/ 1433691 w 1522167"/>
                <a:gd name="connsiteY5" fmla="*/ 2393244 h 6197600"/>
                <a:gd name="connsiteX6" fmla="*/ 22580 w 1522167"/>
                <a:gd name="connsiteY6" fmla="*/ 2935111 h 6197600"/>
                <a:gd name="connsiteX7" fmla="*/ 1467557 w 1522167"/>
                <a:gd name="connsiteY7" fmla="*/ 3420533 h 6197600"/>
                <a:gd name="connsiteX8" fmla="*/ 11291 w 1522167"/>
                <a:gd name="connsiteY8" fmla="*/ 3815644 h 6197600"/>
                <a:gd name="connsiteX9" fmla="*/ 1490135 w 1522167"/>
                <a:gd name="connsiteY9" fmla="*/ 4402666 h 6197600"/>
                <a:gd name="connsiteX10" fmla="*/ 2 w 1522167"/>
                <a:gd name="connsiteY10" fmla="*/ 4718755 h 6197600"/>
                <a:gd name="connsiteX11" fmla="*/ 1501424 w 1522167"/>
                <a:gd name="connsiteY11" fmla="*/ 5249334 h 6197600"/>
                <a:gd name="connsiteX12" fmla="*/ 857957 w 1522167"/>
                <a:gd name="connsiteY12" fmla="*/ 5226755 h 6197600"/>
                <a:gd name="connsiteX13" fmla="*/ 609602 w 1522167"/>
                <a:gd name="connsiteY13" fmla="*/ 5655733 h 6197600"/>
                <a:gd name="connsiteX14" fmla="*/ 609602 w 1522167"/>
                <a:gd name="connsiteY14" fmla="*/ 6197600 h 6197600"/>
                <a:gd name="connsiteX0" fmla="*/ 11291 w 1500130"/>
                <a:gd name="connsiteY0" fmla="*/ 0 h 6197600"/>
                <a:gd name="connsiteX1" fmla="*/ 1444980 w 1500130"/>
                <a:gd name="connsiteY1" fmla="*/ 417690 h 6197600"/>
                <a:gd name="connsiteX2" fmla="*/ 22580 w 1500130"/>
                <a:gd name="connsiteY2" fmla="*/ 869244 h 6197600"/>
                <a:gd name="connsiteX3" fmla="*/ 1444980 w 1500130"/>
                <a:gd name="connsiteY3" fmla="*/ 1343377 h 6197600"/>
                <a:gd name="connsiteX4" fmla="*/ 2 w 1500130"/>
                <a:gd name="connsiteY4" fmla="*/ 1896532 h 6197600"/>
                <a:gd name="connsiteX5" fmla="*/ 1433691 w 1500130"/>
                <a:gd name="connsiteY5" fmla="*/ 2393244 h 6197600"/>
                <a:gd name="connsiteX6" fmla="*/ 22580 w 1500130"/>
                <a:gd name="connsiteY6" fmla="*/ 2935111 h 6197600"/>
                <a:gd name="connsiteX7" fmla="*/ 1467557 w 1500130"/>
                <a:gd name="connsiteY7" fmla="*/ 3420533 h 6197600"/>
                <a:gd name="connsiteX8" fmla="*/ 11291 w 1500130"/>
                <a:gd name="connsiteY8" fmla="*/ 3815644 h 6197600"/>
                <a:gd name="connsiteX9" fmla="*/ 1490135 w 1500130"/>
                <a:gd name="connsiteY9" fmla="*/ 4402666 h 6197600"/>
                <a:gd name="connsiteX10" fmla="*/ 2 w 1500130"/>
                <a:gd name="connsiteY10" fmla="*/ 4718755 h 6197600"/>
                <a:gd name="connsiteX11" fmla="*/ 1478847 w 1500130"/>
                <a:gd name="connsiteY11" fmla="*/ 5204178 h 6197600"/>
                <a:gd name="connsiteX12" fmla="*/ 857957 w 1500130"/>
                <a:gd name="connsiteY12" fmla="*/ 5226755 h 6197600"/>
                <a:gd name="connsiteX13" fmla="*/ 609602 w 1500130"/>
                <a:gd name="connsiteY13" fmla="*/ 5655733 h 6197600"/>
                <a:gd name="connsiteX14" fmla="*/ 609602 w 1500130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57987 w 1490166"/>
                <a:gd name="connsiteY12" fmla="*/ 52267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0 w 1490165"/>
                <a:gd name="connsiteY0" fmla="*/ 0 h 6197600"/>
                <a:gd name="connsiteX1" fmla="*/ 1445009 w 1490165"/>
                <a:gd name="connsiteY1" fmla="*/ 417690 h 6197600"/>
                <a:gd name="connsiteX2" fmla="*/ 22609 w 1490165"/>
                <a:gd name="connsiteY2" fmla="*/ 869244 h 6197600"/>
                <a:gd name="connsiteX3" fmla="*/ 1445009 w 1490165"/>
                <a:gd name="connsiteY3" fmla="*/ 1343377 h 6197600"/>
                <a:gd name="connsiteX4" fmla="*/ 31 w 1490165"/>
                <a:gd name="connsiteY4" fmla="*/ 1896532 h 6197600"/>
                <a:gd name="connsiteX5" fmla="*/ 1433720 w 1490165"/>
                <a:gd name="connsiteY5" fmla="*/ 2393244 h 6197600"/>
                <a:gd name="connsiteX6" fmla="*/ 22609 w 1490165"/>
                <a:gd name="connsiteY6" fmla="*/ 2935111 h 6197600"/>
                <a:gd name="connsiteX7" fmla="*/ 1467586 w 1490165"/>
                <a:gd name="connsiteY7" fmla="*/ 3420533 h 6197600"/>
                <a:gd name="connsiteX8" fmla="*/ 11320 w 1490165"/>
                <a:gd name="connsiteY8" fmla="*/ 3815644 h 6197600"/>
                <a:gd name="connsiteX9" fmla="*/ 1490164 w 1490165"/>
                <a:gd name="connsiteY9" fmla="*/ 4402666 h 6197600"/>
                <a:gd name="connsiteX10" fmla="*/ 31 w 1490165"/>
                <a:gd name="connsiteY10" fmla="*/ 4718755 h 6197600"/>
                <a:gd name="connsiteX11" fmla="*/ 1445009 w 1490165"/>
                <a:gd name="connsiteY11" fmla="*/ 5192890 h 6197600"/>
                <a:gd name="connsiteX12" fmla="*/ 857986 w 1490165"/>
                <a:gd name="connsiteY12" fmla="*/ 5226755 h 6197600"/>
                <a:gd name="connsiteX13" fmla="*/ 609631 w 1490165"/>
                <a:gd name="connsiteY13" fmla="*/ 5655733 h 6197600"/>
                <a:gd name="connsiteX14" fmla="*/ 609631 w 1490165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54788 w 1490166"/>
                <a:gd name="connsiteY13" fmla="*/ 5870222 h 6197600"/>
                <a:gd name="connsiteX14" fmla="*/ 609632 w 1490166"/>
                <a:gd name="connsiteY14" fmla="*/ 6197600 h 6197600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54788 w 1490166"/>
                <a:gd name="connsiteY13" fmla="*/ 5870222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54788 w 1490166"/>
                <a:gd name="connsiteY13" fmla="*/ 5791199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982164 w 1490166"/>
                <a:gd name="connsiteY12" fmla="*/ 5486399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32 w 1490166"/>
                <a:gd name="connsiteY4" fmla="*/ 1896532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806221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32 w 1490166"/>
                <a:gd name="connsiteY6" fmla="*/ 2777067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292 w 1477165"/>
                <a:gd name="connsiteY0" fmla="*/ 0 h 6705601"/>
                <a:gd name="connsiteX1" fmla="*/ 1444981 w 1477165"/>
                <a:gd name="connsiteY1" fmla="*/ 417690 h 6705601"/>
                <a:gd name="connsiteX2" fmla="*/ 22581 w 1477165"/>
                <a:gd name="connsiteY2" fmla="*/ 869244 h 6705601"/>
                <a:gd name="connsiteX3" fmla="*/ 1444981 w 1477165"/>
                <a:gd name="connsiteY3" fmla="*/ 1343377 h 6705601"/>
                <a:gd name="connsiteX4" fmla="*/ 11292 w 1477165"/>
                <a:gd name="connsiteY4" fmla="*/ 1783643 h 6705601"/>
                <a:gd name="connsiteX5" fmla="*/ 1456269 w 1477165"/>
                <a:gd name="connsiteY5" fmla="*/ 2291644 h 6705601"/>
                <a:gd name="connsiteX6" fmla="*/ 3 w 1477165"/>
                <a:gd name="connsiteY6" fmla="*/ 2777067 h 6705601"/>
                <a:gd name="connsiteX7" fmla="*/ 1444980 w 1477165"/>
                <a:gd name="connsiteY7" fmla="*/ 3262489 h 6705601"/>
                <a:gd name="connsiteX8" fmla="*/ 11292 w 1477165"/>
                <a:gd name="connsiteY8" fmla="*/ 3815644 h 6705601"/>
                <a:gd name="connsiteX9" fmla="*/ 1456270 w 1477165"/>
                <a:gd name="connsiteY9" fmla="*/ 4233332 h 6705601"/>
                <a:gd name="connsiteX10" fmla="*/ 3 w 1477165"/>
                <a:gd name="connsiteY10" fmla="*/ 4718755 h 6705601"/>
                <a:gd name="connsiteX11" fmla="*/ 1444981 w 1477165"/>
                <a:gd name="connsiteY11" fmla="*/ 5192890 h 6705601"/>
                <a:gd name="connsiteX12" fmla="*/ 982135 w 1477165"/>
                <a:gd name="connsiteY12" fmla="*/ 5486399 h 6705601"/>
                <a:gd name="connsiteX13" fmla="*/ 733782 w 1477165"/>
                <a:gd name="connsiteY13" fmla="*/ 5813777 h 6705601"/>
                <a:gd name="connsiteX14" fmla="*/ 688625 w 1477165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718755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639733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66371" h="6649157">
                  <a:moveTo>
                    <a:pt x="22586" y="0"/>
                  </a:moveTo>
                  <a:cubicBezTo>
                    <a:pt x="812807" y="115711"/>
                    <a:pt x="1444986" y="225779"/>
                    <a:pt x="1444986" y="361246"/>
                  </a:cubicBezTo>
                  <a:cubicBezTo>
                    <a:pt x="1444986" y="496713"/>
                    <a:pt x="22586" y="658519"/>
                    <a:pt x="22586" y="812800"/>
                  </a:cubicBezTo>
                  <a:cubicBezTo>
                    <a:pt x="22586" y="967081"/>
                    <a:pt x="1446868" y="1115718"/>
                    <a:pt x="1444986" y="1286933"/>
                  </a:cubicBezTo>
                  <a:cubicBezTo>
                    <a:pt x="1443105" y="1458148"/>
                    <a:pt x="9416" y="1569155"/>
                    <a:pt x="11297" y="1727199"/>
                  </a:cubicBezTo>
                  <a:cubicBezTo>
                    <a:pt x="13178" y="1885243"/>
                    <a:pt x="1454393" y="2112904"/>
                    <a:pt x="1456274" y="2235200"/>
                  </a:cubicBezTo>
                  <a:cubicBezTo>
                    <a:pt x="1458156" y="2357496"/>
                    <a:pt x="1889" y="2558816"/>
                    <a:pt x="8" y="2720623"/>
                  </a:cubicBezTo>
                  <a:cubicBezTo>
                    <a:pt x="-1873" y="2882430"/>
                    <a:pt x="1443104" y="3032949"/>
                    <a:pt x="1444985" y="3206045"/>
                  </a:cubicBezTo>
                  <a:cubicBezTo>
                    <a:pt x="1446866" y="3379141"/>
                    <a:pt x="9415" y="3597393"/>
                    <a:pt x="11297" y="3759200"/>
                  </a:cubicBezTo>
                  <a:cubicBezTo>
                    <a:pt x="13179" y="3921007"/>
                    <a:pt x="1458156" y="4039540"/>
                    <a:pt x="1456275" y="4176888"/>
                  </a:cubicBezTo>
                  <a:cubicBezTo>
                    <a:pt x="1454394" y="4314236"/>
                    <a:pt x="3771" y="4440296"/>
                    <a:pt x="8" y="4583289"/>
                  </a:cubicBezTo>
                  <a:cubicBezTo>
                    <a:pt x="-3755" y="4726282"/>
                    <a:pt x="1270008" y="4893735"/>
                    <a:pt x="1433697" y="5034846"/>
                  </a:cubicBezTo>
                  <a:cubicBezTo>
                    <a:pt x="1597386" y="5175957"/>
                    <a:pt x="1098792" y="5309541"/>
                    <a:pt x="982140" y="5429955"/>
                  </a:cubicBezTo>
                  <a:cubicBezTo>
                    <a:pt x="865488" y="5550369"/>
                    <a:pt x="782705" y="5554133"/>
                    <a:pt x="733787" y="5757333"/>
                  </a:cubicBezTo>
                  <a:cubicBezTo>
                    <a:pt x="684869" y="5960533"/>
                    <a:pt x="667933" y="6459127"/>
                    <a:pt x="688630" y="6649157"/>
                  </a:cubicBezTo>
                </a:path>
              </a:pathLst>
            </a:cu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29" name="テキスト ボックス 128"/>
            <p:cNvSpPr txBox="1"/>
            <p:nvPr/>
          </p:nvSpPr>
          <p:spPr>
            <a:xfrm>
              <a:off x="1428249" y="2105886"/>
              <a:ext cx="517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/>
                <a:t>1</a:t>
              </a:r>
              <a:endParaRPr kumimoji="1" lang="ja-JP" altLang="en-US" dirty="0"/>
            </a:p>
          </p:txBody>
        </p:sp>
        <p:sp>
          <p:nvSpPr>
            <p:cNvPr id="130" name="フリーフォーム 129"/>
            <p:cNvSpPr/>
            <p:nvPr/>
          </p:nvSpPr>
          <p:spPr>
            <a:xfrm flipH="1">
              <a:off x="1958897" y="2083306"/>
              <a:ext cx="79305" cy="504529"/>
            </a:xfrm>
            <a:custGeom>
              <a:avLst/>
              <a:gdLst>
                <a:gd name="connsiteX0" fmla="*/ 11296 w 1478851"/>
                <a:gd name="connsiteY0" fmla="*/ 0 h 6197600"/>
                <a:gd name="connsiteX1" fmla="*/ 1478851 w 1478851"/>
                <a:gd name="connsiteY1" fmla="*/ 666044 h 6197600"/>
                <a:gd name="connsiteX2" fmla="*/ 11296 w 1478851"/>
                <a:gd name="connsiteY2" fmla="*/ 1253067 h 6197600"/>
                <a:gd name="connsiteX3" fmla="*/ 1433696 w 1478851"/>
                <a:gd name="connsiteY3" fmla="*/ 1919111 h 6197600"/>
                <a:gd name="connsiteX4" fmla="*/ 7 w 1478851"/>
                <a:gd name="connsiteY4" fmla="*/ 2280355 h 6197600"/>
                <a:gd name="connsiteX5" fmla="*/ 1456273 w 1478851"/>
                <a:gd name="connsiteY5" fmla="*/ 2675467 h 6197600"/>
                <a:gd name="connsiteX6" fmla="*/ 11296 w 1478851"/>
                <a:gd name="connsiteY6" fmla="*/ 3014133 h 6197600"/>
                <a:gd name="connsiteX7" fmla="*/ 1467562 w 1478851"/>
                <a:gd name="connsiteY7" fmla="*/ 3420533 h 6197600"/>
                <a:gd name="connsiteX8" fmla="*/ 11296 w 1478851"/>
                <a:gd name="connsiteY8" fmla="*/ 3702755 h 6197600"/>
                <a:gd name="connsiteX9" fmla="*/ 1444985 w 1478851"/>
                <a:gd name="connsiteY9" fmla="*/ 4165600 h 6197600"/>
                <a:gd name="connsiteX10" fmla="*/ 11296 w 1478851"/>
                <a:gd name="connsiteY10" fmla="*/ 4436533 h 6197600"/>
                <a:gd name="connsiteX11" fmla="*/ 1433696 w 1478851"/>
                <a:gd name="connsiteY11" fmla="*/ 5012267 h 6197600"/>
                <a:gd name="connsiteX12" fmla="*/ 857962 w 1478851"/>
                <a:gd name="connsiteY12" fmla="*/ 5226755 h 6197600"/>
                <a:gd name="connsiteX13" fmla="*/ 609607 w 1478851"/>
                <a:gd name="connsiteY13" fmla="*/ 5655733 h 6197600"/>
                <a:gd name="connsiteX14" fmla="*/ 609607 w 1478851"/>
                <a:gd name="connsiteY14" fmla="*/ 6197600 h 6197600"/>
                <a:gd name="connsiteX0" fmla="*/ 11296 w 1478852"/>
                <a:gd name="connsiteY0" fmla="*/ 0 h 6197600"/>
                <a:gd name="connsiteX1" fmla="*/ 1478851 w 1478852"/>
                <a:gd name="connsiteY1" fmla="*/ 666044 h 6197600"/>
                <a:gd name="connsiteX2" fmla="*/ 22585 w 1478852"/>
                <a:gd name="connsiteY2" fmla="*/ 1038578 h 6197600"/>
                <a:gd name="connsiteX3" fmla="*/ 1433696 w 1478852"/>
                <a:gd name="connsiteY3" fmla="*/ 1919111 h 6197600"/>
                <a:gd name="connsiteX4" fmla="*/ 7 w 1478852"/>
                <a:gd name="connsiteY4" fmla="*/ 2280355 h 6197600"/>
                <a:gd name="connsiteX5" fmla="*/ 1456273 w 1478852"/>
                <a:gd name="connsiteY5" fmla="*/ 2675467 h 6197600"/>
                <a:gd name="connsiteX6" fmla="*/ 11296 w 1478852"/>
                <a:gd name="connsiteY6" fmla="*/ 3014133 h 6197600"/>
                <a:gd name="connsiteX7" fmla="*/ 1467562 w 1478852"/>
                <a:gd name="connsiteY7" fmla="*/ 3420533 h 6197600"/>
                <a:gd name="connsiteX8" fmla="*/ 11296 w 1478852"/>
                <a:gd name="connsiteY8" fmla="*/ 3702755 h 6197600"/>
                <a:gd name="connsiteX9" fmla="*/ 1444985 w 1478852"/>
                <a:gd name="connsiteY9" fmla="*/ 4165600 h 6197600"/>
                <a:gd name="connsiteX10" fmla="*/ 11296 w 1478852"/>
                <a:gd name="connsiteY10" fmla="*/ 4436533 h 6197600"/>
                <a:gd name="connsiteX11" fmla="*/ 1433696 w 1478852"/>
                <a:gd name="connsiteY11" fmla="*/ 5012267 h 6197600"/>
                <a:gd name="connsiteX12" fmla="*/ 857962 w 1478852"/>
                <a:gd name="connsiteY12" fmla="*/ 5226755 h 6197600"/>
                <a:gd name="connsiteX13" fmla="*/ 609607 w 1478852"/>
                <a:gd name="connsiteY13" fmla="*/ 5655733 h 6197600"/>
                <a:gd name="connsiteX14" fmla="*/ 609607 w 1478852"/>
                <a:gd name="connsiteY14" fmla="*/ 6197600 h 6197600"/>
                <a:gd name="connsiteX0" fmla="*/ 11291 w 1478847"/>
                <a:gd name="connsiteY0" fmla="*/ 0 h 6197600"/>
                <a:gd name="connsiteX1" fmla="*/ 1478846 w 1478847"/>
                <a:gd name="connsiteY1" fmla="*/ 666044 h 6197600"/>
                <a:gd name="connsiteX2" fmla="*/ 22580 w 1478847"/>
                <a:gd name="connsiteY2" fmla="*/ 1038578 h 6197600"/>
                <a:gd name="connsiteX3" fmla="*/ 1467558 w 1478847"/>
                <a:gd name="connsiteY3" fmla="*/ 1648178 h 6197600"/>
                <a:gd name="connsiteX4" fmla="*/ 2 w 1478847"/>
                <a:gd name="connsiteY4" fmla="*/ 2280355 h 6197600"/>
                <a:gd name="connsiteX5" fmla="*/ 1456268 w 1478847"/>
                <a:gd name="connsiteY5" fmla="*/ 2675467 h 6197600"/>
                <a:gd name="connsiteX6" fmla="*/ 11291 w 1478847"/>
                <a:gd name="connsiteY6" fmla="*/ 3014133 h 6197600"/>
                <a:gd name="connsiteX7" fmla="*/ 1467557 w 1478847"/>
                <a:gd name="connsiteY7" fmla="*/ 3420533 h 6197600"/>
                <a:gd name="connsiteX8" fmla="*/ 11291 w 1478847"/>
                <a:gd name="connsiteY8" fmla="*/ 3702755 h 6197600"/>
                <a:gd name="connsiteX9" fmla="*/ 1444980 w 1478847"/>
                <a:gd name="connsiteY9" fmla="*/ 4165600 h 6197600"/>
                <a:gd name="connsiteX10" fmla="*/ 11291 w 1478847"/>
                <a:gd name="connsiteY10" fmla="*/ 4436533 h 6197600"/>
                <a:gd name="connsiteX11" fmla="*/ 1433691 w 1478847"/>
                <a:gd name="connsiteY11" fmla="*/ 5012267 h 6197600"/>
                <a:gd name="connsiteX12" fmla="*/ 857957 w 1478847"/>
                <a:gd name="connsiteY12" fmla="*/ 5226755 h 6197600"/>
                <a:gd name="connsiteX13" fmla="*/ 609602 w 1478847"/>
                <a:gd name="connsiteY13" fmla="*/ 5655733 h 6197600"/>
                <a:gd name="connsiteX14" fmla="*/ 609602 w 1478847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56275 w 1467564"/>
                <a:gd name="connsiteY3" fmla="*/ 1648178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4289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44986 w 1456274"/>
                <a:gd name="connsiteY3" fmla="*/ 1535289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33697 w 1456274"/>
                <a:gd name="connsiteY3" fmla="*/ 1343377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56267 w 1467556"/>
                <a:gd name="connsiteY5" fmla="*/ 2675467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702755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815644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90134"/>
                <a:gd name="connsiteY0" fmla="*/ 0 h 6197600"/>
                <a:gd name="connsiteX1" fmla="*/ 1444979 w 1490134"/>
                <a:gd name="connsiteY1" fmla="*/ 417690 h 6197600"/>
                <a:gd name="connsiteX2" fmla="*/ 22579 w 1490134"/>
                <a:gd name="connsiteY2" fmla="*/ 869244 h 6197600"/>
                <a:gd name="connsiteX3" fmla="*/ 1444979 w 1490134"/>
                <a:gd name="connsiteY3" fmla="*/ 1343377 h 6197600"/>
                <a:gd name="connsiteX4" fmla="*/ 1 w 1490134"/>
                <a:gd name="connsiteY4" fmla="*/ 1896532 h 6197600"/>
                <a:gd name="connsiteX5" fmla="*/ 1433690 w 1490134"/>
                <a:gd name="connsiteY5" fmla="*/ 2393244 h 6197600"/>
                <a:gd name="connsiteX6" fmla="*/ 22579 w 1490134"/>
                <a:gd name="connsiteY6" fmla="*/ 2935111 h 6197600"/>
                <a:gd name="connsiteX7" fmla="*/ 1467556 w 1490134"/>
                <a:gd name="connsiteY7" fmla="*/ 3420533 h 6197600"/>
                <a:gd name="connsiteX8" fmla="*/ 11290 w 1490134"/>
                <a:gd name="connsiteY8" fmla="*/ 3815644 h 6197600"/>
                <a:gd name="connsiteX9" fmla="*/ 1490134 w 1490134"/>
                <a:gd name="connsiteY9" fmla="*/ 4402666 h 6197600"/>
                <a:gd name="connsiteX10" fmla="*/ 11290 w 1490134"/>
                <a:gd name="connsiteY10" fmla="*/ 4436533 h 6197600"/>
                <a:gd name="connsiteX11" fmla="*/ 1433690 w 1490134"/>
                <a:gd name="connsiteY11" fmla="*/ 5012267 h 6197600"/>
                <a:gd name="connsiteX12" fmla="*/ 857956 w 1490134"/>
                <a:gd name="connsiteY12" fmla="*/ 5226755 h 6197600"/>
                <a:gd name="connsiteX13" fmla="*/ 609601 w 1490134"/>
                <a:gd name="connsiteY13" fmla="*/ 5655733 h 6197600"/>
                <a:gd name="connsiteX14" fmla="*/ 609601 w 1490134"/>
                <a:gd name="connsiteY14" fmla="*/ 6197600 h 6197600"/>
                <a:gd name="connsiteX0" fmla="*/ 11339 w 1490184"/>
                <a:gd name="connsiteY0" fmla="*/ 0 h 6197600"/>
                <a:gd name="connsiteX1" fmla="*/ 1445028 w 1490184"/>
                <a:gd name="connsiteY1" fmla="*/ 417690 h 6197600"/>
                <a:gd name="connsiteX2" fmla="*/ 22628 w 1490184"/>
                <a:gd name="connsiteY2" fmla="*/ 869244 h 6197600"/>
                <a:gd name="connsiteX3" fmla="*/ 1445028 w 1490184"/>
                <a:gd name="connsiteY3" fmla="*/ 1343377 h 6197600"/>
                <a:gd name="connsiteX4" fmla="*/ 50 w 1490184"/>
                <a:gd name="connsiteY4" fmla="*/ 1896532 h 6197600"/>
                <a:gd name="connsiteX5" fmla="*/ 1433739 w 1490184"/>
                <a:gd name="connsiteY5" fmla="*/ 2393244 h 6197600"/>
                <a:gd name="connsiteX6" fmla="*/ 22628 w 1490184"/>
                <a:gd name="connsiteY6" fmla="*/ 2935111 h 6197600"/>
                <a:gd name="connsiteX7" fmla="*/ 1467605 w 1490184"/>
                <a:gd name="connsiteY7" fmla="*/ 3420533 h 6197600"/>
                <a:gd name="connsiteX8" fmla="*/ 11339 w 1490184"/>
                <a:gd name="connsiteY8" fmla="*/ 3815644 h 6197600"/>
                <a:gd name="connsiteX9" fmla="*/ 1490183 w 1490184"/>
                <a:gd name="connsiteY9" fmla="*/ 4402666 h 6197600"/>
                <a:gd name="connsiteX10" fmla="*/ 50 w 1490184"/>
                <a:gd name="connsiteY10" fmla="*/ 4718755 h 6197600"/>
                <a:gd name="connsiteX11" fmla="*/ 1433739 w 1490184"/>
                <a:gd name="connsiteY11" fmla="*/ 5012267 h 6197600"/>
                <a:gd name="connsiteX12" fmla="*/ 858005 w 1490184"/>
                <a:gd name="connsiteY12" fmla="*/ 5226755 h 6197600"/>
                <a:gd name="connsiteX13" fmla="*/ 609650 w 1490184"/>
                <a:gd name="connsiteY13" fmla="*/ 5655733 h 6197600"/>
                <a:gd name="connsiteX14" fmla="*/ 609650 w 1490184"/>
                <a:gd name="connsiteY14" fmla="*/ 6197600 h 6197600"/>
                <a:gd name="connsiteX0" fmla="*/ 11291 w 1522167"/>
                <a:gd name="connsiteY0" fmla="*/ 0 h 6197600"/>
                <a:gd name="connsiteX1" fmla="*/ 1444980 w 1522167"/>
                <a:gd name="connsiteY1" fmla="*/ 417690 h 6197600"/>
                <a:gd name="connsiteX2" fmla="*/ 22580 w 1522167"/>
                <a:gd name="connsiteY2" fmla="*/ 869244 h 6197600"/>
                <a:gd name="connsiteX3" fmla="*/ 1444980 w 1522167"/>
                <a:gd name="connsiteY3" fmla="*/ 1343377 h 6197600"/>
                <a:gd name="connsiteX4" fmla="*/ 2 w 1522167"/>
                <a:gd name="connsiteY4" fmla="*/ 1896532 h 6197600"/>
                <a:gd name="connsiteX5" fmla="*/ 1433691 w 1522167"/>
                <a:gd name="connsiteY5" fmla="*/ 2393244 h 6197600"/>
                <a:gd name="connsiteX6" fmla="*/ 22580 w 1522167"/>
                <a:gd name="connsiteY6" fmla="*/ 2935111 h 6197600"/>
                <a:gd name="connsiteX7" fmla="*/ 1467557 w 1522167"/>
                <a:gd name="connsiteY7" fmla="*/ 3420533 h 6197600"/>
                <a:gd name="connsiteX8" fmla="*/ 11291 w 1522167"/>
                <a:gd name="connsiteY8" fmla="*/ 3815644 h 6197600"/>
                <a:gd name="connsiteX9" fmla="*/ 1490135 w 1522167"/>
                <a:gd name="connsiteY9" fmla="*/ 4402666 h 6197600"/>
                <a:gd name="connsiteX10" fmla="*/ 2 w 1522167"/>
                <a:gd name="connsiteY10" fmla="*/ 4718755 h 6197600"/>
                <a:gd name="connsiteX11" fmla="*/ 1501424 w 1522167"/>
                <a:gd name="connsiteY11" fmla="*/ 5249334 h 6197600"/>
                <a:gd name="connsiteX12" fmla="*/ 857957 w 1522167"/>
                <a:gd name="connsiteY12" fmla="*/ 5226755 h 6197600"/>
                <a:gd name="connsiteX13" fmla="*/ 609602 w 1522167"/>
                <a:gd name="connsiteY13" fmla="*/ 5655733 h 6197600"/>
                <a:gd name="connsiteX14" fmla="*/ 609602 w 1522167"/>
                <a:gd name="connsiteY14" fmla="*/ 6197600 h 6197600"/>
                <a:gd name="connsiteX0" fmla="*/ 11291 w 1500130"/>
                <a:gd name="connsiteY0" fmla="*/ 0 h 6197600"/>
                <a:gd name="connsiteX1" fmla="*/ 1444980 w 1500130"/>
                <a:gd name="connsiteY1" fmla="*/ 417690 h 6197600"/>
                <a:gd name="connsiteX2" fmla="*/ 22580 w 1500130"/>
                <a:gd name="connsiteY2" fmla="*/ 869244 h 6197600"/>
                <a:gd name="connsiteX3" fmla="*/ 1444980 w 1500130"/>
                <a:gd name="connsiteY3" fmla="*/ 1343377 h 6197600"/>
                <a:gd name="connsiteX4" fmla="*/ 2 w 1500130"/>
                <a:gd name="connsiteY4" fmla="*/ 1896532 h 6197600"/>
                <a:gd name="connsiteX5" fmla="*/ 1433691 w 1500130"/>
                <a:gd name="connsiteY5" fmla="*/ 2393244 h 6197600"/>
                <a:gd name="connsiteX6" fmla="*/ 22580 w 1500130"/>
                <a:gd name="connsiteY6" fmla="*/ 2935111 h 6197600"/>
                <a:gd name="connsiteX7" fmla="*/ 1467557 w 1500130"/>
                <a:gd name="connsiteY7" fmla="*/ 3420533 h 6197600"/>
                <a:gd name="connsiteX8" fmla="*/ 11291 w 1500130"/>
                <a:gd name="connsiteY8" fmla="*/ 3815644 h 6197600"/>
                <a:gd name="connsiteX9" fmla="*/ 1490135 w 1500130"/>
                <a:gd name="connsiteY9" fmla="*/ 4402666 h 6197600"/>
                <a:gd name="connsiteX10" fmla="*/ 2 w 1500130"/>
                <a:gd name="connsiteY10" fmla="*/ 4718755 h 6197600"/>
                <a:gd name="connsiteX11" fmla="*/ 1478847 w 1500130"/>
                <a:gd name="connsiteY11" fmla="*/ 5204178 h 6197600"/>
                <a:gd name="connsiteX12" fmla="*/ 857957 w 1500130"/>
                <a:gd name="connsiteY12" fmla="*/ 5226755 h 6197600"/>
                <a:gd name="connsiteX13" fmla="*/ 609602 w 1500130"/>
                <a:gd name="connsiteY13" fmla="*/ 5655733 h 6197600"/>
                <a:gd name="connsiteX14" fmla="*/ 609602 w 1500130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57987 w 1490166"/>
                <a:gd name="connsiteY12" fmla="*/ 52267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0 w 1490165"/>
                <a:gd name="connsiteY0" fmla="*/ 0 h 6197600"/>
                <a:gd name="connsiteX1" fmla="*/ 1445009 w 1490165"/>
                <a:gd name="connsiteY1" fmla="*/ 417690 h 6197600"/>
                <a:gd name="connsiteX2" fmla="*/ 22609 w 1490165"/>
                <a:gd name="connsiteY2" fmla="*/ 869244 h 6197600"/>
                <a:gd name="connsiteX3" fmla="*/ 1445009 w 1490165"/>
                <a:gd name="connsiteY3" fmla="*/ 1343377 h 6197600"/>
                <a:gd name="connsiteX4" fmla="*/ 31 w 1490165"/>
                <a:gd name="connsiteY4" fmla="*/ 1896532 h 6197600"/>
                <a:gd name="connsiteX5" fmla="*/ 1433720 w 1490165"/>
                <a:gd name="connsiteY5" fmla="*/ 2393244 h 6197600"/>
                <a:gd name="connsiteX6" fmla="*/ 22609 w 1490165"/>
                <a:gd name="connsiteY6" fmla="*/ 2935111 h 6197600"/>
                <a:gd name="connsiteX7" fmla="*/ 1467586 w 1490165"/>
                <a:gd name="connsiteY7" fmla="*/ 3420533 h 6197600"/>
                <a:gd name="connsiteX8" fmla="*/ 11320 w 1490165"/>
                <a:gd name="connsiteY8" fmla="*/ 3815644 h 6197600"/>
                <a:gd name="connsiteX9" fmla="*/ 1490164 w 1490165"/>
                <a:gd name="connsiteY9" fmla="*/ 4402666 h 6197600"/>
                <a:gd name="connsiteX10" fmla="*/ 31 w 1490165"/>
                <a:gd name="connsiteY10" fmla="*/ 4718755 h 6197600"/>
                <a:gd name="connsiteX11" fmla="*/ 1445009 w 1490165"/>
                <a:gd name="connsiteY11" fmla="*/ 5192890 h 6197600"/>
                <a:gd name="connsiteX12" fmla="*/ 857986 w 1490165"/>
                <a:gd name="connsiteY12" fmla="*/ 5226755 h 6197600"/>
                <a:gd name="connsiteX13" fmla="*/ 609631 w 1490165"/>
                <a:gd name="connsiteY13" fmla="*/ 5655733 h 6197600"/>
                <a:gd name="connsiteX14" fmla="*/ 609631 w 1490165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54788 w 1490166"/>
                <a:gd name="connsiteY13" fmla="*/ 5870222 h 6197600"/>
                <a:gd name="connsiteX14" fmla="*/ 609632 w 1490166"/>
                <a:gd name="connsiteY14" fmla="*/ 6197600 h 6197600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54788 w 1490166"/>
                <a:gd name="connsiteY13" fmla="*/ 5870222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54788 w 1490166"/>
                <a:gd name="connsiteY13" fmla="*/ 5791199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982164 w 1490166"/>
                <a:gd name="connsiteY12" fmla="*/ 5486399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32 w 1490166"/>
                <a:gd name="connsiteY4" fmla="*/ 1896532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806221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32 w 1490166"/>
                <a:gd name="connsiteY6" fmla="*/ 2777067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292 w 1477165"/>
                <a:gd name="connsiteY0" fmla="*/ 0 h 6705601"/>
                <a:gd name="connsiteX1" fmla="*/ 1444981 w 1477165"/>
                <a:gd name="connsiteY1" fmla="*/ 417690 h 6705601"/>
                <a:gd name="connsiteX2" fmla="*/ 22581 w 1477165"/>
                <a:gd name="connsiteY2" fmla="*/ 869244 h 6705601"/>
                <a:gd name="connsiteX3" fmla="*/ 1444981 w 1477165"/>
                <a:gd name="connsiteY3" fmla="*/ 1343377 h 6705601"/>
                <a:gd name="connsiteX4" fmla="*/ 11292 w 1477165"/>
                <a:gd name="connsiteY4" fmla="*/ 1783643 h 6705601"/>
                <a:gd name="connsiteX5" fmla="*/ 1456269 w 1477165"/>
                <a:gd name="connsiteY5" fmla="*/ 2291644 h 6705601"/>
                <a:gd name="connsiteX6" fmla="*/ 3 w 1477165"/>
                <a:gd name="connsiteY6" fmla="*/ 2777067 h 6705601"/>
                <a:gd name="connsiteX7" fmla="*/ 1444980 w 1477165"/>
                <a:gd name="connsiteY7" fmla="*/ 3262489 h 6705601"/>
                <a:gd name="connsiteX8" fmla="*/ 11292 w 1477165"/>
                <a:gd name="connsiteY8" fmla="*/ 3815644 h 6705601"/>
                <a:gd name="connsiteX9" fmla="*/ 1456270 w 1477165"/>
                <a:gd name="connsiteY9" fmla="*/ 4233332 h 6705601"/>
                <a:gd name="connsiteX10" fmla="*/ 3 w 1477165"/>
                <a:gd name="connsiteY10" fmla="*/ 4718755 h 6705601"/>
                <a:gd name="connsiteX11" fmla="*/ 1444981 w 1477165"/>
                <a:gd name="connsiteY11" fmla="*/ 5192890 h 6705601"/>
                <a:gd name="connsiteX12" fmla="*/ 982135 w 1477165"/>
                <a:gd name="connsiteY12" fmla="*/ 5486399 h 6705601"/>
                <a:gd name="connsiteX13" fmla="*/ 733782 w 1477165"/>
                <a:gd name="connsiteY13" fmla="*/ 5813777 h 6705601"/>
                <a:gd name="connsiteX14" fmla="*/ 688625 w 1477165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718755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639733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66371" h="6649157">
                  <a:moveTo>
                    <a:pt x="22586" y="0"/>
                  </a:moveTo>
                  <a:cubicBezTo>
                    <a:pt x="812807" y="115711"/>
                    <a:pt x="1444986" y="225779"/>
                    <a:pt x="1444986" y="361246"/>
                  </a:cubicBezTo>
                  <a:cubicBezTo>
                    <a:pt x="1444986" y="496713"/>
                    <a:pt x="22586" y="658519"/>
                    <a:pt x="22586" y="812800"/>
                  </a:cubicBezTo>
                  <a:cubicBezTo>
                    <a:pt x="22586" y="967081"/>
                    <a:pt x="1446868" y="1115718"/>
                    <a:pt x="1444986" y="1286933"/>
                  </a:cubicBezTo>
                  <a:cubicBezTo>
                    <a:pt x="1443105" y="1458148"/>
                    <a:pt x="9416" y="1569155"/>
                    <a:pt x="11297" y="1727199"/>
                  </a:cubicBezTo>
                  <a:cubicBezTo>
                    <a:pt x="13178" y="1885243"/>
                    <a:pt x="1454393" y="2112904"/>
                    <a:pt x="1456274" y="2235200"/>
                  </a:cubicBezTo>
                  <a:cubicBezTo>
                    <a:pt x="1458156" y="2357496"/>
                    <a:pt x="1889" y="2558816"/>
                    <a:pt x="8" y="2720623"/>
                  </a:cubicBezTo>
                  <a:cubicBezTo>
                    <a:pt x="-1873" y="2882430"/>
                    <a:pt x="1443104" y="3032949"/>
                    <a:pt x="1444985" y="3206045"/>
                  </a:cubicBezTo>
                  <a:cubicBezTo>
                    <a:pt x="1446866" y="3379141"/>
                    <a:pt x="9415" y="3597393"/>
                    <a:pt x="11297" y="3759200"/>
                  </a:cubicBezTo>
                  <a:cubicBezTo>
                    <a:pt x="13179" y="3921007"/>
                    <a:pt x="1458156" y="4039540"/>
                    <a:pt x="1456275" y="4176888"/>
                  </a:cubicBezTo>
                  <a:cubicBezTo>
                    <a:pt x="1454394" y="4314236"/>
                    <a:pt x="3771" y="4440296"/>
                    <a:pt x="8" y="4583289"/>
                  </a:cubicBezTo>
                  <a:cubicBezTo>
                    <a:pt x="-3755" y="4726282"/>
                    <a:pt x="1270008" y="4893735"/>
                    <a:pt x="1433697" y="5034846"/>
                  </a:cubicBezTo>
                  <a:cubicBezTo>
                    <a:pt x="1597386" y="5175957"/>
                    <a:pt x="1098792" y="5309541"/>
                    <a:pt x="982140" y="5429955"/>
                  </a:cubicBezTo>
                  <a:cubicBezTo>
                    <a:pt x="865488" y="5550369"/>
                    <a:pt x="782705" y="5554133"/>
                    <a:pt x="733787" y="5757333"/>
                  </a:cubicBezTo>
                  <a:cubicBezTo>
                    <a:pt x="684869" y="5960533"/>
                    <a:pt x="667933" y="6459127"/>
                    <a:pt x="688630" y="6649157"/>
                  </a:cubicBezTo>
                </a:path>
              </a:pathLst>
            </a:cu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31" name="テキスト ボックス 130"/>
            <p:cNvSpPr txBox="1"/>
            <p:nvPr/>
          </p:nvSpPr>
          <p:spPr>
            <a:xfrm>
              <a:off x="1999154" y="2100902"/>
              <a:ext cx="517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2</a:t>
              </a:r>
              <a:endParaRPr kumimoji="1" lang="ja-JP" altLang="en-US" dirty="0"/>
            </a:p>
          </p:txBody>
        </p:sp>
        <p:sp>
          <p:nvSpPr>
            <p:cNvPr id="132" name="フリーフォーム 131"/>
            <p:cNvSpPr/>
            <p:nvPr/>
          </p:nvSpPr>
          <p:spPr>
            <a:xfrm flipH="1">
              <a:off x="2492913" y="2077424"/>
              <a:ext cx="79305" cy="504529"/>
            </a:xfrm>
            <a:custGeom>
              <a:avLst/>
              <a:gdLst>
                <a:gd name="connsiteX0" fmla="*/ 11296 w 1478851"/>
                <a:gd name="connsiteY0" fmla="*/ 0 h 6197600"/>
                <a:gd name="connsiteX1" fmla="*/ 1478851 w 1478851"/>
                <a:gd name="connsiteY1" fmla="*/ 666044 h 6197600"/>
                <a:gd name="connsiteX2" fmla="*/ 11296 w 1478851"/>
                <a:gd name="connsiteY2" fmla="*/ 1253067 h 6197600"/>
                <a:gd name="connsiteX3" fmla="*/ 1433696 w 1478851"/>
                <a:gd name="connsiteY3" fmla="*/ 1919111 h 6197600"/>
                <a:gd name="connsiteX4" fmla="*/ 7 w 1478851"/>
                <a:gd name="connsiteY4" fmla="*/ 2280355 h 6197600"/>
                <a:gd name="connsiteX5" fmla="*/ 1456273 w 1478851"/>
                <a:gd name="connsiteY5" fmla="*/ 2675467 h 6197600"/>
                <a:gd name="connsiteX6" fmla="*/ 11296 w 1478851"/>
                <a:gd name="connsiteY6" fmla="*/ 3014133 h 6197600"/>
                <a:gd name="connsiteX7" fmla="*/ 1467562 w 1478851"/>
                <a:gd name="connsiteY7" fmla="*/ 3420533 h 6197600"/>
                <a:gd name="connsiteX8" fmla="*/ 11296 w 1478851"/>
                <a:gd name="connsiteY8" fmla="*/ 3702755 h 6197600"/>
                <a:gd name="connsiteX9" fmla="*/ 1444985 w 1478851"/>
                <a:gd name="connsiteY9" fmla="*/ 4165600 h 6197600"/>
                <a:gd name="connsiteX10" fmla="*/ 11296 w 1478851"/>
                <a:gd name="connsiteY10" fmla="*/ 4436533 h 6197600"/>
                <a:gd name="connsiteX11" fmla="*/ 1433696 w 1478851"/>
                <a:gd name="connsiteY11" fmla="*/ 5012267 h 6197600"/>
                <a:gd name="connsiteX12" fmla="*/ 857962 w 1478851"/>
                <a:gd name="connsiteY12" fmla="*/ 5226755 h 6197600"/>
                <a:gd name="connsiteX13" fmla="*/ 609607 w 1478851"/>
                <a:gd name="connsiteY13" fmla="*/ 5655733 h 6197600"/>
                <a:gd name="connsiteX14" fmla="*/ 609607 w 1478851"/>
                <a:gd name="connsiteY14" fmla="*/ 6197600 h 6197600"/>
                <a:gd name="connsiteX0" fmla="*/ 11296 w 1478852"/>
                <a:gd name="connsiteY0" fmla="*/ 0 h 6197600"/>
                <a:gd name="connsiteX1" fmla="*/ 1478851 w 1478852"/>
                <a:gd name="connsiteY1" fmla="*/ 666044 h 6197600"/>
                <a:gd name="connsiteX2" fmla="*/ 22585 w 1478852"/>
                <a:gd name="connsiteY2" fmla="*/ 1038578 h 6197600"/>
                <a:gd name="connsiteX3" fmla="*/ 1433696 w 1478852"/>
                <a:gd name="connsiteY3" fmla="*/ 1919111 h 6197600"/>
                <a:gd name="connsiteX4" fmla="*/ 7 w 1478852"/>
                <a:gd name="connsiteY4" fmla="*/ 2280355 h 6197600"/>
                <a:gd name="connsiteX5" fmla="*/ 1456273 w 1478852"/>
                <a:gd name="connsiteY5" fmla="*/ 2675467 h 6197600"/>
                <a:gd name="connsiteX6" fmla="*/ 11296 w 1478852"/>
                <a:gd name="connsiteY6" fmla="*/ 3014133 h 6197600"/>
                <a:gd name="connsiteX7" fmla="*/ 1467562 w 1478852"/>
                <a:gd name="connsiteY7" fmla="*/ 3420533 h 6197600"/>
                <a:gd name="connsiteX8" fmla="*/ 11296 w 1478852"/>
                <a:gd name="connsiteY8" fmla="*/ 3702755 h 6197600"/>
                <a:gd name="connsiteX9" fmla="*/ 1444985 w 1478852"/>
                <a:gd name="connsiteY9" fmla="*/ 4165600 h 6197600"/>
                <a:gd name="connsiteX10" fmla="*/ 11296 w 1478852"/>
                <a:gd name="connsiteY10" fmla="*/ 4436533 h 6197600"/>
                <a:gd name="connsiteX11" fmla="*/ 1433696 w 1478852"/>
                <a:gd name="connsiteY11" fmla="*/ 5012267 h 6197600"/>
                <a:gd name="connsiteX12" fmla="*/ 857962 w 1478852"/>
                <a:gd name="connsiteY12" fmla="*/ 5226755 h 6197600"/>
                <a:gd name="connsiteX13" fmla="*/ 609607 w 1478852"/>
                <a:gd name="connsiteY13" fmla="*/ 5655733 h 6197600"/>
                <a:gd name="connsiteX14" fmla="*/ 609607 w 1478852"/>
                <a:gd name="connsiteY14" fmla="*/ 6197600 h 6197600"/>
                <a:gd name="connsiteX0" fmla="*/ 11291 w 1478847"/>
                <a:gd name="connsiteY0" fmla="*/ 0 h 6197600"/>
                <a:gd name="connsiteX1" fmla="*/ 1478846 w 1478847"/>
                <a:gd name="connsiteY1" fmla="*/ 666044 h 6197600"/>
                <a:gd name="connsiteX2" fmla="*/ 22580 w 1478847"/>
                <a:gd name="connsiteY2" fmla="*/ 1038578 h 6197600"/>
                <a:gd name="connsiteX3" fmla="*/ 1467558 w 1478847"/>
                <a:gd name="connsiteY3" fmla="*/ 1648178 h 6197600"/>
                <a:gd name="connsiteX4" fmla="*/ 2 w 1478847"/>
                <a:gd name="connsiteY4" fmla="*/ 2280355 h 6197600"/>
                <a:gd name="connsiteX5" fmla="*/ 1456268 w 1478847"/>
                <a:gd name="connsiteY5" fmla="*/ 2675467 h 6197600"/>
                <a:gd name="connsiteX6" fmla="*/ 11291 w 1478847"/>
                <a:gd name="connsiteY6" fmla="*/ 3014133 h 6197600"/>
                <a:gd name="connsiteX7" fmla="*/ 1467557 w 1478847"/>
                <a:gd name="connsiteY7" fmla="*/ 3420533 h 6197600"/>
                <a:gd name="connsiteX8" fmla="*/ 11291 w 1478847"/>
                <a:gd name="connsiteY8" fmla="*/ 3702755 h 6197600"/>
                <a:gd name="connsiteX9" fmla="*/ 1444980 w 1478847"/>
                <a:gd name="connsiteY9" fmla="*/ 4165600 h 6197600"/>
                <a:gd name="connsiteX10" fmla="*/ 11291 w 1478847"/>
                <a:gd name="connsiteY10" fmla="*/ 4436533 h 6197600"/>
                <a:gd name="connsiteX11" fmla="*/ 1433691 w 1478847"/>
                <a:gd name="connsiteY11" fmla="*/ 5012267 h 6197600"/>
                <a:gd name="connsiteX12" fmla="*/ 857957 w 1478847"/>
                <a:gd name="connsiteY12" fmla="*/ 5226755 h 6197600"/>
                <a:gd name="connsiteX13" fmla="*/ 609602 w 1478847"/>
                <a:gd name="connsiteY13" fmla="*/ 5655733 h 6197600"/>
                <a:gd name="connsiteX14" fmla="*/ 609602 w 1478847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56275 w 1467564"/>
                <a:gd name="connsiteY3" fmla="*/ 1648178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4289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44986 w 1456274"/>
                <a:gd name="connsiteY3" fmla="*/ 1535289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33697 w 1456274"/>
                <a:gd name="connsiteY3" fmla="*/ 1343377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56267 w 1467556"/>
                <a:gd name="connsiteY5" fmla="*/ 2675467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702755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815644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90134"/>
                <a:gd name="connsiteY0" fmla="*/ 0 h 6197600"/>
                <a:gd name="connsiteX1" fmla="*/ 1444979 w 1490134"/>
                <a:gd name="connsiteY1" fmla="*/ 417690 h 6197600"/>
                <a:gd name="connsiteX2" fmla="*/ 22579 w 1490134"/>
                <a:gd name="connsiteY2" fmla="*/ 869244 h 6197600"/>
                <a:gd name="connsiteX3" fmla="*/ 1444979 w 1490134"/>
                <a:gd name="connsiteY3" fmla="*/ 1343377 h 6197600"/>
                <a:gd name="connsiteX4" fmla="*/ 1 w 1490134"/>
                <a:gd name="connsiteY4" fmla="*/ 1896532 h 6197600"/>
                <a:gd name="connsiteX5" fmla="*/ 1433690 w 1490134"/>
                <a:gd name="connsiteY5" fmla="*/ 2393244 h 6197600"/>
                <a:gd name="connsiteX6" fmla="*/ 22579 w 1490134"/>
                <a:gd name="connsiteY6" fmla="*/ 2935111 h 6197600"/>
                <a:gd name="connsiteX7" fmla="*/ 1467556 w 1490134"/>
                <a:gd name="connsiteY7" fmla="*/ 3420533 h 6197600"/>
                <a:gd name="connsiteX8" fmla="*/ 11290 w 1490134"/>
                <a:gd name="connsiteY8" fmla="*/ 3815644 h 6197600"/>
                <a:gd name="connsiteX9" fmla="*/ 1490134 w 1490134"/>
                <a:gd name="connsiteY9" fmla="*/ 4402666 h 6197600"/>
                <a:gd name="connsiteX10" fmla="*/ 11290 w 1490134"/>
                <a:gd name="connsiteY10" fmla="*/ 4436533 h 6197600"/>
                <a:gd name="connsiteX11" fmla="*/ 1433690 w 1490134"/>
                <a:gd name="connsiteY11" fmla="*/ 5012267 h 6197600"/>
                <a:gd name="connsiteX12" fmla="*/ 857956 w 1490134"/>
                <a:gd name="connsiteY12" fmla="*/ 5226755 h 6197600"/>
                <a:gd name="connsiteX13" fmla="*/ 609601 w 1490134"/>
                <a:gd name="connsiteY13" fmla="*/ 5655733 h 6197600"/>
                <a:gd name="connsiteX14" fmla="*/ 609601 w 1490134"/>
                <a:gd name="connsiteY14" fmla="*/ 6197600 h 6197600"/>
                <a:gd name="connsiteX0" fmla="*/ 11339 w 1490184"/>
                <a:gd name="connsiteY0" fmla="*/ 0 h 6197600"/>
                <a:gd name="connsiteX1" fmla="*/ 1445028 w 1490184"/>
                <a:gd name="connsiteY1" fmla="*/ 417690 h 6197600"/>
                <a:gd name="connsiteX2" fmla="*/ 22628 w 1490184"/>
                <a:gd name="connsiteY2" fmla="*/ 869244 h 6197600"/>
                <a:gd name="connsiteX3" fmla="*/ 1445028 w 1490184"/>
                <a:gd name="connsiteY3" fmla="*/ 1343377 h 6197600"/>
                <a:gd name="connsiteX4" fmla="*/ 50 w 1490184"/>
                <a:gd name="connsiteY4" fmla="*/ 1896532 h 6197600"/>
                <a:gd name="connsiteX5" fmla="*/ 1433739 w 1490184"/>
                <a:gd name="connsiteY5" fmla="*/ 2393244 h 6197600"/>
                <a:gd name="connsiteX6" fmla="*/ 22628 w 1490184"/>
                <a:gd name="connsiteY6" fmla="*/ 2935111 h 6197600"/>
                <a:gd name="connsiteX7" fmla="*/ 1467605 w 1490184"/>
                <a:gd name="connsiteY7" fmla="*/ 3420533 h 6197600"/>
                <a:gd name="connsiteX8" fmla="*/ 11339 w 1490184"/>
                <a:gd name="connsiteY8" fmla="*/ 3815644 h 6197600"/>
                <a:gd name="connsiteX9" fmla="*/ 1490183 w 1490184"/>
                <a:gd name="connsiteY9" fmla="*/ 4402666 h 6197600"/>
                <a:gd name="connsiteX10" fmla="*/ 50 w 1490184"/>
                <a:gd name="connsiteY10" fmla="*/ 4718755 h 6197600"/>
                <a:gd name="connsiteX11" fmla="*/ 1433739 w 1490184"/>
                <a:gd name="connsiteY11" fmla="*/ 5012267 h 6197600"/>
                <a:gd name="connsiteX12" fmla="*/ 858005 w 1490184"/>
                <a:gd name="connsiteY12" fmla="*/ 5226755 h 6197600"/>
                <a:gd name="connsiteX13" fmla="*/ 609650 w 1490184"/>
                <a:gd name="connsiteY13" fmla="*/ 5655733 h 6197600"/>
                <a:gd name="connsiteX14" fmla="*/ 609650 w 1490184"/>
                <a:gd name="connsiteY14" fmla="*/ 6197600 h 6197600"/>
                <a:gd name="connsiteX0" fmla="*/ 11291 w 1522167"/>
                <a:gd name="connsiteY0" fmla="*/ 0 h 6197600"/>
                <a:gd name="connsiteX1" fmla="*/ 1444980 w 1522167"/>
                <a:gd name="connsiteY1" fmla="*/ 417690 h 6197600"/>
                <a:gd name="connsiteX2" fmla="*/ 22580 w 1522167"/>
                <a:gd name="connsiteY2" fmla="*/ 869244 h 6197600"/>
                <a:gd name="connsiteX3" fmla="*/ 1444980 w 1522167"/>
                <a:gd name="connsiteY3" fmla="*/ 1343377 h 6197600"/>
                <a:gd name="connsiteX4" fmla="*/ 2 w 1522167"/>
                <a:gd name="connsiteY4" fmla="*/ 1896532 h 6197600"/>
                <a:gd name="connsiteX5" fmla="*/ 1433691 w 1522167"/>
                <a:gd name="connsiteY5" fmla="*/ 2393244 h 6197600"/>
                <a:gd name="connsiteX6" fmla="*/ 22580 w 1522167"/>
                <a:gd name="connsiteY6" fmla="*/ 2935111 h 6197600"/>
                <a:gd name="connsiteX7" fmla="*/ 1467557 w 1522167"/>
                <a:gd name="connsiteY7" fmla="*/ 3420533 h 6197600"/>
                <a:gd name="connsiteX8" fmla="*/ 11291 w 1522167"/>
                <a:gd name="connsiteY8" fmla="*/ 3815644 h 6197600"/>
                <a:gd name="connsiteX9" fmla="*/ 1490135 w 1522167"/>
                <a:gd name="connsiteY9" fmla="*/ 4402666 h 6197600"/>
                <a:gd name="connsiteX10" fmla="*/ 2 w 1522167"/>
                <a:gd name="connsiteY10" fmla="*/ 4718755 h 6197600"/>
                <a:gd name="connsiteX11" fmla="*/ 1501424 w 1522167"/>
                <a:gd name="connsiteY11" fmla="*/ 5249334 h 6197600"/>
                <a:gd name="connsiteX12" fmla="*/ 857957 w 1522167"/>
                <a:gd name="connsiteY12" fmla="*/ 5226755 h 6197600"/>
                <a:gd name="connsiteX13" fmla="*/ 609602 w 1522167"/>
                <a:gd name="connsiteY13" fmla="*/ 5655733 h 6197600"/>
                <a:gd name="connsiteX14" fmla="*/ 609602 w 1522167"/>
                <a:gd name="connsiteY14" fmla="*/ 6197600 h 6197600"/>
                <a:gd name="connsiteX0" fmla="*/ 11291 w 1500130"/>
                <a:gd name="connsiteY0" fmla="*/ 0 h 6197600"/>
                <a:gd name="connsiteX1" fmla="*/ 1444980 w 1500130"/>
                <a:gd name="connsiteY1" fmla="*/ 417690 h 6197600"/>
                <a:gd name="connsiteX2" fmla="*/ 22580 w 1500130"/>
                <a:gd name="connsiteY2" fmla="*/ 869244 h 6197600"/>
                <a:gd name="connsiteX3" fmla="*/ 1444980 w 1500130"/>
                <a:gd name="connsiteY3" fmla="*/ 1343377 h 6197600"/>
                <a:gd name="connsiteX4" fmla="*/ 2 w 1500130"/>
                <a:gd name="connsiteY4" fmla="*/ 1896532 h 6197600"/>
                <a:gd name="connsiteX5" fmla="*/ 1433691 w 1500130"/>
                <a:gd name="connsiteY5" fmla="*/ 2393244 h 6197600"/>
                <a:gd name="connsiteX6" fmla="*/ 22580 w 1500130"/>
                <a:gd name="connsiteY6" fmla="*/ 2935111 h 6197600"/>
                <a:gd name="connsiteX7" fmla="*/ 1467557 w 1500130"/>
                <a:gd name="connsiteY7" fmla="*/ 3420533 h 6197600"/>
                <a:gd name="connsiteX8" fmla="*/ 11291 w 1500130"/>
                <a:gd name="connsiteY8" fmla="*/ 3815644 h 6197600"/>
                <a:gd name="connsiteX9" fmla="*/ 1490135 w 1500130"/>
                <a:gd name="connsiteY9" fmla="*/ 4402666 h 6197600"/>
                <a:gd name="connsiteX10" fmla="*/ 2 w 1500130"/>
                <a:gd name="connsiteY10" fmla="*/ 4718755 h 6197600"/>
                <a:gd name="connsiteX11" fmla="*/ 1478847 w 1500130"/>
                <a:gd name="connsiteY11" fmla="*/ 5204178 h 6197600"/>
                <a:gd name="connsiteX12" fmla="*/ 857957 w 1500130"/>
                <a:gd name="connsiteY12" fmla="*/ 5226755 h 6197600"/>
                <a:gd name="connsiteX13" fmla="*/ 609602 w 1500130"/>
                <a:gd name="connsiteY13" fmla="*/ 5655733 h 6197600"/>
                <a:gd name="connsiteX14" fmla="*/ 609602 w 1500130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57987 w 1490166"/>
                <a:gd name="connsiteY12" fmla="*/ 52267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0 w 1490165"/>
                <a:gd name="connsiteY0" fmla="*/ 0 h 6197600"/>
                <a:gd name="connsiteX1" fmla="*/ 1445009 w 1490165"/>
                <a:gd name="connsiteY1" fmla="*/ 417690 h 6197600"/>
                <a:gd name="connsiteX2" fmla="*/ 22609 w 1490165"/>
                <a:gd name="connsiteY2" fmla="*/ 869244 h 6197600"/>
                <a:gd name="connsiteX3" fmla="*/ 1445009 w 1490165"/>
                <a:gd name="connsiteY3" fmla="*/ 1343377 h 6197600"/>
                <a:gd name="connsiteX4" fmla="*/ 31 w 1490165"/>
                <a:gd name="connsiteY4" fmla="*/ 1896532 h 6197600"/>
                <a:gd name="connsiteX5" fmla="*/ 1433720 w 1490165"/>
                <a:gd name="connsiteY5" fmla="*/ 2393244 h 6197600"/>
                <a:gd name="connsiteX6" fmla="*/ 22609 w 1490165"/>
                <a:gd name="connsiteY6" fmla="*/ 2935111 h 6197600"/>
                <a:gd name="connsiteX7" fmla="*/ 1467586 w 1490165"/>
                <a:gd name="connsiteY7" fmla="*/ 3420533 h 6197600"/>
                <a:gd name="connsiteX8" fmla="*/ 11320 w 1490165"/>
                <a:gd name="connsiteY8" fmla="*/ 3815644 h 6197600"/>
                <a:gd name="connsiteX9" fmla="*/ 1490164 w 1490165"/>
                <a:gd name="connsiteY9" fmla="*/ 4402666 h 6197600"/>
                <a:gd name="connsiteX10" fmla="*/ 31 w 1490165"/>
                <a:gd name="connsiteY10" fmla="*/ 4718755 h 6197600"/>
                <a:gd name="connsiteX11" fmla="*/ 1445009 w 1490165"/>
                <a:gd name="connsiteY11" fmla="*/ 5192890 h 6197600"/>
                <a:gd name="connsiteX12" fmla="*/ 857986 w 1490165"/>
                <a:gd name="connsiteY12" fmla="*/ 5226755 h 6197600"/>
                <a:gd name="connsiteX13" fmla="*/ 609631 w 1490165"/>
                <a:gd name="connsiteY13" fmla="*/ 5655733 h 6197600"/>
                <a:gd name="connsiteX14" fmla="*/ 609631 w 1490165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54788 w 1490166"/>
                <a:gd name="connsiteY13" fmla="*/ 5870222 h 6197600"/>
                <a:gd name="connsiteX14" fmla="*/ 609632 w 1490166"/>
                <a:gd name="connsiteY14" fmla="*/ 6197600 h 6197600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54788 w 1490166"/>
                <a:gd name="connsiteY13" fmla="*/ 5870222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54788 w 1490166"/>
                <a:gd name="connsiteY13" fmla="*/ 5791199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982164 w 1490166"/>
                <a:gd name="connsiteY12" fmla="*/ 5486399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32 w 1490166"/>
                <a:gd name="connsiteY4" fmla="*/ 1896532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806221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32 w 1490166"/>
                <a:gd name="connsiteY6" fmla="*/ 2777067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292 w 1477165"/>
                <a:gd name="connsiteY0" fmla="*/ 0 h 6705601"/>
                <a:gd name="connsiteX1" fmla="*/ 1444981 w 1477165"/>
                <a:gd name="connsiteY1" fmla="*/ 417690 h 6705601"/>
                <a:gd name="connsiteX2" fmla="*/ 22581 w 1477165"/>
                <a:gd name="connsiteY2" fmla="*/ 869244 h 6705601"/>
                <a:gd name="connsiteX3" fmla="*/ 1444981 w 1477165"/>
                <a:gd name="connsiteY3" fmla="*/ 1343377 h 6705601"/>
                <a:gd name="connsiteX4" fmla="*/ 11292 w 1477165"/>
                <a:gd name="connsiteY4" fmla="*/ 1783643 h 6705601"/>
                <a:gd name="connsiteX5" fmla="*/ 1456269 w 1477165"/>
                <a:gd name="connsiteY5" fmla="*/ 2291644 h 6705601"/>
                <a:gd name="connsiteX6" fmla="*/ 3 w 1477165"/>
                <a:gd name="connsiteY6" fmla="*/ 2777067 h 6705601"/>
                <a:gd name="connsiteX7" fmla="*/ 1444980 w 1477165"/>
                <a:gd name="connsiteY7" fmla="*/ 3262489 h 6705601"/>
                <a:gd name="connsiteX8" fmla="*/ 11292 w 1477165"/>
                <a:gd name="connsiteY8" fmla="*/ 3815644 h 6705601"/>
                <a:gd name="connsiteX9" fmla="*/ 1456270 w 1477165"/>
                <a:gd name="connsiteY9" fmla="*/ 4233332 h 6705601"/>
                <a:gd name="connsiteX10" fmla="*/ 3 w 1477165"/>
                <a:gd name="connsiteY10" fmla="*/ 4718755 h 6705601"/>
                <a:gd name="connsiteX11" fmla="*/ 1444981 w 1477165"/>
                <a:gd name="connsiteY11" fmla="*/ 5192890 h 6705601"/>
                <a:gd name="connsiteX12" fmla="*/ 982135 w 1477165"/>
                <a:gd name="connsiteY12" fmla="*/ 5486399 h 6705601"/>
                <a:gd name="connsiteX13" fmla="*/ 733782 w 1477165"/>
                <a:gd name="connsiteY13" fmla="*/ 5813777 h 6705601"/>
                <a:gd name="connsiteX14" fmla="*/ 688625 w 1477165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718755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639733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66371" h="6649157">
                  <a:moveTo>
                    <a:pt x="22586" y="0"/>
                  </a:moveTo>
                  <a:cubicBezTo>
                    <a:pt x="812807" y="115711"/>
                    <a:pt x="1444986" y="225779"/>
                    <a:pt x="1444986" y="361246"/>
                  </a:cubicBezTo>
                  <a:cubicBezTo>
                    <a:pt x="1444986" y="496713"/>
                    <a:pt x="22586" y="658519"/>
                    <a:pt x="22586" y="812800"/>
                  </a:cubicBezTo>
                  <a:cubicBezTo>
                    <a:pt x="22586" y="967081"/>
                    <a:pt x="1446868" y="1115718"/>
                    <a:pt x="1444986" y="1286933"/>
                  </a:cubicBezTo>
                  <a:cubicBezTo>
                    <a:pt x="1443105" y="1458148"/>
                    <a:pt x="9416" y="1569155"/>
                    <a:pt x="11297" y="1727199"/>
                  </a:cubicBezTo>
                  <a:cubicBezTo>
                    <a:pt x="13178" y="1885243"/>
                    <a:pt x="1454393" y="2112904"/>
                    <a:pt x="1456274" y="2235200"/>
                  </a:cubicBezTo>
                  <a:cubicBezTo>
                    <a:pt x="1458156" y="2357496"/>
                    <a:pt x="1889" y="2558816"/>
                    <a:pt x="8" y="2720623"/>
                  </a:cubicBezTo>
                  <a:cubicBezTo>
                    <a:pt x="-1873" y="2882430"/>
                    <a:pt x="1443104" y="3032949"/>
                    <a:pt x="1444985" y="3206045"/>
                  </a:cubicBezTo>
                  <a:cubicBezTo>
                    <a:pt x="1446866" y="3379141"/>
                    <a:pt x="9415" y="3597393"/>
                    <a:pt x="11297" y="3759200"/>
                  </a:cubicBezTo>
                  <a:cubicBezTo>
                    <a:pt x="13179" y="3921007"/>
                    <a:pt x="1458156" y="4039540"/>
                    <a:pt x="1456275" y="4176888"/>
                  </a:cubicBezTo>
                  <a:cubicBezTo>
                    <a:pt x="1454394" y="4314236"/>
                    <a:pt x="3771" y="4440296"/>
                    <a:pt x="8" y="4583289"/>
                  </a:cubicBezTo>
                  <a:cubicBezTo>
                    <a:pt x="-3755" y="4726282"/>
                    <a:pt x="1270008" y="4893735"/>
                    <a:pt x="1433697" y="5034846"/>
                  </a:cubicBezTo>
                  <a:cubicBezTo>
                    <a:pt x="1597386" y="5175957"/>
                    <a:pt x="1098792" y="5309541"/>
                    <a:pt x="982140" y="5429955"/>
                  </a:cubicBezTo>
                  <a:cubicBezTo>
                    <a:pt x="865488" y="5550369"/>
                    <a:pt x="782705" y="5554133"/>
                    <a:pt x="733787" y="5757333"/>
                  </a:cubicBezTo>
                  <a:cubicBezTo>
                    <a:pt x="684869" y="5960533"/>
                    <a:pt x="667933" y="6459127"/>
                    <a:pt x="688630" y="6649157"/>
                  </a:cubicBezTo>
                </a:path>
              </a:pathLst>
            </a:cu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33" name="テキスト ボックス 132"/>
            <p:cNvSpPr txBox="1"/>
            <p:nvPr/>
          </p:nvSpPr>
          <p:spPr>
            <a:xfrm>
              <a:off x="2533170" y="2095020"/>
              <a:ext cx="517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3</a:t>
              </a:r>
              <a:endParaRPr kumimoji="1" lang="ja-JP" altLang="en-US" dirty="0"/>
            </a:p>
          </p:txBody>
        </p:sp>
        <p:sp>
          <p:nvSpPr>
            <p:cNvPr id="134" name="フリーフォーム 133"/>
            <p:cNvSpPr/>
            <p:nvPr/>
          </p:nvSpPr>
          <p:spPr>
            <a:xfrm flipH="1">
              <a:off x="3066594" y="2072570"/>
              <a:ext cx="79305" cy="504529"/>
            </a:xfrm>
            <a:custGeom>
              <a:avLst/>
              <a:gdLst>
                <a:gd name="connsiteX0" fmla="*/ 11296 w 1478851"/>
                <a:gd name="connsiteY0" fmla="*/ 0 h 6197600"/>
                <a:gd name="connsiteX1" fmla="*/ 1478851 w 1478851"/>
                <a:gd name="connsiteY1" fmla="*/ 666044 h 6197600"/>
                <a:gd name="connsiteX2" fmla="*/ 11296 w 1478851"/>
                <a:gd name="connsiteY2" fmla="*/ 1253067 h 6197600"/>
                <a:gd name="connsiteX3" fmla="*/ 1433696 w 1478851"/>
                <a:gd name="connsiteY3" fmla="*/ 1919111 h 6197600"/>
                <a:gd name="connsiteX4" fmla="*/ 7 w 1478851"/>
                <a:gd name="connsiteY4" fmla="*/ 2280355 h 6197600"/>
                <a:gd name="connsiteX5" fmla="*/ 1456273 w 1478851"/>
                <a:gd name="connsiteY5" fmla="*/ 2675467 h 6197600"/>
                <a:gd name="connsiteX6" fmla="*/ 11296 w 1478851"/>
                <a:gd name="connsiteY6" fmla="*/ 3014133 h 6197600"/>
                <a:gd name="connsiteX7" fmla="*/ 1467562 w 1478851"/>
                <a:gd name="connsiteY7" fmla="*/ 3420533 h 6197600"/>
                <a:gd name="connsiteX8" fmla="*/ 11296 w 1478851"/>
                <a:gd name="connsiteY8" fmla="*/ 3702755 h 6197600"/>
                <a:gd name="connsiteX9" fmla="*/ 1444985 w 1478851"/>
                <a:gd name="connsiteY9" fmla="*/ 4165600 h 6197600"/>
                <a:gd name="connsiteX10" fmla="*/ 11296 w 1478851"/>
                <a:gd name="connsiteY10" fmla="*/ 4436533 h 6197600"/>
                <a:gd name="connsiteX11" fmla="*/ 1433696 w 1478851"/>
                <a:gd name="connsiteY11" fmla="*/ 5012267 h 6197600"/>
                <a:gd name="connsiteX12" fmla="*/ 857962 w 1478851"/>
                <a:gd name="connsiteY12" fmla="*/ 5226755 h 6197600"/>
                <a:gd name="connsiteX13" fmla="*/ 609607 w 1478851"/>
                <a:gd name="connsiteY13" fmla="*/ 5655733 h 6197600"/>
                <a:gd name="connsiteX14" fmla="*/ 609607 w 1478851"/>
                <a:gd name="connsiteY14" fmla="*/ 6197600 h 6197600"/>
                <a:gd name="connsiteX0" fmla="*/ 11296 w 1478852"/>
                <a:gd name="connsiteY0" fmla="*/ 0 h 6197600"/>
                <a:gd name="connsiteX1" fmla="*/ 1478851 w 1478852"/>
                <a:gd name="connsiteY1" fmla="*/ 666044 h 6197600"/>
                <a:gd name="connsiteX2" fmla="*/ 22585 w 1478852"/>
                <a:gd name="connsiteY2" fmla="*/ 1038578 h 6197600"/>
                <a:gd name="connsiteX3" fmla="*/ 1433696 w 1478852"/>
                <a:gd name="connsiteY3" fmla="*/ 1919111 h 6197600"/>
                <a:gd name="connsiteX4" fmla="*/ 7 w 1478852"/>
                <a:gd name="connsiteY4" fmla="*/ 2280355 h 6197600"/>
                <a:gd name="connsiteX5" fmla="*/ 1456273 w 1478852"/>
                <a:gd name="connsiteY5" fmla="*/ 2675467 h 6197600"/>
                <a:gd name="connsiteX6" fmla="*/ 11296 w 1478852"/>
                <a:gd name="connsiteY6" fmla="*/ 3014133 h 6197600"/>
                <a:gd name="connsiteX7" fmla="*/ 1467562 w 1478852"/>
                <a:gd name="connsiteY7" fmla="*/ 3420533 h 6197600"/>
                <a:gd name="connsiteX8" fmla="*/ 11296 w 1478852"/>
                <a:gd name="connsiteY8" fmla="*/ 3702755 h 6197600"/>
                <a:gd name="connsiteX9" fmla="*/ 1444985 w 1478852"/>
                <a:gd name="connsiteY9" fmla="*/ 4165600 h 6197600"/>
                <a:gd name="connsiteX10" fmla="*/ 11296 w 1478852"/>
                <a:gd name="connsiteY10" fmla="*/ 4436533 h 6197600"/>
                <a:gd name="connsiteX11" fmla="*/ 1433696 w 1478852"/>
                <a:gd name="connsiteY11" fmla="*/ 5012267 h 6197600"/>
                <a:gd name="connsiteX12" fmla="*/ 857962 w 1478852"/>
                <a:gd name="connsiteY12" fmla="*/ 5226755 h 6197600"/>
                <a:gd name="connsiteX13" fmla="*/ 609607 w 1478852"/>
                <a:gd name="connsiteY13" fmla="*/ 5655733 h 6197600"/>
                <a:gd name="connsiteX14" fmla="*/ 609607 w 1478852"/>
                <a:gd name="connsiteY14" fmla="*/ 6197600 h 6197600"/>
                <a:gd name="connsiteX0" fmla="*/ 11291 w 1478847"/>
                <a:gd name="connsiteY0" fmla="*/ 0 h 6197600"/>
                <a:gd name="connsiteX1" fmla="*/ 1478846 w 1478847"/>
                <a:gd name="connsiteY1" fmla="*/ 666044 h 6197600"/>
                <a:gd name="connsiteX2" fmla="*/ 22580 w 1478847"/>
                <a:gd name="connsiteY2" fmla="*/ 1038578 h 6197600"/>
                <a:gd name="connsiteX3" fmla="*/ 1467558 w 1478847"/>
                <a:gd name="connsiteY3" fmla="*/ 1648178 h 6197600"/>
                <a:gd name="connsiteX4" fmla="*/ 2 w 1478847"/>
                <a:gd name="connsiteY4" fmla="*/ 2280355 h 6197600"/>
                <a:gd name="connsiteX5" fmla="*/ 1456268 w 1478847"/>
                <a:gd name="connsiteY5" fmla="*/ 2675467 h 6197600"/>
                <a:gd name="connsiteX6" fmla="*/ 11291 w 1478847"/>
                <a:gd name="connsiteY6" fmla="*/ 3014133 h 6197600"/>
                <a:gd name="connsiteX7" fmla="*/ 1467557 w 1478847"/>
                <a:gd name="connsiteY7" fmla="*/ 3420533 h 6197600"/>
                <a:gd name="connsiteX8" fmla="*/ 11291 w 1478847"/>
                <a:gd name="connsiteY8" fmla="*/ 3702755 h 6197600"/>
                <a:gd name="connsiteX9" fmla="*/ 1444980 w 1478847"/>
                <a:gd name="connsiteY9" fmla="*/ 4165600 h 6197600"/>
                <a:gd name="connsiteX10" fmla="*/ 11291 w 1478847"/>
                <a:gd name="connsiteY10" fmla="*/ 4436533 h 6197600"/>
                <a:gd name="connsiteX11" fmla="*/ 1433691 w 1478847"/>
                <a:gd name="connsiteY11" fmla="*/ 5012267 h 6197600"/>
                <a:gd name="connsiteX12" fmla="*/ 857957 w 1478847"/>
                <a:gd name="connsiteY12" fmla="*/ 5226755 h 6197600"/>
                <a:gd name="connsiteX13" fmla="*/ 609602 w 1478847"/>
                <a:gd name="connsiteY13" fmla="*/ 5655733 h 6197600"/>
                <a:gd name="connsiteX14" fmla="*/ 609602 w 1478847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56275 w 1467564"/>
                <a:gd name="connsiteY3" fmla="*/ 1648178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4289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44986 w 1456274"/>
                <a:gd name="connsiteY3" fmla="*/ 1535289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33697 w 1456274"/>
                <a:gd name="connsiteY3" fmla="*/ 1343377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56267 w 1467556"/>
                <a:gd name="connsiteY5" fmla="*/ 2675467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702755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815644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90134"/>
                <a:gd name="connsiteY0" fmla="*/ 0 h 6197600"/>
                <a:gd name="connsiteX1" fmla="*/ 1444979 w 1490134"/>
                <a:gd name="connsiteY1" fmla="*/ 417690 h 6197600"/>
                <a:gd name="connsiteX2" fmla="*/ 22579 w 1490134"/>
                <a:gd name="connsiteY2" fmla="*/ 869244 h 6197600"/>
                <a:gd name="connsiteX3" fmla="*/ 1444979 w 1490134"/>
                <a:gd name="connsiteY3" fmla="*/ 1343377 h 6197600"/>
                <a:gd name="connsiteX4" fmla="*/ 1 w 1490134"/>
                <a:gd name="connsiteY4" fmla="*/ 1896532 h 6197600"/>
                <a:gd name="connsiteX5" fmla="*/ 1433690 w 1490134"/>
                <a:gd name="connsiteY5" fmla="*/ 2393244 h 6197600"/>
                <a:gd name="connsiteX6" fmla="*/ 22579 w 1490134"/>
                <a:gd name="connsiteY6" fmla="*/ 2935111 h 6197600"/>
                <a:gd name="connsiteX7" fmla="*/ 1467556 w 1490134"/>
                <a:gd name="connsiteY7" fmla="*/ 3420533 h 6197600"/>
                <a:gd name="connsiteX8" fmla="*/ 11290 w 1490134"/>
                <a:gd name="connsiteY8" fmla="*/ 3815644 h 6197600"/>
                <a:gd name="connsiteX9" fmla="*/ 1490134 w 1490134"/>
                <a:gd name="connsiteY9" fmla="*/ 4402666 h 6197600"/>
                <a:gd name="connsiteX10" fmla="*/ 11290 w 1490134"/>
                <a:gd name="connsiteY10" fmla="*/ 4436533 h 6197600"/>
                <a:gd name="connsiteX11" fmla="*/ 1433690 w 1490134"/>
                <a:gd name="connsiteY11" fmla="*/ 5012267 h 6197600"/>
                <a:gd name="connsiteX12" fmla="*/ 857956 w 1490134"/>
                <a:gd name="connsiteY12" fmla="*/ 5226755 h 6197600"/>
                <a:gd name="connsiteX13" fmla="*/ 609601 w 1490134"/>
                <a:gd name="connsiteY13" fmla="*/ 5655733 h 6197600"/>
                <a:gd name="connsiteX14" fmla="*/ 609601 w 1490134"/>
                <a:gd name="connsiteY14" fmla="*/ 6197600 h 6197600"/>
                <a:gd name="connsiteX0" fmla="*/ 11339 w 1490184"/>
                <a:gd name="connsiteY0" fmla="*/ 0 h 6197600"/>
                <a:gd name="connsiteX1" fmla="*/ 1445028 w 1490184"/>
                <a:gd name="connsiteY1" fmla="*/ 417690 h 6197600"/>
                <a:gd name="connsiteX2" fmla="*/ 22628 w 1490184"/>
                <a:gd name="connsiteY2" fmla="*/ 869244 h 6197600"/>
                <a:gd name="connsiteX3" fmla="*/ 1445028 w 1490184"/>
                <a:gd name="connsiteY3" fmla="*/ 1343377 h 6197600"/>
                <a:gd name="connsiteX4" fmla="*/ 50 w 1490184"/>
                <a:gd name="connsiteY4" fmla="*/ 1896532 h 6197600"/>
                <a:gd name="connsiteX5" fmla="*/ 1433739 w 1490184"/>
                <a:gd name="connsiteY5" fmla="*/ 2393244 h 6197600"/>
                <a:gd name="connsiteX6" fmla="*/ 22628 w 1490184"/>
                <a:gd name="connsiteY6" fmla="*/ 2935111 h 6197600"/>
                <a:gd name="connsiteX7" fmla="*/ 1467605 w 1490184"/>
                <a:gd name="connsiteY7" fmla="*/ 3420533 h 6197600"/>
                <a:gd name="connsiteX8" fmla="*/ 11339 w 1490184"/>
                <a:gd name="connsiteY8" fmla="*/ 3815644 h 6197600"/>
                <a:gd name="connsiteX9" fmla="*/ 1490183 w 1490184"/>
                <a:gd name="connsiteY9" fmla="*/ 4402666 h 6197600"/>
                <a:gd name="connsiteX10" fmla="*/ 50 w 1490184"/>
                <a:gd name="connsiteY10" fmla="*/ 4718755 h 6197600"/>
                <a:gd name="connsiteX11" fmla="*/ 1433739 w 1490184"/>
                <a:gd name="connsiteY11" fmla="*/ 5012267 h 6197600"/>
                <a:gd name="connsiteX12" fmla="*/ 858005 w 1490184"/>
                <a:gd name="connsiteY12" fmla="*/ 5226755 h 6197600"/>
                <a:gd name="connsiteX13" fmla="*/ 609650 w 1490184"/>
                <a:gd name="connsiteY13" fmla="*/ 5655733 h 6197600"/>
                <a:gd name="connsiteX14" fmla="*/ 609650 w 1490184"/>
                <a:gd name="connsiteY14" fmla="*/ 6197600 h 6197600"/>
                <a:gd name="connsiteX0" fmla="*/ 11291 w 1522167"/>
                <a:gd name="connsiteY0" fmla="*/ 0 h 6197600"/>
                <a:gd name="connsiteX1" fmla="*/ 1444980 w 1522167"/>
                <a:gd name="connsiteY1" fmla="*/ 417690 h 6197600"/>
                <a:gd name="connsiteX2" fmla="*/ 22580 w 1522167"/>
                <a:gd name="connsiteY2" fmla="*/ 869244 h 6197600"/>
                <a:gd name="connsiteX3" fmla="*/ 1444980 w 1522167"/>
                <a:gd name="connsiteY3" fmla="*/ 1343377 h 6197600"/>
                <a:gd name="connsiteX4" fmla="*/ 2 w 1522167"/>
                <a:gd name="connsiteY4" fmla="*/ 1896532 h 6197600"/>
                <a:gd name="connsiteX5" fmla="*/ 1433691 w 1522167"/>
                <a:gd name="connsiteY5" fmla="*/ 2393244 h 6197600"/>
                <a:gd name="connsiteX6" fmla="*/ 22580 w 1522167"/>
                <a:gd name="connsiteY6" fmla="*/ 2935111 h 6197600"/>
                <a:gd name="connsiteX7" fmla="*/ 1467557 w 1522167"/>
                <a:gd name="connsiteY7" fmla="*/ 3420533 h 6197600"/>
                <a:gd name="connsiteX8" fmla="*/ 11291 w 1522167"/>
                <a:gd name="connsiteY8" fmla="*/ 3815644 h 6197600"/>
                <a:gd name="connsiteX9" fmla="*/ 1490135 w 1522167"/>
                <a:gd name="connsiteY9" fmla="*/ 4402666 h 6197600"/>
                <a:gd name="connsiteX10" fmla="*/ 2 w 1522167"/>
                <a:gd name="connsiteY10" fmla="*/ 4718755 h 6197600"/>
                <a:gd name="connsiteX11" fmla="*/ 1501424 w 1522167"/>
                <a:gd name="connsiteY11" fmla="*/ 5249334 h 6197600"/>
                <a:gd name="connsiteX12" fmla="*/ 857957 w 1522167"/>
                <a:gd name="connsiteY12" fmla="*/ 5226755 h 6197600"/>
                <a:gd name="connsiteX13" fmla="*/ 609602 w 1522167"/>
                <a:gd name="connsiteY13" fmla="*/ 5655733 h 6197600"/>
                <a:gd name="connsiteX14" fmla="*/ 609602 w 1522167"/>
                <a:gd name="connsiteY14" fmla="*/ 6197600 h 6197600"/>
                <a:gd name="connsiteX0" fmla="*/ 11291 w 1500130"/>
                <a:gd name="connsiteY0" fmla="*/ 0 h 6197600"/>
                <a:gd name="connsiteX1" fmla="*/ 1444980 w 1500130"/>
                <a:gd name="connsiteY1" fmla="*/ 417690 h 6197600"/>
                <a:gd name="connsiteX2" fmla="*/ 22580 w 1500130"/>
                <a:gd name="connsiteY2" fmla="*/ 869244 h 6197600"/>
                <a:gd name="connsiteX3" fmla="*/ 1444980 w 1500130"/>
                <a:gd name="connsiteY3" fmla="*/ 1343377 h 6197600"/>
                <a:gd name="connsiteX4" fmla="*/ 2 w 1500130"/>
                <a:gd name="connsiteY4" fmla="*/ 1896532 h 6197600"/>
                <a:gd name="connsiteX5" fmla="*/ 1433691 w 1500130"/>
                <a:gd name="connsiteY5" fmla="*/ 2393244 h 6197600"/>
                <a:gd name="connsiteX6" fmla="*/ 22580 w 1500130"/>
                <a:gd name="connsiteY6" fmla="*/ 2935111 h 6197600"/>
                <a:gd name="connsiteX7" fmla="*/ 1467557 w 1500130"/>
                <a:gd name="connsiteY7" fmla="*/ 3420533 h 6197600"/>
                <a:gd name="connsiteX8" fmla="*/ 11291 w 1500130"/>
                <a:gd name="connsiteY8" fmla="*/ 3815644 h 6197600"/>
                <a:gd name="connsiteX9" fmla="*/ 1490135 w 1500130"/>
                <a:gd name="connsiteY9" fmla="*/ 4402666 h 6197600"/>
                <a:gd name="connsiteX10" fmla="*/ 2 w 1500130"/>
                <a:gd name="connsiteY10" fmla="*/ 4718755 h 6197600"/>
                <a:gd name="connsiteX11" fmla="*/ 1478847 w 1500130"/>
                <a:gd name="connsiteY11" fmla="*/ 5204178 h 6197600"/>
                <a:gd name="connsiteX12" fmla="*/ 857957 w 1500130"/>
                <a:gd name="connsiteY12" fmla="*/ 5226755 h 6197600"/>
                <a:gd name="connsiteX13" fmla="*/ 609602 w 1500130"/>
                <a:gd name="connsiteY13" fmla="*/ 5655733 h 6197600"/>
                <a:gd name="connsiteX14" fmla="*/ 609602 w 1500130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57987 w 1490166"/>
                <a:gd name="connsiteY12" fmla="*/ 52267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0 w 1490165"/>
                <a:gd name="connsiteY0" fmla="*/ 0 h 6197600"/>
                <a:gd name="connsiteX1" fmla="*/ 1445009 w 1490165"/>
                <a:gd name="connsiteY1" fmla="*/ 417690 h 6197600"/>
                <a:gd name="connsiteX2" fmla="*/ 22609 w 1490165"/>
                <a:gd name="connsiteY2" fmla="*/ 869244 h 6197600"/>
                <a:gd name="connsiteX3" fmla="*/ 1445009 w 1490165"/>
                <a:gd name="connsiteY3" fmla="*/ 1343377 h 6197600"/>
                <a:gd name="connsiteX4" fmla="*/ 31 w 1490165"/>
                <a:gd name="connsiteY4" fmla="*/ 1896532 h 6197600"/>
                <a:gd name="connsiteX5" fmla="*/ 1433720 w 1490165"/>
                <a:gd name="connsiteY5" fmla="*/ 2393244 h 6197600"/>
                <a:gd name="connsiteX6" fmla="*/ 22609 w 1490165"/>
                <a:gd name="connsiteY6" fmla="*/ 2935111 h 6197600"/>
                <a:gd name="connsiteX7" fmla="*/ 1467586 w 1490165"/>
                <a:gd name="connsiteY7" fmla="*/ 3420533 h 6197600"/>
                <a:gd name="connsiteX8" fmla="*/ 11320 w 1490165"/>
                <a:gd name="connsiteY8" fmla="*/ 3815644 h 6197600"/>
                <a:gd name="connsiteX9" fmla="*/ 1490164 w 1490165"/>
                <a:gd name="connsiteY9" fmla="*/ 4402666 h 6197600"/>
                <a:gd name="connsiteX10" fmla="*/ 31 w 1490165"/>
                <a:gd name="connsiteY10" fmla="*/ 4718755 h 6197600"/>
                <a:gd name="connsiteX11" fmla="*/ 1445009 w 1490165"/>
                <a:gd name="connsiteY11" fmla="*/ 5192890 h 6197600"/>
                <a:gd name="connsiteX12" fmla="*/ 857986 w 1490165"/>
                <a:gd name="connsiteY12" fmla="*/ 5226755 h 6197600"/>
                <a:gd name="connsiteX13" fmla="*/ 609631 w 1490165"/>
                <a:gd name="connsiteY13" fmla="*/ 5655733 h 6197600"/>
                <a:gd name="connsiteX14" fmla="*/ 609631 w 1490165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54788 w 1490166"/>
                <a:gd name="connsiteY13" fmla="*/ 5870222 h 6197600"/>
                <a:gd name="connsiteX14" fmla="*/ 609632 w 1490166"/>
                <a:gd name="connsiteY14" fmla="*/ 6197600 h 6197600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54788 w 1490166"/>
                <a:gd name="connsiteY13" fmla="*/ 5870222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54788 w 1490166"/>
                <a:gd name="connsiteY13" fmla="*/ 5791199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982164 w 1490166"/>
                <a:gd name="connsiteY12" fmla="*/ 5486399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32 w 1490166"/>
                <a:gd name="connsiteY4" fmla="*/ 1896532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806221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32 w 1490166"/>
                <a:gd name="connsiteY6" fmla="*/ 2777067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292 w 1477165"/>
                <a:gd name="connsiteY0" fmla="*/ 0 h 6705601"/>
                <a:gd name="connsiteX1" fmla="*/ 1444981 w 1477165"/>
                <a:gd name="connsiteY1" fmla="*/ 417690 h 6705601"/>
                <a:gd name="connsiteX2" fmla="*/ 22581 w 1477165"/>
                <a:gd name="connsiteY2" fmla="*/ 869244 h 6705601"/>
                <a:gd name="connsiteX3" fmla="*/ 1444981 w 1477165"/>
                <a:gd name="connsiteY3" fmla="*/ 1343377 h 6705601"/>
                <a:gd name="connsiteX4" fmla="*/ 11292 w 1477165"/>
                <a:gd name="connsiteY4" fmla="*/ 1783643 h 6705601"/>
                <a:gd name="connsiteX5" fmla="*/ 1456269 w 1477165"/>
                <a:gd name="connsiteY5" fmla="*/ 2291644 h 6705601"/>
                <a:gd name="connsiteX6" fmla="*/ 3 w 1477165"/>
                <a:gd name="connsiteY6" fmla="*/ 2777067 h 6705601"/>
                <a:gd name="connsiteX7" fmla="*/ 1444980 w 1477165"/>
                <a:gd name="connsiteY7" fmla="*/ 3262489 h 6705601"/>
                <a:gd name="connsiteX8" fmla="*/ 11292 w 1477165"/>
                <a:gd name="connsiteY8" fmla="*/ 3815644 h 6705601"/>
                <a:gd name="connsiteX9" fmla="*/ 1456270 w 1477165"/>
                <a:gd name="connsiteY9" fmla="*/ 4233332 h 6705601"/>
                <a:gd name="connsiteX10" fmla="*/ 3 w 1477165"/>
                <a:gd name="connsiteY10" fmla="*/ 4718755 h 6705601"/>
                <a:gd name="connsiteX11" fmla="*/ 1444981 w 1477165"/>
                <a:gd name="connsiteY11" fmla="*/ 5192890 h 6705601"/>
                <a:gd name="connsiteX12" fmla="*/ 982135 w 1477165"/>
                <a:gd name="connsiteY12" fmla="*/ 5486399 h 6705601"/>
                <a:gd name="connsiteX13" fmla="*/ 733782 w 1477165"/>
                <a:gd name="connsiteY13" fmla="*/ 5813777 h 6705601"/>
                <a:gd name="connsiteX14" fmla="*/ 688625 w 1477165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718755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639733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66371" h="6649157">
                  <a:moveTo>
                    <a:pt x="22586" y="0"/>
                  </a:moveTo>
                  <a:cubicBezTo>
                    <a:pt x="812807" y="115711"/>
                    <a:pt x="1444986" y="225779"/>
                    <a:pt x="1444986" y="361246"/>
                  </a:cubicBezTo>
                  <a:cubicBezTo>
                    <a:pt x="1444986" y="496713"/>
                    <a:pt x="22586" y="658519"/>
                    <a:pt x="22586" y="812800"/>
                  </a:cubicBezTo>
                  <a:cubicBezTo>
                    <a:pt x="22586" y="967081"/>
                    <a:pt x="1446868" y="1115718"/>
                    <a:pt x="1444986" y="1286933"/>
                  </a:cubicBezTo>
                  <a:cubicBezTo>
                    <a:pt x="1443105" y="1458148"/>
                    <a:pt x="9416" y="1569155"/>
                    <a:pt x="11297" y="1727199"/>
                  </a:cubicBezTo>
                  <a:cubicBezTo>
                    <a:pt x="13178" y="1885243"/>
                    <a:pt x="1454393" y="2112904"/>
                    <a:pt x="1456274" y="2235200"/>
                  </a:cubicBezTo>
                  <a:cubicBezTo>
                    <a:pt x="1458156" y="2357496"/>
                    <a:pt x="1889" y="2558816"/>
                    <a:pt x="8" y="2720623"/>
                  </a:cubicBezTo>
                  <a:cubicBezTo>
                    <a:pt x="-1873" y="2882430"/>
                    <a:pt x="1443104" y="3032949"/>
                    <a:pt x="1444985" y="3206045"/>
                  </a:cubicBezTo>
                  <a:cubicBezTo>
                    <a:pt x="1446866" y="3379141"/>
                    <a:pt x="9415" y="3597393"/>
                    <a:pt x="11297" y="3759200"/>
                  </a:cubicBezTo>
                  <a:cubicBezTo>
                    <a:pt x="13179" y="3921007"/>
                    <a:pt x="1458156" y="4039540"/>
                    <a:pt x="1456275" y="4176888"/>
                  </a:cubicBezTo>
                  <a:cubicBezTo>
                    <a:pt x="1454394" y="4314236"/>
                    <a:pt x="3771" y="4440296"/>
                    <a:pt x="8" y="4583289"/>
                  </a:cubicBezTo>
                  <a:cubicBezTo>
                    <a:pt x="-3755" y="4726282"/>
                    <a:pt x="1270008" y="4893735"/>
                    <a:pt x="1433697" y="5034846"/>
                  </a:cubicBezTo>
                  <a:cubicBezTo>
                    <a:pt x="1597386" y="5175957"/>
                    <a:pt x="1098792" y="5309541"/>
                    <a:pt x="982140" y="5429955"/>
                  </a:cubicBezTo>
                  <a:cubicBezTo>
                    <a:pt x="865488" y="5550369"/>
                    <a:pt x="782705" y="5554133"/>
                    <a:pt x="733787" y="5757333"/>
                  </a:cubicBezTo>
                  <a:cubicBezTo>
                    <a:pt x="684869" y="5960533"/>
                    <a:pt x="667933" y="6459127"/>
                    <a:pt x="688630" y="6649157"/>
                  </a:cubicBezTo>
                </a:path>
              </a:pathLst>
            </a:cu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35" name="テキスト ボックス 134"/>
            <p:cNvSpPr txBox="1"/>
            <p:nvPr/>
          </p:nvSpPr>
          <p:spPr>
            <a:xfrm>
              <a:off x="3072984" y="2090166"/>
              <a:ext cx="517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4</a:t>
              </a:r>
              <a:endParaRPr kumimoji="1" lang="ja-JP" altLang="en-US" dirty="0"/>
            </a:p>
          </p:txBody>
        </p:sp>
        <p:sp>
          <p:nvSpPr>
            <p:cNvPr id="136" name="フリーフォーム 135"/>
            <p:cNvSpPr/>
            <p:nvPr/>
          </p:nvSpPr>
          <p:spPr>
            <a:xfrm flipH="1">
              <a:off x="3591531" y="2054974"/>
              <a:ext cx="79305" cy="504529"/>
            </a:xfrm>
            <a:custGeom>
              <a:avLst/>
              <a:gdLst>
                <a:gd name="connsiteX0" fmla="*/ 11296 w 1478851"/>
                <a:gd name="connsiteY0" fmla="*/ 0 h 6197600"/>
                <a:gd name="connsiteX1" fmla="*/ 1478851 w 1478851"/>
                <a:gd name="connsiteY1" fmla="*/ 666044 h 6197600"/>
                <a:gd name="connsiteX2" fmla="*/ 11296 w 1478851"/>
                <a:gd name="connsiteY2" fmla="*/ 1253067 h 6197600"/>
                <a:gd name="connsiteX3" fmla="*/ 1433696 w 1478851"/>
                <a:gd name="connsiteY3" fmla="*/ 1919111 h 6197600"/>
                <a:gd name="connsiteX4" fmla="*/ 7 w 1478851"/>
                <a:gd name="connsiteY4" fmla="*/ 2280355 h 6197600"/>
                <a:gd name="connsiteX5" fmla="*/ 1456273 w 1478851"/>
                <a:gd name="connsiteY5" fmla="*/ 2675467 h 6197600"/>
                <a:gd name="connsiteX6" fmla="*/ 11296 w 1478851"/>
                <a:gd name="connsiteY6" fmla="*/ 3014133 h 6197600"/>
                <a:gd name="connsiteX7" fmla="*/ 1467562 w 1478851"/>
                <a:gd name="connsiteY7" fmla="*/ 3420533 h 6197600"/>
                <a:gd name="connsiteX8" fmla="*/ 11296 w 1478851"/>
                <a:gd name="connsiteY8" fmla="*/ 3702755 h 6197600"/>
                <a:gd name="connsiteX9" fmla="*/ 1444985 w 1478851"/>
                <a:gd name="connsiteY9" fmla="*/ 4165600 h 6197600"/>
                <a:gd name="connsiteX10" fmla="*/ 11296 w 1478851"/>
                <a:gd name="connsiteY10" fmla="*/ 4436533 h 6197600"/>
                <a:gd name="connsiteX11" fmla="*/ 1433696 w 1478851"/>
                <a:gd name="connsiteY11" fmla="*/ 5012267 h 6197600"/>
                <a:gd name="connsiteX12" fmla="*/ 857962 w 1478851"/>
                <a:gd name="connsiteY12" fmla="*/ 5226755 h 6197600"/>
                <a:gd name="connsiteX13" fmla="*/ 609607 w 1478851"/>
                <a:gd name="connsiteY13" fmla="*/ 5655733 h 6197600"/>
                <a:gd name="connsiteX14" fmla="*/ 609607 w 1478851"/>
                <a:gd name="connsiteY14" fmla="*/ 6197600 h 6197600"/>
                <a:gd name="connsiteX0" fmla="*/ 11296 w 1478852"/>
                <a:gd name="connsiteY0" fmla="*/ 0 h 6197600"/>
                <a:gd name="connsiteX1" fmla="*/ 1478851 w 1478852"/>
                <a:gd name="connsiteY1" fmla="*/ 666044 h 6197600"/>
                <a:gd name="connsiteX2" fmla="*/ 22585 w 1478852"/>
                <a:gd name="connsiteY2" fmla="*/ 1038578 h 6197600"/>
                <a:gd name="connsiteX3" fmla="*/ 1433696 w 1478852"/>
                <a:gd name="connsiteY3" fmla="*/ 1919111 h 6197600"/>
                <a:gd name="connsiteX4" fmla="*/ 7 w 1478852"/>
                <a:gd name="connsiteY4" fmla="*/ 2280355 h 6197600"/>
                <a:gd name="connsiteX5" fmla="*/ 1456273 w 1478852"/>
                <a:gd name="connsiteY5" fmla="*/ 2675467 h 6197600"/>
                <a:gd name="connsiteX6" fmla="*/ 11296 w 1478852"/>
                <a:gd name="connsiteY6" fmla="*/ 3014133 h 6197600"/>
                <a:gd name="connsiteX7" fmla="*/ 1467562 w 1478852"/>
                <a:gd name="connsiteY7" fmla="*/ 3420533 h 6197600"/>
                <a:gd name="connsiteX8" fmla="*/ 11296 w 1478852"/>
                <a:gd name="connsiteY8" fmla="*/ 3702755 h 6197600"/>
                <a:gd name="connsiteX9" fmla="*/ 1444985 w 1478852"/>
                <a:gd name="connsiteY9" fmla="*/ 4165600 h 6197600"/>
                <a:gd name="connsiteX10" fmla="*/ 11296 w 1478852"/>
                <a:gd name="connsiteY10" fmla="*/ 4436533 h 6197600"/>
                <a:gd name="connsiteX11" fmla="*/ 1433696 w 1478852"/>
                <a:gd name="connsiteY11" fmla="*/ 5012267 h 6197600"/>
                <a:gd name="connsiteX12" fmla="*/ 857962 w 1478852"/>
                <a:gd name="connsiteY12" fmla="*/ 5226755 h 6197600"/>
                <a:gd name="connsiteX13" fmla="*/ 609607 w 1478852"/>
                <a:gd name="connsiteY13" fmla="*/ 5655733 h 6197600"/>
                <a:gd name="connsiteX14" fmla="*/ 609607 w 1478852"/>
                <a:gd name="connsiteY14" fmla="*/ 6197600 h 6197600"/>
                <a:gd name="connsiteX0" fmla="*/ 11291 w 1478847"/>
                <a:gd name="connsiteY0" fmla="*/ 0 h 6197600"/>
                <a:gd name="connsiteX1" fmla="*/ 1478846 w 1478847"/>
                <a:gd name="connsiteY1" fmla="*/ 666044 h 6197600"/>
                <a:gd name="connsiteX2" fmla="*/ 22580 w 1478847"/>
                <a:gd name="connsiteY2" fmla="*/ 1038578 h 6197600"/>
                <a:gd name="connsiteX3" fmla="*/ 1467558 w 1478847"/>
                <a:gd name="connsiteY3" fmla="*/ 1648178 h 6197600"/>
                <a:gd name="connsiteX4" fmla="*/ 2 w 1478847"/>
                <a:gd name="connsiteY4" fmla="*/ 2280355 h 6197600"/>
                <a:gd name="connsiteX5" fmla="*/ 1456268 w 1478847"/>
                <a:gd name="connsiteY5" fmla="*/ 2675467 h 6197600"/>
                <a:gd name="connsiteX6" fmla="*/ 11291 w 1478847"/>
                <a:gd name="connsiteY6" fmla="*/ 3014133 h 6197600"/>
                <a:gd name="connsiteX7" fmla="*/ 1467557 w 1478847"/>
                <a:gd name="connsiteY7" fmla="*/ 3420533 h 6197600"/>
                <a:gd name="connsiteX8" fmla="*/ 11291 w 1478847"/>
                <a:gd name="connsiteY8" fmla="*/ 3702755 h 6197600"/>
                <a:gd name="connsiteX9" fmla="*/ 1444980 w 1478847"/>
                <a:gd name="connsiteY9" fmla="*/ 4165600 h 6197600"/>
                <a:gd name="connsiteX10" fmla="*/ 11291 w 1478847"/>
                <a:gd name="connsiteY10" fmla="*/ 4436533 h 6197600"/>
                <a:gd name="connsiteX11" fmla="*/ 1433691 w 1478847"/>
                <a:gd name="connsiteY11" fmla="*/ 5012267 h 6197600"/>
                <a:gd name="connsiteX12" fmla="*/ 857957 w 1478847"/>
                <a:gd name="connsiteY12" fmla="*/ 5226755 h 6197600"/>
                <a:gd name="connsiteX13" fmla="*/ 609602 w 1478847"/>
                <a:gd name="connsiteY13" fmla="*/ 5655733 h 6197600"/>
                <a:gd name="connsiteX14" fmla="*/ 609602 w 1478847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56275 w 1467564"/>
                <a:gd name="connsiteY3" fmla="*/ 1648178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4289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44986 w 1456274"/>
                <a:gd name="connsiteY3" fmla="*/ 1535289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33697 w 1456274"/>
                <a:gd name="connsiteY3" fmla="*/ 1343377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56267 w 1467556"/>
                <a:gd name="connsiteY5" fmla="*/ 2675467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702755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815644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90134"/>
                <a:gd name="connsiteY0" fmla="*/ 0 h 6197600"/>
                <a:gd name="connsiteX1" fmla="*/ 1444979 w 1490134"/>
                <a:gd name="connsiteY1" fmla="*/ 417690 h 6197600"/>
                <a:gd name="connsiteX2" fmla="*/ 22579 w 1490134"/>
                <a:gd name="connsiteY2" fmla="*/ 869244 h 6197600"/>
                <a:gd name="connsiteX3" fmla="*/ 1444979 w 1490134"/>
                <a:gd name="connsiteY3" fmla="*/ 1343377 h 6197600"/>
                <a:gd name="connsiteX4" fmla="*/ 1 w 1490134"/>
                <a:gd name="connsiteY4" fmla="*/ 1896532 h 6197600"/>
                <a:gd name="connsiteX5" fmla="*/ 1433690 w 1490134"/>
                <a:gd name="connsiteY5" fmla="*/ 2393244 h 6197600"/>
                <a:gd name="connsiteX6" fmla="*/ 22579 w 1490134"/>
                <a:gd name="connsiteY6" fmla="*/ 2935111 h 6197600"/>
                <a:gd name="connsiteX7" fmla="*/ 1467556 w 1490134"/>
                <a:gd name="connsiteY7" fmla="*/ 3420533 h 6197600"/>
                <a:gd name="connsiteX8" fmla="*/ 11290 w 1490134"/>
                <a:gd name="connsiteY8" fmla="*/ 3815644 h 6197600"/>
                <a:gd name="connsiteX9" fmla="*/ 1490134 w 1490134"/>
                <a:gd name="connsiteY9" fmla="*/ 4402666 h 6197600"/>
                <a:gd name="connsiteX10" fmla="*/ 11290 w 1490134"/>
                <a:gd name="connsiteY10" fmla="*/ 4436533 h 6197600"/>
                <a:gd name="connsiteX11" fmla="*/ 1433690 w 1490134"/>
                <a:gd name="connsiteY11" fmla="*/ 5012267 h 6197600"/>
                <a:gd name="connsiteX12" fmla="*/ 857956 w 1490134"/>
                <a:gd name="connsiteY12" fmla="*/ 5226755 h 6197600"/>
                <a:gd name="connsiteX13" fmla="*/ 609601 w 1490134"/>
                <a:gd name="connsiteY13" fmla="*/ 5655733 h 6197600"/>
                <a:gd name="connsiteX14" fmla="*/ 609601 w 1490134"/>
                <a:gd name="connsiteY14" fmla="*/ 6197600 h 6197600"/>
                <a:gd name="connsiteX0" fmla="*/ 11339 w 1490184"/>
                <a:gd name="connsiteY0" fmla="*/ 0 h 6197600"/>
                <a:gd name="connsiteX1" fmla="*/ 1445028 w 1490184"/>
                <a:gd name="connsiteY1" fmla="*/ 417690 h 6197600"/>
                <a:gd name="connsiteX2" fmla="*/ 22628 w 1490184"/>
                <a:gd name="connsiteY2" fmla="*/ 869244 h 6197600"/>
                <a:gd name="connsiteX3" fmla="*/ 1445028 w 1490184"/>
                <a:gd name="connsiteY3" fmla="*/ 1343377 h 6197600"/>
                <a:gd name="connsiteX4" fmla="*/ 50 w 1490184"/>
                <a:gd name="connsiteY4" fmla="*/ 1896532 h 6197600"/>
                <a:gd name="connsiteX5" fmla="*/ 1433739 w 1490184"/>
                <a:gd name="connsiteY5" fmla="*/ 2393244 h 6197600"/>
                <a:gd name="connsiteX6" fmla="*/ 22628 w 1490184"/>
                <a:gd name="connsiteY6" fmla="*/ 2935111 h 6197600"/>
                <a:gd name="connsiteX7" fmla="*/ 1467605 w 1490184"/>
                <a:gd name="connsiteY7" fmla="*/ 3420533 h 6197600"/>
                <a:gd name="connsiteX8" fmla="*/ 11339 w 1490184"/>
                <a:gd name="connsiteY8" fmla="*/ 3815644 h 6197600"/>
                <a:gd name="connsiteX9" fmla="*/ 1490183 w 1490184"/>
                <a:gd name="connsiteY9" fmla="*/ 4402666 h 6197600"/>
                <a:gd name="connsiteX10" fmla="*/ 50 w 1490184"/>
                <a:gd name="connsiteY10" fmla="*/ 4718755 h 6197600"/>
                <a:gd name="connsiteX11" fmla="*/ 1433739 w 1490184"/>
                <a:gd name="connsiteY11" fmla="*/ 5012267 h 6197600"/>
                <a:gd name="connsiteX12" fmla="*/ 858005 w 1490184"/>
                <a:gd name="connsiteY12" fmla="*/ 5226755 h 6197600"/>
                <a:gd name="connsiteX13" fmla="*/ 609650 w 1490184"/>
                <a:gd name="connsiteY13" fmla="*/ 5655733 h 6197600"/>
                <a:gd name="connsiteX14" fmla="*/ 609650 w 1490184"/>
                <a:gd name="connsiteY14" fmla="*/ 6197600 h 6197600"/>
                <a:gd name="connsiteX0" fmla="*/ 11291 w 1522167"/>
                <a:gd name="connsiteY0" fmla="*/ 0 h 6197600"/>
                <a:gd name="connsiteX1" fmla="*/ 1444980 w 1522167"/>
                <a:gd name="connsiteY1" fmla="*/ 417690 h 6197600"/>
                <a:gd name="connsiteX2" fmla="*/ 22580 w 1522167"/>
                <a:gd name="connsiteY2" fmla="*/ 869244 h 6197600"/>
                <a:gd name="connsiteX3" fmla="*/ 1444980 w 1522167"/>
                <a:gd name="connsiteY3" fmla="*/ 1343377 h 6197600"/>
                <a:gd name="connsiteX4" fmla="*/ 2 w 1522167"/>
                <a:gd name="connsiteY4" fmla="*/ 1896532 h 6197600"/>
                <a:gd name="connsiteX5" fmla="*/ 1433691 w 1522167"/>
                <a:gd name="connsiteY5" fmla="*/ 2393244 h 6197600"/>
                <a:gd name="connsiteX6" fmla="*/ 22580 w 1522167"/>
                <a:gd name="connsiteY6" fmla="*/ 2935111 h 6197600"/>
                <a:gd name="connsiteX7" fmla="*/ 1467557 w 1522167"/>
                <a:gd name="connsiteY7" fmla="*/ 3420533 h 6197600"/>
                <a:gd name="connsiteX8" fmla="*/ 11291 w 1522167"/>
                <a:gd name="connsiteY8" fmla="*/ 3815644 h 6197600"/>
                <a:gd name="connsiteX9" fmla="*/ 1490135 w 1522167"/>
                <a:gd name="connsiteY9" fmla="*/ 4402666 h 6197600"/>
                <a:gd name="connsiteX10" fmla="*/ 2 w 1522167"/>
                <a:gd name="connsiteY10" fmla="*/ 4718755 h 6197600"/>
                <a:gd name="connsiteX11" fmla="*/ 1501424 w 1522167"/>
                <a:gd name="connsiteY11" fmla="*/ 5249334 h 6197600"/>
                <a:gd name="connsiteX12" fmla="*/ 857957 w 1522167"/>
                <a:gd name="connsiteY12" fmla="*/ 5226755 h 6197600"/>
                <a:gd name="connsiteX13" fmla="*/ 609602 w 1522167"/>
                <a:gd name="connsiteY13" fmla="*/ 5655733 h 6197600"/>
                <a:gd name="connsiteX14" fmla="*/ 609602 w 1522167"/>
                <a:gd name="connsiteY14" fmla="*/ 6197600 h 6197600"/>
                <a:gd name="connsiteX0" fmla="*/ 11291 w 1500130"/>
                <a:gd name="connsiteY0" fmla="*/ 0 h 6197600"/>
                <a:gd name="connsiteX1" fmla="*/ 1444980 w 1500130"/>
                <a:gd name="connsiteY1" fmla="*/ 417690 h 6197600"/>
                <a:gd name="connsiteX2" fmla="*/ 22580 w 1500130"/>
                <a:gd name="connsiteY2" fmla="*/ 869244 h 6197600"/>
                <a:gd name="connsiteX3" fmla="*/ 1444980 w 1500130"/>
                <a:gd name="connsiteY3" fmla="*/ 1343377 h 6197600"/>
                <a:gd name="connsiteX4" fmla="*/ 2 w 1500130"/>
                <a:gd name="connsiteY4" fmla="*/ 1896532 h 6197600"/>
                <a:gd name="connsiteX5" fmla="*/ 1433691 w 1500130"/>
                <a:gd name="connsiteY5" fmla="*/ 2393244 h 6197600"/>
                <a:gd name="connsiteX6" fmla="*/ 22580 w 1500130"/>
                <a:gd name="connsiteY6" fmla="*/ 2935111 h 6197600"/>
                <a:gd name="connsiteX7" fmla="*/ 1467557 w 1500130"/>
                <a:gd name="connsiteY7" fmla="*/ 3420533 h 6197600"/>
                <a:gd name="connsiteX8" fmla="*/ 11291 w 1500130"/>
                <a:gd name="connsiteY8" fmla="*/ 3815644 h 6197600"/>
                <a:gd name="connsiteX9" fmla="*/ 1490135 w 1500130"/>
                <a:gd name="connsiteY9" fmla="*/ 4402666 h 6197600"/>
                <a:gd name="connsiteX10" fmla="*/ 2 w 1500130"/>
                <a:gd name="connsiteY10" fmla="*/ 4718755 h 6197600"/>
                <a:gd name="connsiteX11" fmla="*/ 1478847 w 1500130"/>
                <a:gd name="connsiteY11" fmla="*/ 5204178 h 6197600"/>
                <a:gd name="connsiteX12" fmla="*/ 857957 w 1500130"/>
                <a:gd name="connsiteY12" fmla="*/ 5226755 h 6197600"/>
                <a:gd name="connsiteX13" fmla="*/ 609602 w 1500130"/>
                <a:gd name="connsiteY13" fmla="*/ 5655733 h 6197600"/>
                <a:gd name="connsiteX14" fmla="*/ 609602 w 1500130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57987 w 1490166"/>
                <a:gd name="connsiteY12" fmla="*/ 52267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0 w 1490165"/>
                <a:gd name="connsiteY0" fmla="*/ 0 h 6197600"/>
                <a:gd name="connsiteX1" fmla="*/ 1445009 w 1490165"/>
                <a:gd name="connsiteY1" fmla="*/ 417690 h 6197600"/>
                <a:gd name="connsiteX2" fmla="*/ 22609 w 1490165"/>
                <a:gd name="connsiteY2" fmla="*/ 869244 h 6197600"/>
                <a:gd name="connsiteX3" fmla="*/ 1445009 w 1490165"/>
                <a:gd name="connsiteY3" fmla="*/ 1343377 h 6197600"/>
                <a:gd name="connsiteX4" fmla="*/ 31 w 1490165"/>
                <a:gd name="connsiteY4" fmla="*/ 1896532 h 6197600"/>
                <a:gd name="connsiteX5" fmla="*/ 1433720 w 1490165"/>
                <a:gd name="connsiteY5" fmla="*/ 2393244 h 6197600"/>
                <a:gd name="connsiteX6" fmla="*/ 22609 w 1490165"/>
                <a:gd name="connsiteY6" fmla="*/ 2935111 h 6197600"/>
                <a:gd name="connsiteX7" fmla="*/ 1467586 w 1490165"/>
                <a:gd name="connsiteY7" fmla="*/ 3420533 h 6197600"/>
                <a:gd name="connsiteX8" fmla="*/ 11320 w 1490165"/>
                <a:gd name="connsiteY8" fmla="*/ 3815644 h 6197600"/>
                <a:gd name="connsiteX9" fmla="*/ 1490164 w 1490165"/>
                <a:gd name="connsiteY9" fmla="*/ 4402666 h 6197600"/>
                <a:gd name="connsiteX10" fmla="*/ 31 w 1490165"/>
                <a:gd name="connsiteY10" fmla="*/ 4718755 h 6197600"/>
                <a:gd name="connsiteX11" fmla="*/ 1445009 w 1490165"/>
                <a:gd name="connsiteY11" fmla="*/ 5192890 h 6197600"/>
                <a:gd name="connsiteX12" fmla="*/ 857986 w 1490165"/>
                <a:gd name="connsiteY12" fmla="*/ 5226755 h 6197600"/>
                <a:gd name="connsiteX13" fmla="*/ 609631 w 1490165"/>
                <a:gd name="connsiteY13" fmla="*/ 5655733 h 6197600"/>
                <a:gd name="connsiteX14" fmla="*/ 609631 w 1490165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54788 w 1490166"/>
                <a:gd name="connsiteY13" fmla="*/ 5870222 h 6197600"/>
                <a:gd name="connsiteX14" fmla="*/ 609632 w 1490166"/>
                <a:gd name="connsiteY14" fmla="*/ 6197600 h 6197600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54788 w 1490166"/>
                <a:gd name="connsiteY13" fmla="*/ 5870222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54788 w 1490166"/>
                <a:gd name="connsiteY13" fmla="*/ 5791199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982164 w 1490166"/>
                <a:gd name="connsiteY12" fmla="*/ 5486399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32 w 1490166"/>
                <a:gd name="connsiteY4" fmla="*/ 1896532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806221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32 w 1490166"/>
                <a:gd name="connsiteY6" fmla="*/ 2777067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292 w 1477165"/>
                <a:gd name="connsiteY0" fmla="*/ 0 h 6705601"/>
                <a:gd name="connsiteX1" fmla="*/ 1444981 w 1477165"/>
                <a:gd name="connsiteY1" fmla="*/ 417690 h 6705601"/>
                <a:gd name="connsiteX2" fmla="*/ 22581 w 1477165"/>
                <a:gd name="connsiteY2" fmla="*/ 869244 h 6705601"/>
                <a:gd name="connsiteX3" fmla="*/ 1444981 w 1477165"/>
                <a:gd name="connsiteY3" fmla="*/ 1343377 h 6705601"/>
                <a:gd name="connsiteX4" fmla="*/ 11292 w 1477165"/>
                <a:gd name="connsiteY4" fmla="*/ 1783643 h 6705601"/>
                <a:gd name="connsiteX5" fmla="*/ 1456269 w 1477165"/>
                <a:gd name="connsiteY5" fmla="*/ 2291644 h 6705601"/>
                <a:gd name="connsiteX6" fmla="*/ 3 w 1477165"/>
                <a:gd name="connsiteY6" fmla="*/ 2777067 h 6705601"/>
                <a:gd name="connsiteX7" fmla="*/ 1444980 w 1477165"/>
                <a:gd name="connsiteY7" fmla="*/ 3262489 h 6705601"/>
                <a:gd name="connsiteX8" fmla="*/ 11292 w 1477165"/>
                <a:gd name="connsiteY8" fmla="*/ 3815644 h 6705601"/>
                <a:gd name="connsiteX9" fmla="*/ 1456270 w 1477165"/>
                <a:gd name="connsiteY9" fmla="*/ 4233332 h 6705601"/>
                <a:gd name="connsiteX10" fmla="*/ 3 w 1477165"/>
                <a:gd name="connsiteY10" fmla="*/ 4718755 h 6705601"/>
                <a:gd name="connsiteX11" fmla="*/ 1444981 w 1477165"/>
                <a:gd name="connsiteY11" fmla="*/ 5192890 h 6705601"/>
                <a:gd name="connsiteX12" fmla="*/ 982135 w 1477165"/>
                <a:gd name="connsiteY12" fmla="*/ 5486399 h 6705601"/>
                <a:gd name="connsiteX13" fmla="*/ 733782 w 1477165"/>
                <a:gd name="connsiteY13" fmla="*/ 5813777 h 6705601"/>
                <a:gd name="connsiteX14" fmla="*/ 688625 w 1477165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718755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639733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66371" h="6649157">
                  <a:moveTo>
                    <a:pt x="22586" y="0"/>
                  </a:moveTo>
                  <a:cubicBezTo>
                    <a:pt x="812807" y="115711"/>
                    <a:pt x="1444986" y="225779"/>
                    <a:pt x="1444986" y="361246"/>
                  </a:cubicBezTo>
                  <a:cubicBezTo>
                    <a:pt x="1444986" y="496713"/>
                    <a:pt x="22586" y="658519"/>
                    <a:pt x="22586" y="812800"/>
                  </a:cubicBezTo>
                  <a:cubicBezTo>
                    <a:pt x="22586" y="967081"/>
                    <a:pt x="1446868" y="1115718"/>
                    <a:pt x="1444986" y="1286933"/>
                  </a:cubicBezTo>
                  <a:cubicBezTo>
                    <a:pt x="1443105" y="1458148"/>
                    <a:pt x="9416" y="1569155"/>
                    <a:pt x="11297" y="1727199"/>
                  </a:cubicBezTo>
                  <a:cubicBezTo>
                    <a:pt x="13178" y="1885243"/>
                    <a:pt x="1454393" y="2112904"/>
                    <a:pt x="1456274" y="2235200"/>
                  </a:cubicBezTo>
                  <a:cubicBezTo>
                    <a:pt x="1458156" y="2357496"/>
                    <a:pt x="1889" y="2558816"/>
                    <a:pt x="8" y="2720623"/>
                  </a:cubicBezTo>
                  <a:cubicBezTo>
                    <a:pt x="-1873" y="2882430"/>
                    <a:pt x="1443104" y="3032949"/>
                    <a:pt x="1444985" y="3206045"/>
                  </a:cubicBezTo>
                  <a:cubicBezTo>
                    <a:pt x="1446866" y="3379141"/>
                    <a:pt x="9415" y="3597393"/>
                    <a:pt x="11297" y="3759200"/>
                  </a:cubicBezTo>
                  <a:cubicBezTo>
                    <a:pt x="13179" y="3921007"/>
                    <a:pt x="1458156" y="4039540"/>
                    <a:pt x="1456275" y="4176888"/>
                  </a:cubicBezTo>
                  <a:cubicBezTo>
                    <a:pt x="1454394" y="4314236"/>
                    <a:pt x="3771" y="4440296"/>
                    <a:pt x="8" y="4583289"/>
                  </a:cubicBezTo>
                  <a:cubicBezTo>
                    <a:pt x="-3755" y="4726282"/>
                    <a:pt x="1270008" y="4893735"/>
                    <a:pt x="1433697" y="5034846"/>
                  </a:cubicBezTo>
                  <a:cubicBezTo>
                    <a:pt x="1597386" y="5175957"/>
                    <a:pt x="1098792" y="5309541"/>
                    <a:pt x="982140" y="5429955"/>
                  </a:cubicBezTo>
                  <a:cubicBezTo>
                    <a:pt x="865488" y="5550369"/>
                    <a:pt x="782705" y="5554133"/>
                    <a:pt x="733787" y="5757333"/>
                  </a:cubicBezTo>
                  <a:cubicBezTo>
                    <a:pt x="684869" y="5960533"/>
                    <a:pt x="667933" y="6459127"/>
                    <a:pt x="688630" y="6649157"/>
                  </a:cubicBezTo>
                </a:path>
              </a:pathLst>
            </a:cu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37" name="テキスト ボックス 136"/>
            <p:cNvSpPr txBox="1"/>
            <p:nvPr/>
          </p:nvSpPr>
          <p:spPr>
            <a:xfrm>
              <a:off x="3620499" y="2072570"/>
              <a:ext cx="517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5</a:t>
              </a:r>
              <a:endParaRPr kumimoji="1" lang="ja-JP" altLang="en-US" dirty="0"/>
            </a:p>
          </p:txBody>
        </p:sp>
        <p:sp>
          <p:nvSpPr>
            <p:cNvPr id="138" name="フリーフォーム 137"/>
            <p:cNvSpPr/>
            <p:nvPr/>
          </p:nvSpPr>
          <p:spPr>
            <a:xfrm flipH="1">
              <a:off x="4157427" y="2055399"/>
              <a:ext cx="79305" cy="504529"/>
            </a:xfrm>
            <a:custGeom>
              <a:avLst/>
              <a:gdLst>
                <a:gd name="connsiteX0" fmla="*/ 11296 w 1478851"/>
                <a:gd name="connsiteY0" fmla="*/ 0 h 6197600"/>
                <a:gd name="connsiteX1" fmla="*/ 1478851 w 1478851"/>
                <a:gd name="connsiteY1" fmla="*/ 666044 h 6197600"/>
                <a:gd name="connsiteX2" fmla="*/ 11296 w 1478851"/>
                <a:gd name="connsiteY2" fmla="*/ 1253067 h 6197600"/>
                <a:gd name="connsiteX3" fmla="*/ 1433696 w 1478851"/>
                <a:gd name="connsiteY3" fmla="*/ 1919111 h 6197600"/>
                <a:gd name="connsiteX4" fmla="*/ 7 w 1478851"/>
                <a:gd name="connsiteY4" fmla="*/ 2280355 h 6197600"/>
                <a:gd name="connsiteX5" fmla="*/ 1456273 w 1478851"/>
                <a:gd name="connsiteY5" fmla="*/ 2675467 h 6197600"/>
                <a:gd name="connsiteX6" fmla="*/ 11296 w 1478851"/>
                <a:gd name="connsiteY6" fmla="*/ 3014133 h 6197600"/>
                <a:gd name="connsiteX7" fmla="*/ 1467562 w 1478851"/>
                <a:gd name="connsiteY7" fmla="*/ 3420533 h 6197600"/>
                <a:gd name="connsiteX8" fmla="*/ 11296 w 1478851"/>
                <a:gd name="connsiteY8" fmla="*/ 3702755 h 6197600"/>
                <a:gd name="connsiteX9" fmla="*/ 1444985 w 1478851"/>
                <a:gd name="connsiteY9" fmla="*/ 4165600 h 6197600"/>
                <a:gd name="connsiteX10" fmla="*/ 11296 w 1478851"/>
                <a:gd name="connsiteY10" fmla="*/ 4436533 h 6197600"/>
                <a:gd name="connsiteX11" fmla="*/ 1433696 w 1478851"/>
                <a:gd name="connsiteY11" fmla="*/ 5012267 h 6197600"/>
                <a:gd name="connsiteX12" fmla="*/ 857962 w 1478851"/>
                <a:gd name="connsiteY12" fmla="*/ 5226755 h 6197600"/>
                <a:gd name="connsiteX13" fmla="*/ 609607 w 1478851"/>
                <a:gd name="connsiteY13" fmla="*/ 5655733 h 6197600"/>
                <a:gd name="connsiteX14" fmla="*/ 609607 w 1478851"/>
                <a:gd name="connsiteY14" fmla="*/ 6197600 h 6197600"/>
                <a:gd name="connsiteX0" fmla="*/ 11296 w 1478852"/>
                <a:gd name="connsiteY0" fmla="*/ 0 h 6197600"/>
                <a:gd name="connsiteX1" fmla="*/ 1478851 w 1478852"/>
                <a:gd name="connsiteY1" fmla="*/ 666044 h 6197600"/>
                <a:gd name="connsiteX2" fmla="*/ 22585 w 1478852"/>
                <a:gd name="connsiteY2" fmla="*/ 1038578 h 6197600"/>
                <a:gd name="connsiteX3" fmla="*/ 1433696 w 1478852"/>
                <a:gd name="connsiteY3" fmla="*/ 1919111 h 6197600"/>
                <a:gd name="connsiteX4" fmla="*/ 7 w 1478852"/>
                <a:gd name="connsiteY4" fmla="*/ 2280355 h 6197600"/>
                <a:gd name="connsiteX5" fmla="*/ 1456273 w 1478852"/>
                <a:gd name="connsiteY5" fmla="*/ 2675467 h 6197600"/>
                <a:gd name="connsiteX6" fmla="*/ 11296 w 1478852"/>
                <a:gd name="connsiteY6" fmla="*/ 3014133 h 6197600"/>
                <a:gd name="connsiteX7" fmla="*/ 1467562 w 1478852"/>
                <a:gd name="connsiteY7" fmla="*/ 3420533 h 6197600"/>
                <a:gd name="connsiteX8" fmla="*/ 11296 w 1478852"/>
                <a:gd name="connsiteY8" fmla="*/ 3702755 h 6197600"/>
                <a:gd name="connsiteX9" fmla="*/ 1444985 w 1478852"/>
                <a:gd name="connsiteY9" fmla="*/ 4165600 h 6197600"/>
                <a:gd name="connsiteX10" fmla="*/ 11296 w 1478852"/>
                <a:gd name="connsiteY10" fmla="*/ 4436533 h 6197600"/>
                <a:gd name="connsiteX11" fmla="*/ 1433696 w 1478852"/>
                <a:gd name="connsiteY11" fmla="*/ 5012267 h 6197600"/>
                <a:gd name="connsiteX12" fmla="*/ 857962 w 1478852"/>
                <a:gd name="connsiteY12" fmla="*/ 5226755 h 6197600"/>
                <a:gd name="connsiteX13" fmla="*/ 609607 w 1478852"/>
                <a:gd name="connsiteY13" fmla="*/ 5655733 h 6197600"/>
                <a:gd name="connsiteX14" fmla="*/ 609607 w 1478852"/>
                <a:gd name="connsiteY14" fmla="*/ 6197600 h 6197600"/>
                <a:gd name="connsiteX0" fmla="*/ 11291 w 1478847"/>
                <a:gd name="connsiteY0" fmla="*/ 0 h 6197600"/>
                <a:gd name="connsiteX1" fmla="*/ 1478846 w 1478847"/>
                <a:gd name="connsiteY1" fmla="*/ 666044 h 6197600"/>
                <a:gd name="connsiteX2" fmla="*/ 22580 w 1478847"/>
                <a:gd name="connsiteY2" fmla="*/ 1038578 h 6197600"/>
                <a:gd name="connsiteX3" fmla="*/ 1467558 w 1478847"/>
                <a:gd name="connsiteY3" fmla="*/ 1648178 h 6197600"/>
                <a:gd name="connsiteX4" fmla="*/ 2 w 1478847"/>
                <a:gd name="connsiteY4" fmla="*/ 2280355 h 6197600"/>
                <a:gd name="connsiteX5" fmla="*/ 1456268 w 1478847"/>
                <a:gd name="connsiteY5" fmla="*/ 2675467 h 6197600"/>
                <a:gd name="connsiteX6" fmla="*/ 11291 w 1478847"/>
                <a:gd name="connsiteY6" fmla="*/ 3014133 h 6197600"/>
                <a:gd name="connsiteX7" fmla="*/ 1467557 w 1478847"/>
                <a:gd name="connsiteY7" fmla="*/ 3420533 h 6197600"/>
                <a:gd name="connsiteX8" fmla="*/ 11291 w 1478847"/>
                <a:gd name="connsiteY8" fmla="*/ 3702755 h 6197600"/>
                <a:gd name="connsiteX9" fmla="*/ 1444980 w 1478847"/>
                <a:gd name="connsiteY9" fmla="*/ 4165600 h 6197600"/>
                <a:gd name="connsiteX10" fmla="*/ 11291 w 1478847"/>
                <a:gd name="connsiteY10" fmla="*/ 4436533 h 6197600"/>
                <a:gd name="connsiteX11" fmla="*/ 1433691 w 1478847"/>
                <a:gd name="connsiteY11" fmla="*/ 5012267 h 6197600"/>
                <a:gd name="connsiteX12" fmla="*/ 857957 w 1478847"/>
                <a:gd name="connsiteY12" fmla="*/ 5226755 h 6197600"/>
                <a:gd name="connsiteX13" fmla="*/ 609602 w 1478847"/>
                <a:gd name="connsiteY13" fmla="*/ 5655733 h 6197600"/>
                <a:gd name="connsiteX14" fmla="*/ 609602 w 1478847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56275 w 1467564"/>
                <a:gd name="connsiteY3" fmla="*/ 1648178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4289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44986 w 1456274"/>
                <a:gd name="connsiteY3" fmla="*/ 1535289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33697 w 1456274"/>
                <a:gd name="connsiteY3" fmla="*/ 1343377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56267 w 1467556"/>
                <a:gd name="connsiteY5" fmla="*/ 2675467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702755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815644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90134"/>
                <a:gd name="connsiteY0" fmla="*/ 0 h 6197600"/>
                <a:gd name="connsiteX1" fmla="*/ 1444979 w 1490134"/>
                <a:gd name="connsiteY1" fmla="*/ 417690 h 6197600"/>
                <a:gd name="connsiteX2" fmla="*/ 22579 w 1490134"/>
                <a:gd name="connsiteY2" fmla="*/ 869244 h 6197600"/>
                <a:gd name="connsiteX3" fmla="*/ 1444979 w 1490134"/>
                <a:gd name="connsiteY3" fmla="*/ 1343377 h 6197600"/>
                <a:gd name="connsiteX4" fmla="*/ 1 w 1490134"/>
                <a:gd name="connsiteY4" fmla="*/ 1896532 h 6197600"/>
                <a:gd name="connsiteX5" fmla="*/ 1433690 w 1490134"/>
                <a:gd name="connsiteY5" fmla="*/ 2393244 h 6197600"/>
                <a:gd name="connsiteX6" fmla="*/ 22579 w 1490134"/>
                <a:gd name="connsiteY6" fmla="*/ 2935111 h 6197600"/>
                <a:gd name="connsiteX7" fmla="*/ 1467556 w 1490134"/>
                <a:gd name="connsiteY7" fmla="*/ 3420533 h 6197600"/>
                <a:gd name="connsiteX8" fmla="*/ 11290 w 1490134"/>
                <a:gd name="connsiteY8" fmla="*/ 3815644 h 6197600"/>
                <a:gd name="connsiteX9" fmla="*/ 1490134 w 1490134"/>
                <a:gd name="connsiteY9" fmla="*/ 4402666 h 6197600"/>
                <a:gd name="connsiteX10" fmla="*/ 11290 w 1490134"/>
                <a:gd name="connsiteY10" fmla="*/ 4436533 h 6197600"/>
                <a:gd name="connsiteX11" fmla="*/ 1433690 w 1490134"/>
                <a:gd name="connsiteY11" fmla="*/ 5012267 h 6197600"/>
                <a:gd name="connsiteX12" fmla="*/ 857956 w 1490134"/>
                <a:gd name="connsiteY12" fmla="*/ 5226755 h 6197600"/>
                <a:gd name="connsiteX13" fmla="*/ 609601 w 1490134"/>
                <a:gd name="connsiteY13" fmla="*/ 5655733 h 6197600"/>
                <a:gd name="connsiteX14" fmla="*/ 609601 w 1490134"/>
                <a:gd name="connsiteY14" fmla="*/ 6197600 h 6197600"/>
                <a:gd name="connsiteX0" fmla="*/ 11339 w 1490184"/>
                <a:gd name="connsiteY0" fmla="*/ 0 h 6197600"/>
                <a:gd name="connsiteX1" fmla="*/ 1445028 w 1490184"/>
                <a:gd name="connsiteY1" fmla="*/ 417690 h 6197600"/>
                <a:gd name="connsiteX2" fmla="*/ 22628 w 1490184"/>
                <a:gd name="connsiteY2" fmla="*/ 869244 h 6197600"/>
                <a:gd name="connsiteX3" fmla="*/ 1445028 w 1490184"/>
                <a:gd name="connsiteY3" fmla="*/ 1343377 h 6197600"/>
                <a:gd name="connsiteX4" fmla="*/ 50 w 1490184"/>
                <a:gd name="connsiteY4" fmla="*/ 1896532 h 6197600"/>
                <a:gd name="connsiteX5" fmla="*/ 1433739 w 1490184"/>
                <a:gd name="connsiteY5" fmla="*/ 2393244 h 6197600"/>
                <a:gd name="connsiteX6" fmla="*/ 22628 w 1490184"/>
                <a:gd name="connsiteY6" fmla="*/ 2935111 h 6197600"/>
                <a:gd name="connsiteX7" fmla="*/ 1467605 w 1490184"/>
                <a:gd name="connsiteY7" fmla="*/ 3420533 h 6197600"/>
                <a:gd name="connsiteX8" fmla="*/ 11339 w 1490184"/>
                <a:gd name="connsiteY8" fmla="*/ 3815644 h 6197600"/>
                <a:gd name="connsiteX9" fmla="*/ 1490183 w 1490184"/>
                <a:gd name="connsiteY9" fmla="*/ 4402666 h 6197600"/>
                <a:gd name="connsiteX10" fmla="*/ 50 w 1490184"/>
                <a:gd name="connsiteY10" fmla="*/ 4718755 h 6197600"/>
                <a:gd name="connsiteX11" fmla="*/ 1433739 w 1490184"/>
                <a:gd name="connsiteY11" fmla="*/ 5012267 h 6197600"/>
                <a:gd name="connsiteX12" fmla="*/ 858005 w 1490184"/>
                <a:gd name="connsiteY12" fmla="*/ 5226755 h 6197600"/>
                <a:gd name="connsiteX13" fmla="*/ 609650 w 1490184"/>
                <a:gd name="connsiteY13" fmla="*/ 5655733 h 6197600"/>
                <a:gd name="connsiteX14" fmla="*/ 609650 w 1490184"/>
                <a:gd name="connsiteY14" fmla="*/ 6197600 h 6197600"/>
                <a:gd name="connsiteX0" fmla="*/ 11291 w 1522167"/>
                <a:gd name="connsiteY0" fmla="*/ 0 h 6197600"/>
                <a:gd name="connsiteX1" fmla="*/ 1444980 w 1522167"/>
                <a:gd name="connsiteY1" fmla="*/ 417690 h 6197600"/>
                <a:gd name="connsiteX2" fmla="*/ 22580 w 1522167"/>
                <a:gd name="connsiteY2" fmla="*/ 869244 h 6197600"/>
                <a:gd name="connsiteX3" fmla="*/ 1444980 w 1522167"/>
                <a:gd name="connsiteY3" fmla="*/ 1343377 h 6197600"/>
                <a:gd name="connsiteX4" fmla="*/ 2 w 1522167"/>
                <a:gd name="connsiteY4" fmla="*/ 1896532 h 6197600"/>
                <a:gd name="connsiteX5" fmla="*/ 1433691 w 1522167"/>
                <a:gd name="connsiteY5" fmla="*/ 2393244 h 6197600"/>
                <a:gd name="connsiteX6" fmla="*/ 22580 w 1522167"/>
                <a:gd name="connsiteY6" fmla="*/ 2935111 h 6197600"/>
                <a:gd name="connsiteX7" fmla="*/ 1467557 w 1522167"/>
                <a:gd name="connsiteY7" fmla="*/ 3420533 h 6197600"/>
                <a:gd name="connsiteX8" fmla="*/ 11291 w 1522167"/>
                <a:gd name="connsiteY8" fmla="*/ 3815644 h 6197600"/>
                <a:gd name="connsiteX9" fmla="*/ 1490135 w 1522167"/>
                <a:gd name="connsiteY9" fmla="*/ 4402666 h 6197600"/>
                <a:gd name="connsiteX10" fmla="*/ 2 w 1522167"/>
                <a:gd name="connsiteY10" fmla="*/ 4718755 h 6197600"/>
                <a:gd name="connsiteX11" fmla="*/ 1501424 w 1522167"/>
                <a:gd name="connsiteY11" fmla="*/ 5249334 h 6197600"/>
                <a:gd name="connsiteX12" fmla="*/ 857957 w 1522167"/>
                <a:gd name="connsiteY12" fmla="*/ 5226755 h 6197600"/>
                <a:gd name="connsiteX13" fmla="*/ 609602 w 1522167"/>
                <a:gd name="connsiteY13" fmla="*/ 5655733 h 6197600"/>
                <a:gd name="connsiteX14" fmla="*/ 609602 w 1522167"/>
                <a:gd name="connsiteY14" fmla="*/ 6197600 h 6197600"/>
                <a:gd name="connsiteX0" fmla="*/ 11291 w 1500130"/>
                <a:gd name="connsiteY0" fmla="*/ 0 h 6197600"/>
                <a:gd name="connsiteX1" fmla="*/ 1444980 w 1500130"/>
                <a:gd name="connsiteY1" fmla="*/ 417690 h 6197600"/>
                <a:gd name="connsiteX2" fmla="*/ 22580 w 1500130"/>
                <a:gd name="connsiteY2" fmla="*/ 869244 h 6197600"/>
                <a:gd name="connsiteX3" fmla="*/ 1444980 w 1500130"/>
                <a:gd name="connsiteY3" fmla="*/ 1343377 h 6197600"/>
                <a:gd name="connsiteX4" fmla="*/ 2 w 1500130"/>
                <a:gd name="connsiteY4" fmla="*/ 1896532 h 6197600"/>
                <a:gd name="connsiteX5" fmla="*/ 1433691 w 1500130"/>
                <a:gd name="connsiteY5" fmla="*/ 2393244 h 6197600"/>
                <a:gd name="connsiteX6" fmla="*/ 22580 w 1500130"/>
                <a:gd name="connsiteY6" fmla="*/ 2935111 h 6197600"/>
                <a:gd name="connsiteX7" fmla="*/ 1467557 w 1500130"/>
                <a:gd name="connsiteY7" fmla="*/ 3420533 h 6197600"/>
                <a:gd name="connsiteX8" fmla="*/ 11291 w 1500130"/>
                <a:gd name="connsiteY8" fmla="*/ 3815644 h 6197600"/>
                <a:gd name="connsiteX9" fmla="*/ 1490135 w 1500130"/>
                <a:gd name="connsiteY9" fmla="*/ 4402666 h 6197600"/>
                <a:gd name="connsiteX10" fmla="*/ 2 w 1500130"/>
                <a:gd name="connsiteY10" fmla="*/ 4718755 h 6197600"/>
                <a:gd name="connsiteX11" fmla="*/ 1478847 w 1500130"/>
                <a:gd name="connsiteY11" fmla="*/ 5204178 h 6197600"/>
                <a:gd name="connsiteX12" fmla="*/ 857957 w 1500130"/>
                <a:gd name="connsiteY12" fmla="*/ 5226755 h 6197600"/>
                <a:gd name="connsiteX13" fmla="*/ 609602 w 1500130"/>
                <a:gd name="connsiteY13" fmla="*/ 5655733 h 6197600"/>
                <a:gd name="connsiteX14" fmla="*/ 609602 w 1500130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57987 w 1490166"/>
                <a:gd name="connsiteY12" fmla="*/ 52267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0 w 1490165"/>
                <a:gd name="connsiteY0" fmla="*/ 0 h 6197600"/>
                <a:gd name="connsiteX1" fmla="*/ 1445009 w 1490165"/>
                <a:gd name="connsiteY1" fmla="*/ 417690 h 6197600"/>
                <a:gd name="connsiteX2" fmla="*/ 22609 w 1490165"/>
                <a:gd name="connsiteY2" fmla="*/ 869244 h 6197600"/>
                <a:gd name="connsiteX3" fmla="*/ 1445009 w 1490165"/>
                <a:gd name="connsiteY3" fmla="*/ 1343377 h 6197600"/>
                <a:gd name="connsiteX4" fmla="*/ 31 w 1490165"/>
                <a:gd name="connsiteY4" fmla="*/ 1896532 h 6197600"/>
                <a:gd name="connsiteX5" fmla="*/ 1433720 w 1490165"/>
                <a:gd name="connsiteY5" fmla="*/ 2393244 h 6197600"/>
                <a:gd name="connsiteX6" fmla="*/ 22609 w 1490165"/>
                <a:gd name="connsiteY6" fmla="*/ 2935111 h 6197600"/>
                <a:gd name="connsiteX7" fmla="*/ 1467586 w 1490165"/>
                <a:gd name="connsiteY7" fmla="*/ 3420533 h 6197600"/>
                <a:gd name="connsiteX8" fmla="*/ 11320 w 1490165"/>
                <a:gd name="connsiteY8" fmla="*/ 3815644 h 6197600"/>
                <a:gd name="connsiteX9" fmla="*/ 1490164 w 1490165"/>
                <a:gd name="connsiteY9" fmla="*/ 4402666 h 6197600"/>
                <a:gd name="connsiteX10" fmla="*/ 31 w 1490165"/>
                <a:gd name="connsiteY10" fmla="*/ 4718755 h 6197600"/>
                <a:gd name="connsiteX11" fmla="*/ 1445009 w 1490165"/>
                <a:gd name="connsiteY11" fmla="*/ 5192890 h 6197600"/>
                <a:gd name="connsiteX12" fmla="*/ 857986 w 1490165"/>
                <a:gd name="connsiteY12" fmla="*/ 5226755 h 6197600"/>
                <a:gd name="connsiteX13" fmla="*/ 609631 w 1490165"/>
                <a:gd name="connsiteY13" fmla="*/ 5655733 h 6197600"/>
                <a:gd name="connsiteX14" fmla="*/ 609631 w 1490165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54788 w 1490166"/>
                <a:gd name="connsiteY13" fmla="*/ 5870222 h 6197600"/>
                <a:gd name="connsiteX14" fmla="*/ 609632 w 1490166"/>
                <a:gd name="connsiteY14" fmla="*/ 6197600 h 6197600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54788 w 1490166"/>
                <a:gd name="connsiteY13" fmla="*/ 5870222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54788 w 1490166"/>
                <a:gd name="connsiteY13" fmla="*/ 5791199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982164 w 1490166"/>
                <a:gd name="connsiteY12" fmla="*/ 5486399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32 w 1490166"/>
                <a:gd name="connsiteY4" fmla="*/ 1896532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806221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32 w 1490166"/>
                <a:gd name="connsiteY6" fmla="*/ 2777067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292 w 1477165"/>
                <a:gd name="connsiteY0" fmla="*/ 0 h 6705601"/>
                <a:gd name="connsiteX1" fmla="*/ 1444981 w 1477165"/>
                <a:gd name="connsiteY1" fmla="*/ 417690 h 6705601"/>
                <a:gd name="connsiteX2" fmla="*/ 22581 w 1477165"/>
                <a:gd name="connsiteY2" fmla="*/ 869244 h 6705601"/>
                <a:gd name="connsiteX3" fmla="*/ 1444981 w 1477165"/>
                <a:gd name="connsiteY3" fmla="*/ 1343377 h 6705601"/>
                <a:gd name="connsiteX4" fmla="*/ 11292 w 1477165"/>
                <a:gd name="connsiteY4" fmla="*/ 1783643 h 6705601"/>
                <a:gd name="connsiteX5" fmla="*/ 1456269 w 1477165"/>
                <a:gd name="connsiteY5" fmla="*/ 2291644 h 6705601"/>
                <a:gd name="connsiteX6" fmla="*/ 3 w 1477165"/>
                <a:gd name="connsiteY6" fmla="*/ 2777067 h 6705601"/>
                <a:gd name="connsiteX7" fmla="*/ 1444980 w 1477165"/>
                <a:gd name="connsiteY7" fmla="*/ 3262489 h 6705601"/>
                <a:gd name="connsiteX8" fmla="*/ 11292 w 1477165"/>
                <a:gd name="connsiteY8" fmla="*/ 3815644 h 6705601"/>
                <a:gd name="connsiteX9" fmla="*/ 1456270 w 1477165"/>
                <a:gd name="connsiteY9" fmla="*/ 4233332 h 6705601"/>
                <a:gd name="connsiteX10" fmla="*/ 3 w 1477165"/>
                <a:gd name="connsiteY10" fmla="*/ 4718755 h 6705601"/>
                <a:gd name="connsiteX11" fmla="*/ 1444981 w 1477165"/>
                <a:gd name="connsiteY11" fmla="*/ 5192890 h 6705601"/>
                <a:gd name="connsiteX12" fmla="*/ 982135 w 1477165"/>
                <a:gd name="connsiteY12" fmla="*/ 5486399 h 6705601"/>
                <a:gd name="connsiteX13" fmla="*/ 733782 w 1477165"/>
                <a:gd name="connsiteY13" fmla="*/ 5813777 h 6705601"/>
                <a:gd name="connsiteX14" fmla="*/ 688625 w 1477165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718755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639733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66371" h="6649157">
                  <a:moveTo>
                    <a:pt x="22586" y="0"/>
                  </a:moveTo>
                  <a:cubicBezTo>
                    <a:pt x="812807" y="115711"/>
                    <a:pt x="1444986" y="225779"/>
                    <a:pt x="1444986" y="361246"/>
                  </a:cubicBezTo>
                  <a:cubicBezTo>
                    <a:pt x="1444986" y="496713"/>
                    <a:pt x="22586" y="658519"/>
                    <a:pt x="22586" y="812800"/>
                  </a:cubicBezTo>
                  <a:cubicBezTo>
                    <a:pt x="22586" y="967081"/>
                    <a:pt x="1446868" y="1115718"/>
                    <a:pt x="1444986" y="1286933"/>
                  </a:cubicBezTo>
                  <a:cubicBezTo>
                    <a:pt x="1443105" y="1458148"/>
                    <a:pt x="9416" y="1569155"/>
                    <a:pt x="11297" y="1727199"/>
                  </a:cubicBezTo>
                  <a:cubicBezTo>
                    <a:pt x="13178" y="1885243"/>
                    <a:pt x="1454393" y="2112904"/>
                    <a:pt x="1456274" y="2235200"/>
                  </a:cubicBezTo>
                  <a:cubicBezTo>
                    <a:pt x="1458156" y="2357496"/>
                    <a:pt x="1889" y="2558816"/>
                    <a:pt x="8" y="2720623"/>
                  </a:cubicBezTo>
                  <a:cubicBezTo>
                    <a:pt x="-1873" y="2882430"/>
                    <a:pt x="1443104" y="3032949"/>
                    <a:pt x="1444985" y="3206045"/>
                  </a:cubicBezTo>
                  <a:cubicBezTo>
                    <a:pt x="1446866" y="3379141"/>
                    <a:pt x="9415" y="3597393"/>
                    <a:pt x="11297" y="3759200"/>
                  </a:cubicBezTo>
                  <a:cubicBezTo>
                    <a:pt x="13179" y="3921007"/>
                    <a:pt x="1458156" y="4039540"/>
                    <a:pt x="1456275" y="4176888"/>
                  </a:cubicBezTo>
                  <a:cubicBezTo>
                    <a:pt x="1454394" y="4314236"/>
                    <a:pt x="3771" y="4440296"/>
                    <a:pt x="8" y="4583289"/>
                  </a:cubicBezTo>
                  <a:cubicBezTo>
                    <a:pt x="-3755" y="4726282"/>
                    <a:pt x="1270008" y="4893735"/>
                    <a:pt x="1433697" y="5034846"/>
                  </a:cubicBezTo>
                  <a:cubicBezTo>
                    <a:pt x="1597386" y="5175957"/>
                    <a:pt x="1098792" y="5309541"/>
                    <a:pt x="982140" y="5429955"/>
                  </a:cubicBezTo>
                  <a:cubicBezTo>
                    <a:pt x="865488" y="5550369"/>
                    <a:pt x="782705" y="5554133"/>
                    <a:pt x="733787" y="5757333"/>
                  </a:cubicBezTo>
                  <a:cubicBezTo>
                    <a:pt x="684869" y="5960533"/>
                    <a:pt x="667933" y="6459127"/>
                    <a:pt x="688630" y="6649157"/>
                  </a:cubicBezTo>
                </a:path>
              </a:pathLst>
            </a:cu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39" name="テキスト ボックス 138"/>
            <p:cNvSpPr txBox="1"/>
            <p:nvPr/>
          </p:nvSpPr>
          <p:spPr>
            <a:xfrm>
              <a:off x="4174820" y="2084284"/>
              <a:ext cx="517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6</a:t>
              </a:r>
              <a:endParaRPr kumimoji="1" lang="ja-JP" altLang="en-US" dirty="0"/>
            </a:p>
          </p:txBody>
        </p:sp>
        <p:sp>
          <p:nvSpPr>
            <p:cNvPr id="140" name="フリーフォーム 139"/>
            <p:cNvSpPr/>
            <p:nvPr/>
          </p:nvSpPr>
          <p:spPr>
            <a:xfrm flipH="1">
              <a:off x="4688883" y="2062127"/>
              <a:ext cx="79305" cy="504529"/>
            </a:xfrm>
            <a:custGeom>
              <a:avLst/>
              <a:gdLst>
                <a:gd name="connsiteX0" fmla="*/ 11296 w 1478851"/>
                <a:gd name="connsiteY0" fmla="*/ 0 h 6197600"/>
                <a:gd name="connsiteX1" fmla="*/ 1478851 w 1478851"/>
                <a:gd name="connsiteY1" fmla="*/ 666044 h 6197600"/>
                <a:gd name="connsiteX2" fmla="*/ 11296 w 1478851"/>
                <a:gd name="connsiteY2" fmla="*/ 1253067 h 6197600"/>
                <a:gd name="connsiteX3" fmla="*/ 1433696 w 1478851"/>
                <a:gd name="connsiteY3" fmla="*/ 1919111 h 6197600"/>
                <a:gd name="connsiteX4" fmla="*/ 7 w 1478851"/>
                <a:gd name="connsiteY4" fmla="*/ 2280355 h 6197600"/>
                <a:gd name="connsiteX5" fmla="*/ 1456273 w 1478851"/>
                <a:gd name="connsiteY5" fmla="*/ 2675467 h 6197600"/>
                <a:gd name="connsiteX6" fmla="*/ 11296 w 1478851"/>
                <a:gd name="connsiteY6" fmla="*/ 3014133 h 6197600"/>
                <a:gd name="connsiteX7" fmla="*/ 1467562 w 1478851"/>
                <a:gd name="connsiteY7" fmla="*/ 3420533 h 6197600"/>
                <a:gd name="connsiteX8" fmla="*/ 11296 w 1478851"/>
                <a:gd name="connsiteY8" fmla="*/ 3702755 h 6197600"/>
                <a:gd name="connsiteX9" fmla="*/ 1444985 w 1478851"/>
                <a:gd name="connsiteY9" fmla="*/ 4165600 h 6197600"/>
                <a:gd name="connsiteX10" fmla="*/ 11296 w 1478851"/>
                <a:gd name="connsiteY10" fmla="*/ 4436533 h 6197600"/>
                <a:gd name="connsiteX11" fmla="*/ 1433696 w 1478851"/>
                <a:gd name="connsiteY11" fmla="*/ 5012267 h 6197600"/>
                <a:gd name="connsiteX12" fmla="*/ 857962 w 1478851"/>
                <a:gd name="connsiteY12" fmla="*/ 5226755 h 6197600"/>
                <a:gd name="connsiteX13" fmla="*/ 609607 w 1478851"/>
                <a:gd name="connsiteY13" fmla="*/ 5655733 h 6197600"/>
                <a:gd name="connsiteX14" fmla="*/ 609607 w 1478851"/>
                <a:gd name="connsiteY14" fmla="*/ 6197600 h 6197600"/>
                <a:gd name="connsiteX0" fmla="*/ 11296 w 1478852"/>
                <a:gd name="connsiteY0" fmla="*/ 0 h 6197600"/>
                <a:gd name="connsiteX1" fmla="*/ 1478851 w 1478852"/>
                <a:gd name="connsiteY1" fmla="*/ 666044 h 6197600"/>
                <a:gd name="connsiteX2" fmla="*/ 22585 w 1478852"/>
                <a:gd name="connsiteY2" fmla="*/ 1038578 h 6197600"/>
                <a:gd name="connsiteX3" fmla="*/ 1433696 w 1478852"/>
                <a:gd name="connsiteY3" fmla="*/ 1919111 h 6197600"/>
                <a:gd name="connsiteX4" fmla="*/ 7 w 1478852"/>
                <a:gd name="connsiteY4" fmla="*/ 2280355 h 6197600"/>
                <a:gd name="connsiteX5" fmla="*/ 1456273 w 1478852"/>
                <a:gd name="connsiteY5" fmla="*/ 2675467 h 6197600"/>
                <a:gd name="connsiteX6" fmla="*/ 11296 w 1478852"/>
                <a:gd name="connsiteY6" fmla="*/ 3014133 h 6197600"/>
                <a:gd name="connsiteX7" fmla="*/ 1467562 w 1478852"/>
                <a:gd name="connsiteY7" fmla="*/ 3420533 h 6197600"/>
                <a:gd name="connsiteX8" fmla="*/ 11296 w 1478852"/>
                <a:gd name="connsiteY8" fmla="*/ 3702755 h 6197600"/>
                <a:gd name="connsiteX9" fmla="*/ 1444985 w 1478852"/>
                <a:gd name="connsiteY9" fmla="*/ 4165600 h 6197600"/>
                <a:gd name="connsiteX10" fmla="*/ 11296 w 1478852"/>
                <a:gd name="connsiteY10" fmla="*/ 4436533 h 6197600"/>
                <a:gd name="connsiteX11" fmla="*/ 1433696 w 1478852"/>
                <a:gd name="connsiteY11" fmla="*/ 5012267 h 6197600"/>
                <a:gd name="connsiteX12" fmla="*/ 857962 w 1478852"/>
                <a:gd name="connsiteY12" fmla="*/ 5226755 h 6197600"/>
                <a:gd name="connsiteX13" fmla="*/ 609607 w 1478852"/>
                <a:gd name="connsiteY13" fmla="*/ 5655733 h 6197600"/>
                <a:gd name="connsiteX14" fmla="*/ 609607 w 1478852"/>
                <a:gd name="connsiteY14" fmla="*/ 6197600 h 6197600"/>
                <a:gd name="connsiteX0" fmla="*/ 11291 w 1478847"/>
                <a:gd name="connsiteY0" fmla="*/ 0 h 6197600"/>
                <a:gd name="connsiteX1" fmla="*/ 1478846 w 1478847"/>
                <a:gd name="connsiteY1" fmla="*/ 666044 h 6197600"/>
                <a:gd name="connsiteX2" fmla="*/ 22580 w 1478847"/>
                <a:gd name="connsiteY2" fmla="*/ 1038578 h 6197600"/>
                <a:gd name="connsiteX3" fmla="*/ 1467558 w 1478847"/>
                <a:gd name="connsiteY3" fmla="*/ 1648178 h 6197600"/>
                <a:gd name="connsiteX4" fmla="*/ 2 w 1478847"/>
                <a:gd name="connsiteY4" fmla="*/ 2280355 h 6197600"/>
                <a:gd name="connsiteX5" fmla="*/ 1456268 w 1478847"/>
                <a:gd name="connsiteY5" fmla="*/ 2675467 h 6197600"/>
                <a:gd name="connsiteX6" fmla="*/ 11291 w 1478847"/>
                <a:gd name="connsiteY6" fmla="*/ 3014133 h 6197600"/>
                <a:gd name="connsiteX7" fmla="*/ 1467557 w 1478847"/>
                <a:gd name="connsiteY7" fmla="*/ 3420533 h 6197600"/>
                <a:gd name="connsiteX8" fmla="*/ 11291 w 1478847"/>
                <a:gd name="connsiteY8" fmla="*/ 3702755 h 6197600"/>
                <a:gd name="connsiteX9" fmla="*/ 1444980 w 1478847"/>
                <a:gd name="connsiteY9" fmla="*/ 4165600 h 6197600"/>
                <a:gd name="connsiteX10" fmla="*/ 11291 w 1478847"/>
                <a:gd name="connsiteY10" fmla="*/ 4436533 h 6197600"/>
                <a:gd name="connsiteX11" fmla="*/ 1433691 w 1478847"/>
                <a:gd name="connsiteY11" fmla="*/ 5012267 h 6197600"/>
                <a:gd name="connsiteX12" fmla="*/ 857957 w 1478847"/>
                <a:gd name="connsiteY12" fmla="*/ 5226755 h 6197600"/>
                <a:gd name="connsiteX13" fmla="*/ 609602 w 1478847"/>
                <a:gd name="connsiteY13" fmla="*/ 5655733 h 6197600"/>
                <a:gd name="connsiteX14" fmla="*/ 609602 w 1478847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56275 w 1467564"/>
                <a:gd name="connsiteY3" fmla="*/ 1648178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4289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44986 w 1456274"/>
                <a:gd name="connsiteY3" fmla="*/ 1535289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33697 w 1456274"/>
                <a:gd name="connsiteY3" fmla="*/ 1343377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56267 w 1467556"/>
                <a:gd name="connsiteY5" fmla="*/ 2675467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702755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815644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90134"/>
                <a:gd name="connsiteY0" fmla="*/ 0 h 6197600"/>
                <a:gd name="connsiteX1" fmla="*/ 1444979 w 1490134"/>
                <a:gd name="connsiteY1" fmla="*/ 417690 h 6197600"/>
                <a:gd name="connsiteX2" fmla="*/ 22579 w 1490134"/>
                <a:gd name="connsiteY2" fmla="*/ 869244 h 6197600"/>
                <a:gd name="connsiteX3" fmla="*/ 1444979 w 1490134"/>
                <a:gd name="connsiteY3" fmla="*/ 1343377 h 6197600"/>
                <a:gd name="connsiteX4" fmla="*/ 1 w 1490134"/>
                <a:gd name="connsiteY4" fmla="*/ 1896532 h 6197600"/>
                <a:gd name="connsiteX5" fmla="*/ 1433690 w 1490134"/>
                <a:gd name="connsiteY5" fmla="*/ 2393244 h 6197600"/>
                <a:gd name="connsiteX6" fmla="*/ 22579 w 1490134"/>
                <a:gd name="connsiteY6" fmla="*/ 2935111 h 6197600"/>
                <a:gd name="connsiteX7" fmla="*/ 1467556 w 1490134"/>
                <a:gd name="connsiteY7" fmla="*/ 3420533 h 6197600"/>
                <a:gd name="connsiteX8" fmla="*/ 11290 w 1490134"/>
                <a:gd name="connsiteY8" fmla="*/ 3815644 h 6197600"/>
                <a:gd name="connsiteX9" fmla="*/ 1490134 w 1490134"/>
                <a:gd name="connsiteY9" fmla="*/ 4402666 h 6197600"/>
                <a:gd name="connsiteX10" fmla="*/ 11290 w 1490134"/>
                <a:gd name="connsiteY10" fmla="*/ 4436533 h 6197600"/>
                <a:gd name="connsiteX11" fmla="*/ 1433690 w 1490134"/>
                <a:gd name="connsiteY11" fmla="*/ 5012267 h 6197600"/>
                <a:gd name="connsiteX12" fmla="*/ 857956 w 1490134"/>
                <a:gd name="connsiteY12" fmla="*/ 5226755 h 6197600"/>
                <a:gd name="connsiteX13" fmla="*/ 609601 w 1490134"/>
                <a:gd name="connsiteY13" fmla="*/ 5655733 h 6197600"/>
                <a:gd name="connsiteX14" fmla="*/ 609601 w 1490134"/>
                <a:gd name="connsiteY14" fmla="*/ 6197600 h 6197600"/>
                <a:gd name="connsiteX0" fmla="*/ 11339 w 1490184"/>
                <a:gd name="connsiteY0" fmla="*/ 0 h 6197600"/>
                <a:gd name="connsiteX1" fmla="*/ 1445028 w 1490184"/>
                <a:gd name="connsiteY1" fmla="*/ 417690 h 6197600"/>
                <a:gd name="connsiteX2" fmla="*/ 22628 w 1490184"/>
                <a:gd name="connsiteY2" fmla="*/ 869244 h 6197600"/>
                <a:gd name="connsiteX3" fmla="*/ 1445028 w 1490184"/>
                <a:gd name="connsiteY3" fmla="*/ 1343377 h 6197600"/>
                <a:gd name="connsiteX4" fmla="*/ 50 w 1490184"/>
                <a:gd name="connsiteY4" fmla="*/ 1896532 h 6197600"/>
                <a:gd name="connsiteX5" fmla="*/ 1433739 w 1490184"/>
                <a:gd name="connsiteY5" fmla="*/ 2393244 h 6197600"/>
                <a:gd name="connsiteX6" fmla="*/ 22628 w 1490184"/>
                <a:gd name="connsiteY6" fmla="*/ 2935111 h 6197600"/>
                <a:gd name="connsiteX7" fmla="*/ 1467605 w 1490184"/>
                <a:gd name="connsiteY7" fmla="*/ 3420533 h 6197600"/>
                <a:gd name="connsiteX8" fmla="*/ 11339 w 1490184"/>
                <a:gd name="connsiteY8" fmla="*/ 3815644 h 6197600"/>
                <a:gd name="connsiteX9" fmla="*/ 1490183 w 1490184"/>
                <a:gd name="connsiteY9" fmla="*/ 4402666 h 6197600"/>
                <a:gd name="connsiteX10" fmla="*/ 50 w 1490184"/>
                <a:gd name="connsiteY10" fmla="*/ 4718755 h 6197600"/>
                <a:gd name="connsiteX11" fmla="*/ 1433739 w 1490184"/>
                <a:gd name="connsiteY11" fmla="*/ 5012267 h 6197600"/>
                <a:gd name="connsiteX12" fmla="*/ 858005 w 1490184"/>
                <a:gd name="connsiteY12" fmla="*/ 5226755 h 6197600"/>
                <a:gd name="connsiteX13" fmla="*/ 609650 w 1490184"/>
                <a:gd name="connsiteY13" fmla="*/ 5655733 h 6197600"/>
                <a:gd name="connsiteX14" fmla="*/ 609650 w 1490184"/>
                <a:gd name="connsiteY14" fmla="*/ 6197600 h 6197600"/>
                <a:gd name="connsiteX0" fmla="*/ 11291 w 1522167"/>
                <a:gd name="connsiteY0" fmla="*/ 0 h 6197600"/>
                <a:gd name="connsiteX1" fmla="*/ 1444980 w 1522167"/>
                <a:gd name="connsiteY1" fmla="*/ 417690 h 6197600"/>
                <a:gd name="connsiteX2" fmla="*/ 22580 w 1522167"/>
                <a:gd name="connsiteY2" fmla="*/ 869244 h 6197600"/>
                <a:gd name="connsiteX3" fmla="*/ 1444980 w 1522167"/>
                <a:gd name="connsiteY3" fmla="*/ 1343377 h 6197600"/>
                <a:gd name="connsiteX4" fmla="*/ 2 w 1522167"/>
                <a:gd name="connsiteY4" fmla="*/ 1896532 h 6197600"/>
                <a:gd name="connsiteX5" fmla="*/ 1433691 w 1522167"/>
                <a:gd name="connsiteY5" fmla="*/ 2393244 h 6197600"/>
                <a:gd name="connsiteX6" fmla="*/ 22580 w 1522167"/>
                <a:gd name="connsiteY6" fmla="*/ 2935111 h 6197600"/>
                <a:gd name="connsiteX7" fmla="*/ 1467557 w 1522167"/>
                <a:gd name="connsiteY7" fmla="*/ 3420533 h 6197600"/>
                <a:gd name="connsiteX8" fmla="*/ 11291 w 1522167"/>
                <a:gd name="connsiteY8" fmla="*/ 3815644 h 6197600"/>
                <a:gd name="connsiteX9" fmla="*/ 1490135 w 1522167"/>
                <a:gd name="connsiteY9" fmla="*/ 4402666 h 6197600"/>
                <a:gd name="connsiteX10" fmla="*/ 2 w 1522167"/>
                <a:gd name="connsiteY10" fmla="*/ 4718755 h 6197600"/>
                <a:gd name="connsiteX11" fmla="*/ 1501424 w 1522167"/>
                <a:gd name="connsiteY11" fmla="*/ 5249334 h 6197600"/>
                <a:gd name="connsiteX12" fmla="*/ 857957 w 1522167"/>
                <a:gd name="connsiteY12" fmla="*/ 5226755 h 6197600"/>
                <a:gd name="connsiteX13" fmla="*/ 609602 w 1522167"/>
                <a:gd name="connsiteY13" fmla="*/ 5655733 h 6197600"/>
                <a:gd name="connsiteX14" fmla="*/ 609602 w 1522167"/>
                <a:gd name="connsiteY14" fmla="*/ 6197600 h 6197600"/>
                <a:gd name="connsiteX0" fmla="*/ 11291 w 1500130"/>
                <a:gd name="connsiteY0" fmla="*/ 0 h 6197600"/>
                <a:gd name="connsiteX1" fmla="*/ 1444980 w 1500130"/>
                <a:gd name="connsiteY1" fmla="*/ 417690 h 6197600"/>
                <a:gd name="connsiteX2" fmla="*/ 22580 w 1500130"/>
                <a:gd name="connsiteY2" fmla="*/ 869244 h 6197600"/>
                <a:gd name="connsiteX3" fmla="*/ 1444980 w 1500130"/>
                <a:gd name="connsiteY3" fmla="*/ 1343377 h 6197600"/>
                <a:gd name="connsiteX4" fmla="*/ 2 w 1500130"/>
                <a:gd name="connsiteY4" fmla="*/ 1896532 h 6197600"/>
                <a:gd name="connsiteX5" fmla="*/ 1433691 w 1500130"/>
                <a:gd name="connsiteY5" fmla="*/ 2393244 h 6197600"/>
                <a:gd name="connsiteX6" fmla="*/ 22580 w 1500130"/>
                <a:gd name="connsiteY6" fmla="*/ 2935111 h 6197600"/>
                <a:gd name="connsiteX7" fmla="*/ 1467557 w 1500130"/>
                <a:gd name="connsiteY7" fmla="*/ 3420533 h 6197600"/>
                <a:gd name="connsiteX8" fmla="*/ 11291 w 1500130"/>
                <a:gd name="connsiteY8" fmla="*/ 3815644 h 6197600"/>
                <a:gd name="connsiteX9" fmla="*/ 1490135 w 1500130"/>
                <a:gd name="connsiteY9" fmla="*/ 4402666 h 6197600"/>
                <a:gd name="connsiteX10" fmla="*/ 2 w 1500130"/>
                <a:gd name="connsiteY10" fmla="*/ 4718755 h 6197600"/>
                <a:gd name="connsiteX11" fmla="*/ 1478847 w 1500130"/>
                <a:gd name="connsiteY11" fmla="*/ 5204178 h 6197600"/>
                <a:gd name="connsiteX12" fmla="*/ 857957 w 1500130"/>
                <a:gd name="connsiteY12" fmla="*/ 5226755 h 6197600"/>
                <a:gd name="connsiteX13" fmla="*/ 609602 w 1500130"/>
                <a:gd name="connsiteY13" fmla="*/ 5655733 h 6197600"/>
                <a:gd name="connsiteX14" fmla="*/ 609602 w 1500130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57987 w 1490166"/>
                <a:gd name="connsiteY12" fmla="*/ 52267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0 w 1490165"/>
                <a:gd name="connsiteY0" fmla="*/ 0 h 6197600"/>
                <a:gd name="connsiteX1" fmla="*/ 1445009 w 1490165"/>
                <a:gd name="connsiteY1" fmla="*/ 417690 h 6197600"/>
                <a:gd name="connsiteX2" fmla="*/ 22609 w 1490165"/>
                <a:gd name="connsiteY2" fmla="*/ 869244 h 6197600"/>
                <a:gd name="connsiteX3" fmla="*/ 1445009 w 1490165"/>
                <a:gd name="connsiteY3" fmla="*/ 1343377 h 6197600"/>
                <a:gd name="connsiteX4" fmla="*/ 31 w 1490165"/>
                <a:gd name="connsiteY4" fmla="*/ 1896532 h 6197600"/>
                <a:gd name="connsiteX5" fmla="*/ 1433720 w 1490165"/>
                <a:gd name="connsiteY5" fmla="*/ 2393244 h 6197600"/>
                <a:gd name="connsiteX6" fmla="*/ 22609 w 1490165"/>
                <a:gd name="connsiteY6" fmla="*/ 2935111 h 6197600"/>
                <a:gd name="connsiteX7" fmla="*/ 1467586 w 1490165"/>
                <a:gd name="connsiteY7" fmla="*/ 3420533 h 6197600"/>
                <a:gd name="connsiteX8" fmla="*/ 11320 w 1490165"/>
                <a:gd name="connsiteY8" fmla="*/ 3815644 h 6197600"/>
                <a:gd name="connsiteX9" fmla="*/ 1490164 w 1490165"/>
                <a:gd name="connsiteY9" fmla="*/ 4402666 h 6197600"/>
                <a:gd name="connsiteX10" fmla="*/ 31 w 1490165"/>
                <a:gd name="connsiteY10" fmla="*/ 4718755 h 6197600"/>
                <a:gd name="connsiteX11" fmla="*/ 1445009 w 1490165"/>
                <a:gd name="connsiteY11" fmla="*/ 5192890 h 6197600"/>
                <a:gd name="connsiteX12" fmla="*/ 857986 w 1490165"/>
                <a:gd name="connsiteY12" fmla="*/ 5226755 h 6197600"/>
                <a:gd name="connsiteX13" fmla="*/ 609631 w 1490165"/>
                <a:gd name="connsiteY13" fmla="*/ 5655733 h 6197600"/>
                <a:gd name="connsiteX14" fmla="*/ 609631 w 1490165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54788 w 1490166"/>
                <a:gd name="connsiteY13" fmla="*/ 5870222 h 6197600"/>
                <a:gd name="connsiteX14" fmla="*/ 609632 w 1490166"/>
                <a:gd name="connsiteY14" fmla="*/ 6197600 h 6197600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54788 w 1490166"/>
                <a:gd name="connsiteY13" fmla="*/ 5870222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54788 w 1490166"/>
                <a:gd name="connsiteY13" fmla="*/ 5791199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982164 w 1490166"/>
                <a:gd name="connsiteY12" fmla="*/ 5486399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32 w 1490166"/>
                <a:gd name="connsiteY4" fmla="*/ 1896532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806221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32 w 1490166"/>
                <a:gd name="connsiteY6" fmla="*/ 2777067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292 w 1477165"/>
                <a:gd name="connsiteY0" fmla="*/ 0 h 6705601"/>
                <a:gd name="connsiteX1" fmla="*/ 1444981 w 1477165"/>
                <a:gd name="connsiteY1" fmla="*/ 417690 h 6705601"/>
                <a:gd name="connsiteX2" fmla="*/ 22581 w 1477165"/>
                <a:gd name="connsiteY2" fmla="*/ 869244 h 6705601"/>
                <a:gd name="connsiteX3" fmla="*/ 1444981 w 1477165"/>
                <a:gd name="connsiteY3" fmla="*/ 1343377 h 6705601"/>
                <a:gd name="connsiteX4" fmla="*/ 11292 w 1477165"/>
                <a:gd name="connsiteY4" fmla="*/ 1783643 h 6705601"/>
                <a:gd name="connsiteX5" fmla="*/ 1456269 w 1477165"/>
                <a:gd name="connsiteY5" fmla="*/ 2291644 h 6705601"/>
                <a:gd name="connsiteX6" fmla="*/ 3 w 1477165"/>
                <a:gd name="connsiteY6" fmla="*/ 2777067 h 6705601"/>
                <a:gd name="connsiteX7" fmla="*/ 1444980 w 1477165"/>
                <a:gd name="connsiteY7" fmla="*/ 3262489 h 6705601"/>
                <a:gd name="connsiteX8" fmla="*/ 11292 w 1477165"/>
                <a:gd name="connsiteY8" fmla="*/ 3815644 h 6705601"/>
                <a:gd name="connsiteX9" fmla="*/ 1456270 w 1477165"/>
                <a:gd name="connsiteY9" fmla="*/ 4233332 h 6705601"/>
                <a:gd name="connsiteX10" fmla="*/ 3 w 1477165"/>
                <a:gd name="connsiteY10" fmla="*/ 4718755 h 6705601"/>
                <a:gd name="connsiteX11" fmla="*/ 1444981 w 1477165"/>
                <a:gd name="connsiteY11" fmla="*/ 5192890 h 6705601"/>
                <a:gd name="connsiteX12" fmla="*/ 982135 w 1477165"/>
                <a:gd name="connsiteY12" fmla="*/ 5486399 h 6705601"/>
                <a:gd name="connsiteX13" fmla="*/ 733782 w 1477165"/>
                <a:gd name="connsiteY13" fmla="*/ 5813777 h 6705601"/>
                <a:gd name="connsiteX14" fmla="*/ 688625 w 1477165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718755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639733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66371" h="6649157">
                  <a:moveTo>
                    <a:pt x="22586" y="0"/>
                  </a:moveTo>
                  <a:cubicBezTo>
                    <a:pt x="812807" y="115711"/>
                    <a:pt x="1444986" y="225779"/>
                    <a:pt x="1444986" y="361246"/>
                  </a:cubicBezTo>
                  <a:cubicBezTo>
                    <a:pt x="1444986" y="496713"/>
                    <a:pt x="22586" y="658519"/>
                    <a:pt x="22586" y="812800"/>
                  </a:cubicBezTo>
                  <a:cubicBezTo>
                    <a:pt x="22586" y="967081"/>
                    <a:pt x="1446868" y="1115718"/>
                    <a:pt x="1444986" y="1286933"/>
                  </a:cubicBezTo>
                  <a:cubicBezTo>
                    <a:pt x="1443105" y="1458148"/>
                    <a:pt x="9416" y="1569155"/>
                    <a:pt x="11297" y="1727199"/>
                  </a:cubicBezTo>
                  <a:cubicBezTo>
                    <a:pt x="13178" y="1885243"/>
                    <a:pt x="1454393" y="2112904"/>
                    <a:pt x="1456274" y="2235200"/>
                  </a:cubicBezTo>
                  <a:cubicBezTo>
                    <a:pt x="1458156" y="2357496"/>
                    <a:pt x="1889" y="2558816"/>
                    <a:pt x="8" y="2720623"/>
                  </a:cubicBezTo>
                  <a:cubicBezTo>
                    <a:pt x="-1873" y="2882430"/>
                    <a:pt x="1443104" y="3032949"/>
                    <a:pt x="1444985" y="3206045"/>
                  </a:cubicBezTo>
                  <a:cubicBezTo>
                    <a:pt x="1446866" y="3379141"/>
                    <a:pt x="9415" y="3597393"/>
                    <a:pt x="11297" y="3759200"/>
                  </a:cubicBezTo>
                  <a:cubicBezTo>
                    <a:pt x="13179" y="3921007"/>
                    <a:pt x="1458156" y="4039540"/>
                    <a:pt x="1456275" y="4176888"/>
                  </a:cubicBezTo>
                  <a:cubicBezTo>
                    <a:pt x="1454394" y="4314236"/>
                    <a:pt x="3771" y="4440296"/>
                    <a:pt x="8" y="4583289"/>
                  </a:cubicBezTo>
                  <a:cubicBezTo>
                    <a:pt x="-3755" y="4726282"/>
                    <a:pt x="1270008" y="4893735"/>
                    <a:pt x="1433697" y="5034846"/>
                  </a:cubicBezTo>
                  <a:cubicBezTo>
                    <a:pt x="1597386" y="5175957"/>
                    <a:pt x="1098792" y="5309541"/>
                    <a:pt x="982140" y="5429955"/>
                  </a:cubicBezTo>
                  <a:cubicBezTo>
                    <a:pt x="865488" y="5550369"/>
                    <a:pt x="782705" y="5554133"/>
                    <a:pt x="733787" y="5757333"/>
                  </a:cubicBezTo>
                  <a:cubicBezTo>
                    <a:pt x="684869" y="5960533"/>
                    <a:pt x="667933" y="6459127"/>
                    <a:pt x="688630" y="6649157"/>
                  </a:cubicBezTo>
                </a:path>
              </a:pathLst>
            </a:cu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41" name="テキスト ボックス 140"/>
            <p:cNvSpPr txBox="1"/>
            <p:nvPr/>
          </p:nvSpPr>
          <p:spPr>
            <a:xfrm>
              <a:off x="4729140" y="2079723"/>
              <a:ext cx="517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7</a:t>
              </a:r>
              <a:endParaRPr kumimoji="1" lang="ja-JP" altLang="en-US" dirty="0"/>
            </a:p>
          </p:txBody>
        </p:sp>
      </p:grpSp>
      <p:sp>
        <p:nvSpPr>
          <p:cNvPr id="22" name="正方形/長方形 21"/>
          <p:cNvSpPr/>
          <p:nvPr/>
        </p:nvSpPr>
        <p:spPr>
          <a:xfrm>
            <a:off x="9433367" y="2197771"/>
            <a:ext cx="2476982" cy="43882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タイトル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00150"/>
          </a:xfrm>
        </p:spPr>
        <p:txBody>
          <a:bodyPr/>
          <a:lstStyle/>
          <a:p>
            <a:pPr algn="ctr"/>
            <a:r>
              <a:rPr kumimoji="1" lang="en-US" altLang="ja-JP" dirty="0" smtClean="0"/>
              <a:t>An example of partial sums</a:t>
            </a:r>
            <a:endParaRPr kumimoji="1" lang="ja-JP" altLang="en-US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05623" y="5862751"/>
            <a:ext cx="4311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 smtClean="0"/>
              <a:t>Register cache </a:t>
            </a:r>
            <a:endParaRPr kumimoji="1" lang="ja-JP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4" name="テキスト ボックス 173"/>
              <p:cNvSpPr txBox="1"/>
              <p:nvPr/>
            </p:nvSpPr>
            <p:spPr>
              <a:xfrm>
                <a:off x="6619468" y="5848327"/>
                <a:ext cx="23596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kumimoji="1" lang="en-US" altLang="ja-JP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kumimoji="1" lang="ja-JP" altLang="en-US" sz="2800" dirty="0" smtClean="0"/>
                  <a:t> </a:t>
                </a:r>
                <a:r>
                  <a:rPr kumimoji="1" lang="en-US" altLang="ja-JP" sz="2800" dirty="0" smtClean="0"/>
                  <a:t>filter</a:t>
                </a:r>
                <a:endParaRPr kumimoji="1" lang="ja-JP" altLang="en-US" sz="2800" dirty="0"/>
              </a:p>
            </p:txBody>
          </p:sp>
        </mc:Choice>
        <mc:Fallback xmlns="">
          <p:sp>
            <p:nvSpPr>
              <p:cNvPr id="174" name="テキスト ボックス 1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9468" y="5848327"/>
                <a:ext cx="2359656" cy="523220"/>
              </a:xfrm>
              <a:prstGeom prst="rect">
                <a:avLst/>
              </a:prstGeom>
              <a:blipFill>
                <a:blip r:embed="rId57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2" name="テキスト ボックス 141"/>
          <p:cNvSpPr txBox="1"/>
          <p:nvPr/>
        </p:nvSpPr>
        <p:spPr>
          <a:xfrm>
            <a:off x="715568" y="1389464"/>
            <a:ext cx="4803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8 threads in a single warp</a:t>
            </a:r>
            <a:endParaRPr kumimoji="1" lang="ja-JP" altLang="en-US" sz="2400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9EAFA-5179-9743-9A1F-E727A51B7B8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41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楕円 15"/>
          <p:cNvSpPr/>
          <p:nvPr/>
        </p:nvSpPr>
        <p:spPr>
          <a:xfrm>
            <a:off x="617348" y="2998650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" name="楕円 16"/>
          <p:cNvSpPr/>
          <p:nvPr/>
        </p:nvSpPr>
        <p:spPr>
          <a:xfrm>
            <a:off x="617348" y="3677535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楕円 17"/>
          <p:cNvSpPr/>
          <p:nvPr/>
        </p:nvSpPr>
        <p:spPr>
          <a:xfrm>
            <a:off x="617348" y="4397766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416"/>
              <p:cNvSpPr txBox="1"/>
              <p:nvPr/>
            </p:nvSpPr>
            <p:spPr>
              <a:xfrm>
                <a:off x="663068" y="3009424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36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068" y="3009424"/>
                <a:ext cx="314317" cy="307777"/>
              </a:xfrm>
              <a:prstGeom prst="rect">
                <a:avLst/>
              </a:prstGeom>
              <a:blipFill>
                <a:blip r:embed="rId3"/>
                <a:stretch>
                  <a:fillRect l="-11765" r="-9804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416"/>
              <p:cNvSpPr txBox="1"/>
              <p:nvPr/>
            </p:nvSpPr>
            <p:spPr>
              <a:xfrm>
                <a:off x="663068" y="3677535"/>
                <a:ext cx="30835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37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068" y="3677535"/>
                <a:ext cx="308354" cy="307777"/>
              </a:xfrm>
              <a:prstGeom prst="rect">
                <a:avLst/>
              </a:prstGeom>
              <a:blipFill>
                <a:blip r:embed="rId4"/>
                <a:stretch>
                  <a:fillRect l="-12000" r="-10000" b="-1372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416"/>
              <p:cNvSpPr txBox="1"/>
              <p:nvPr/>
            </p:nvSpPr>
            <p:spPr>
              <a:xfrm>
                <a:off x="663068" y="4397766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38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068" y="4397766"/>
                <a:ext cx="314317" cy="307777"/>
              </a:xfrm>
              <a:prstGeom prst="rect">
                <a:avLst/>
              </a:prstGeom>
              <a:blipFill>
                <a:blip r:embed="rId5"/>
                <a:stretch>
                  <a:fillRect l="-11765" r="-9804" b="-156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楕円 38"/>
          <p:cNvSpPr/>
          <p:nvPr/>
        </p:nvSpPr>
        <p:spPr>
          <a:xfrm>
            <a:off x="1194491" y="2998650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0" name="楕円 39"/>
          <p:cNvSpPr/>
          <p:nvPr/>
        </p:nvSpPr>
        <p:spPr>
          <a:xfrm>
            <a:off x="1194491" y="3677535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楕円 40"/>
          <p:cNvSpPr/>
          <p:nvPr/>
        </p:nvSpPr>
        <p:spPr>
          <a:xfrm>
            <a:off x="1194491" y="4397766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6"/>
              <p:cNvSpPr txBox="1"/>
              <p:nvPr/>
            </p:nvSpPr>
            <p:spPr>
              <a:xfrm>
                <a:off x="1240211" y="3009424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42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211" y="3009424"/>
                <a:ext cx="314317" cy="307777"/>
              </a:xfrm>
              <a:prstGeom prst="rect">
                <a:avLst/>
              </a:prstGeom>
              <a:blipFill>
                <a:blip r:embed="rId6"/>
                <a:stretch>
                  <a:fillRect l="-9615" r="-9615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テキスト ボックス 416"/>
              <p:cNvSpPr txBox="1"/>
              <p:nvPr/>
            </p:nvSpPr>
            <p:spPr>
              <a:xfrm>
                <a:off x="1240211" y="3677535"/>
                <a:ext cx="30835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43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211" y="3677535"/>
                <a:ext cx="308354" cy="307777"/>
              </a:xfrm>
              <a:prstGeom prst="rect">
                <a:avLst/>
              </a:prstGeom>
              <a:blipFill>
                <a:blip r:embed="rId7"/>
                <a:stretch>
                  <a:fillRect l="-9804" r="-7843" b="-1372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416"/>
              <p:cNvSpPr txBox="1"/>
              <p:nvPr/>
            </p:nvSpPr>
            <p:spPr>
              <a:xfrm>
                <a:off x="1240211" y="4397766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44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211" y="4397766"/>
                <a:ext cx="314317" cy="307777"/>
              </a:xfrm>
              <a:prstGeom prst="rect">
                <a:avLst/>
              </a:prstGeom>
              <a:blipFill>
                <a:blip r:embed="rId8"/>
                <a:stretch>
                  <a:fillRect l="-9615" r="-9615" b="-156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楕円 44"/>
          <p:cNvSpPr/>
          <p:nvPr/>
        </p:nvSpPr>
        <p:spPr>
          <a:xfrm>
            <a:off x="1767683" y="2986387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6" name="楕円 45"/>
          <p:cNvSpPr/>
          <p:nvPr/>
        </p:nvSpPr>
        <p:spPr>
          <a:xfrm>
            <a:off x="1767683" y="3665272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楕円 46"/>
          <p:cNvSpPr/>
          <p:nvPr/>
        </p:nvSpPr>
        <p:spPr>
          <a:xfrm>
            <a:off x="1767683" y="4385503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テキスト ボックス 416"/>
              <p:cNvSpPr txBox="1"/>
              <p:nvPr/>
            </p:nvSpPr>
            <p:spPr>
              <a:xfrm>
                <a:off x="1813403" y="2997161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48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403" y="2997161"/>
                <a:ext cx="314317" cy="307777"/>
              </a:xfrm>
              <a:prstGeom prst="rect">
                <a:avLst/>
              </a:prstGeom>
              <a:blipFill>
                <a:blip r:embed="rId9"/>
                <a:stretch>
                  <a:fillRect l="-9615" r="-9615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テキスト ボックス 416"/>
              <p:cNvSpPr txBox="1"/>
              <p:nvPr/>
            </p:nvSpPr>
            <p:spPr>
              <a:xfrm>
                <a:off x="1813403" y="3665272"/>
                <a:ext cx="30835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49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403" y="3665272"/>
                <a:ext cx="308354" cy="307777"/>
              </a:xfrm>
              <a:prstGeom prst="rect">
                <a:avLst/>
              </a:prstGeom>
              <a:blipFill>
                <a:blip r:embed="rId10"/>
                <a:stretch>
                  <a:fillRect l="-9804" r="-7843" b="-1372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テキスト ボックス 416"/>
              <p:cNvSpPr txBox="1"/>
              <p:nvPr/>
            </p:nvSpPr>
            <p:spPr>
              <a:xfrm>
                <a:off x="1813403" y="4385503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50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403" y="4385503"/>
                <a:ext cx="314317" cy="307777"/>
              </a:xfrm>
              <a:prstGeom prst="rect">
                <a:avLst/>
              </a:prstGeom>
              <a:blipFill>
                <a:blip r:embed="rId11"/>
                <a:stretch>
                  <a:fillRect l="-9615" r="-9615" b="-156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楕円 50"/>
          <p:cNvSpPr/>
          <p:nvPr/>
        </p:nvSpPr>
        <p:spPr>
          <a:xfrm>
            <a:off x="2356115" y="2986387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2" name="楕円 51"/>
          <p:cNvSpPr/>
          <p:nvPr/>
        </p:nvSpPr>
        <p:spPr>
          <a:xfrm>
            <a:off x="2356115" y="3665272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楕円 52"/>
          <p:cNvSpPr/>
          <p:nvPr/>
        </p:nvSpPr>
        <p:spPr>
          <a:xfrm>
            <a:off x="2356115" y="4385503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テキスト ボックス 416"/>
              <p:cNvSpPr txBox="1"/>
              <p:nvPr/>
            </p:nvSpPr>
            <p:spPr>
              <a:xfrm>
                <a:off x="2401835" y="2997161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54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1835" y="2997161"/>
                <a:ext cx="314317" cy="307777"/>
              </a:xfrm>
              <a:prstGeom prst="rect">
                <a:avLst/>
              </a:prstGeom>
              <a:blipFill>
                <a:blip r:embed="rId12"/>
                <a:stretch>
                  <a:fillRect l="-9615" r="-9615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テキスト ボックス 416"/>
              <p:cNvSpPr txBox="1"/>
              <p:nvPr/>
            </p:nvSpPr>
            <p:spPr>
              <a:xfrm>
                <a:off x="2401835" y="3665272"/>
                <a:ext cx="30835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55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1835" y="3665272"/>
                <a:ext cx="308354" cy="307777"/>
              </a:xfrm>
              <a:prstGeom prst="rect">
                <a:avLst/>
              </a:prstGeom>
              <a:blipFill>
                <a:blip r:embed="rId13"/>
                <a:stretch>
                  <a:fillRect l="-9804" r="-7843" b="-1372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テキスト ボックス 416"/>
              <p:cNvSpPr txBox="1"/>
              <p:nvPr/>
            </p:nvSpPr>
            <p:spPr>
              <a:xfrm>
                <a:off x="2401835" y="4385503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56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1835" y="4385503"/>
                <a:ext cx="314317" cy="307777"/>
              </a:xfrm>
              <a:prstGeom prst="rect">
                <a:avLst/>
              </a:prstGeom>
              <a:blipFill>
                <a:blip r:embed="rId14"/>
                <a:stretch>
                  <a:fillRect l="-9615" r="-9615" b="-156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グループ化 7"/>
          <p:cNvGrpSpPr/>
          <p:nvPr/>
        </p:nvGrpSpPr>
        <p:grpSpPr>
          <a:xfrm>
            <a:off x="7078830" y="4152667"/>
            <a:ext cx="1410147" cy="1313158"/>
            <a:chOff x="9264230" y="73882"/>
            <a:chExt cx="1918250" cy="1890593"/>
          </a:xfrm>
        </p:grpSpPr>
        <p:sp>
          <p:nvSpPr>
            <p:cNvPr id="58" name="楕円 57"/>
            <p:cNvSpPr/>
            <p:nvPr/>
          </p:nvSpPr>
          <p:spPr>
            <a:xfrm>
              <a:off x="9264230" y="86145"/>
              <a:ext cx="411480" cy="41148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 dirty="0"/>
            </a:p>
          </p:txBody>
        </p:sp>
        <p:sp>
          <p:nvSpPr>
            <p:cNvPr id="59" name="楕円 58"/>
            <p:cNvSpPr/>
            <p:nvPr/>
          </p:nvSpPr>
          <p:spPr>
            <a:xfrm>
              <a:off x="9264230" y="821475"/>
              <a:ext cx="411480" cy="41148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60" name="楕円 59"/>
            <p:cNvSpPr/>
            <p:nvPr/>
          </p:nvSpPr>
          <p:spPr>
            <a:xfrm>
              <a:off x="9264230" y="1552995"/>
              <a:ext cx="411480" cy="41148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テキスト ボックス 416"/>
                <p:cNvSpPr txBox="1"/>
                <p:nvPr/>
              </p:nvSpPr>
              <p:spPr>
                <a:xfrm>
                  <a:off x="9309949" y="96918"/>
                  <a:ext cx="439969" cy="37320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00</m:t>
                            </m:r>
                          </m:sub>
                        </m:sSub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61" name="テキスト ボックス 4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09949" y="96918"/>
                  <a:ext cx="439969" cy="373206"/>
                </a:xfrm>
                <a:prstGeom prst="rect">
                  <a:avLst/>
                </a:prstGeom>
                <a:blipFill>
                  <a:blip r:embed="rId15"/>
                  <a:stretch>
                    <a:fillRect l="-29630" t="-4762" r="-9259" b="-4523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テキスト ボックス 416"/>
                <p:cNvSpPr txBox="1"/>
                <p:nvPr/>
              </p:nvSpPr>
              <p:spPr>
                <a:xfrm>
                  <a:off x="9309949" y="821476"/>
                  <a:ext cx="431231" cy="37320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>
                  <a:defPPr>
                    <a:defRPr lang="en-US"/>
                  </a:defPPr>
                  <a:lvl1pPr>
                    <a:defRPr sz="2000" i="1">
                      <a:latin typeface="Cambria Math" panose="02040503050406030204" pitchFamily="18" charset="0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80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ja-JP" sz="1800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oMath>
                    </m:oMathPara>
                  </a14:m>
                  <a:endParaRPr lang="ja-JP" altLang="en-US" sz="1800" dirty="0"/>
                </a:p>
              </p:txBody>
            </p:sp>
          </mc:Choice>
          <mc:Fallback xmlns="">
            <p:sp>
              <p:nvSpPr>
                <p:cNvPr id="62" name="テキスト ボックス 4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09949" y="821476"/>
                  <a:ext cx="431231" cy="373206"/>
                </a:xfrm>
                <a:prstGeom prst="rect">
                  <a:avLst/>
                </a:prstGeom>
                <a:blipFill>
                  <a:blip r:embed="rId16"/>
                  <a:stretch>
                    <a:fillRect l="-30769" r="-11538" b="-4418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テキスト ボックス 416"/>
                <p:cNvSpPr txBox="1"/>
                <p:nvPr/>
              </p:nvSpPr>
              <p:spPr>
                <a:xfrm>
                  <a:off x="9309949" y="1552994"/>
                  <a:ext cx="437946" cy="37320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20</m:t>
                            </m:r>
                          </m:sub>
                        </m:sSub>
                      </m:oMath>
                    </m:oMathPara>
                  </a14:m>
                  <a:endParaRPr lang="ja-JP" altLang="en-US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3" name="テキスト ボックス 4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09949" y="1552994"/>
                  <a:ext cx="437946" cy="373206"/>
                </a:xfrm>
                <a:prstGeom prst="rect">
                  <a:avLst/>
                </a:prstGeom>
                <a:blipFill>
                  <a:blip r:embed="rId17"/>
                  <a:stretch>
                    <a:fillRect l="-30189" t="-2381" r="-11321" b="-4761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楕円 63"/>
            <p:cNvSpPr/>
            <p:nvPr/>
          </p:nvSpPr>
          <p:spPr>
            <a:xfrm>
              <a:off x="9988130" y="86145"/>
              <a:ext cx="411480" cy="41148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 dirty="0"/>
            </a:p>
          </p:txBody>
        </p:sp>
        <p:sp>
          <p:nvSpPr>
            <p:cNvPr id="65" name="楕円 64"/>
            <p:cNvSpPr/>
            <p:nvPr/>
          </p:nvSpPr>
          <p:spPr>
            <a:xfrm>
              <a:off x="9988130" y="821475"/>
              <a:ext cx="411480" cy="41148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66" name="楕円 65"/>
            <p:cNvSpPr/>
            <p:nvPr/>
          </p:nvSpPr>
          <p:spPr>
            <a:xfrm>
              <a:off x="9988130" y="1552995"/>
              <a:ext cx="411480" cy="41148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テキスト ボックス 416"/>
                <p:cNvSpPr txBox="1"/>
                <p:nvPr/>
              </p:nvSpPr>
              <p:spPr>
                <a:xfrm>
                  <a:off x="10033850" y="96918"/>
                  <a:ext cx="437946" cy="37320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01</m:t>
                            </m:r>
                          </m:sub>
                        </m:sSub>
                      </m:oMath>
                    </m:oMathPara>
                  </a14:m>
                  <a:endParaRPr lang="ja-JP" altLang="en-US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7" name="テキスト ボックス 4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33850" y="96918"/>
                  <a:ext cx="437946" cy="373206"/>
                </a:xfrm>
                <a:prstGeom prst="rect">
                  <a:avLst/>
                </a:prstGeom>
                <a:blipFill>
                  <a:blip r:embed="rId18"/>
                  <a:stretch>
                    <a:fillRect l="-30189" t="-2381" r="-9434" b="-4761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テキスト ボックス 416"/>
                <p:cNvSpPr txBox="1"/>
                <p:nvPr/>
              </p:nvSpPr>
              <p:spPr>
                <a:xfrm>
                  <a:off x="10033850" y="821476"/>
                  <a:ext cx="431231" cy="37320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</m:oMath>
                    </m:oMathPara>
                  </a14:m>
                  <a:endParaRPr lang="ja-JP" altLang="en-US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8" name="テキスト ボックス 4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33850" y="821476"/>
                  <a:ext cx="431231" cy="373206"/>
                </a:xfrm>
                <a:prstGeom prst="rect">
                  <a:avLst/>
                </a:prstGeom>
                <a:blipFill>
                  <a:blip r:embed="rId19"/>
                  <a:stretch>
                    <a:fillRect l="-30769" r="-9615" b="-4418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テキスト ボックス 416"/>
                <p:cNvSpPr txBox="1"/>
                <p:nvPr/>
              </p:nvSpPr>
              <p:spPr>
                <a:xfrm>
                  <a:off x="10033850" y="1552994"/>
                  <a:ext cx="437946" cy="37320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21</m:t>
                            </m:r>
                          </m:sub>
                        </m:sSub>
                      </m:oMath>
                    </m:oMathPara>
                  </a14:m>
                  <a:endParaRPr lang="ja-JP" altLang="en-US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9" name="テキスト ボックス 4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33850" y="1552994"/>
                  <a:ext cx="437946" cy="373206"/>
                </a:xfrm>
                <a:prstGeom prst="rect">
                  <a:avLst/>
                </a:prstGeom>
                <a:blipFill>
                  <a:blip r:embed="rId20"/>
                  <a:stretch>
                    <a:fillRect l="-30189" t="-2381" r="-9434" b="-4761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0" name="楕円 69"/>
            <p:cNvSpPr/>
            <p:nvPr/>
          </p:nvSpPr>
          <p:spPr>
            <a:xfrm>
              <a:off x="10696790" y="73882"/>
              <a:ext cx="411480" cy="41148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 dirty="0"/>
            </a:p>
          </p:txBody>
        </p:sp>
        <p:sp>
          <p:nvSpPr>
            <p:cNvPr id="71" name="楕円 70"/>
            <p:cNvSpPr/>
            <p:nvPr/>
          </p:nvSpPr>
          <p:spPr>
            <a:xfrm>
              <a:off x="10696790" y="809212"/>
              <a:ext cx="411480" cy="41148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72" name="楕円 71"/>
            <p:cNvSpPr/>
            <p:nvPr/>
          </p:nvSpPr>
          <p:spPr>
            <a:xfrm>
              <a:off x="10696790" y="1540732"/>
              <a:ext cx="411480" cy="41148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テキスト ボックス 416"/>
                <p:cNvSpPr txBox="1"/>
                <p:nvPr/>
              </p:nvSpPr>
              <p:spPr>
                <a:xfrm>
                  <a:off x="10742511" y="84657"/>
                  <a:ext cx="439969" cy="37320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02</m:t>
                            </m:r>
                          </m:sub>
                        </m:sSub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73" name="テキスト ボックス 4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42511" y="84657"/>
                  <a:ext cx="439969" cy="373206"/>
                </a:xfrm>
                <a:prstGeom prst="rect">
                  <a:avLst/>
                </a:prstGeom>
                <a:blipFill>
                  <a:blip r:embed="rId21"/>
                  <a:stretch>
                    <a:fillRect l="-30189" t="-2326" r="-11321" b="-4186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テキスト ボックス 416"/>
                <p:cNvSpPr txBox="1"/>
                <p:nvPr/>
              </p:nvSpPr>
              <p:spPr>
                <a:xfrm>
                  <a:off x="10742511" y="809212"/>
                  <a:ext cx="433253" cy="37320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74" name="テキスト ボックス 4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42511" y="809212"/>
                  <a:ext cx="433253" cy="373206"/>
                </a:xfrm>
                <a:prstGeom prst="rect">
                  <a:avLst/>
                </a:prstGeom>
                <a:blipFill>
                  <a:blip r:embed="rId22"/>
                  <a:stretch>
                    <a:fillRect l="-30769" t="-2381" r="-11538" b="-4523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テキスト ボックス 416"/>
                <p:cNvSpPr txBox="1"/>
                <p:nvPr/>
              </p:nvSpPr>
              <p:spPr>
                <a:xfrm>
                  <a:off x="10742511" y="1540732"/>
                  <a:ext cx="439969" cy="37320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22</m:t>
                            </m:r>
                          </m:sub>
                        </m:sSub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75" name="テキスト ボックス 4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42511" y="1540732"/>
                  <a:ext cx="439969" cy="373206"/>
                </a:xfrm>
                <a:prstGeom prst="rect">
                  <a:avLst/>
                </a:prstGeom>
                <a:blipFill>
                  <a:blip r:embed="rId23"/>
                  <a:stretch>
                    <a:fillRect l="-30189" t="-2326" r="-11321" b="-4186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正方形/長方形 89"/>
              <p:cNvSpPr/>
              <p:nvPr/>
            </p:nvSpPr>
            <p:spPr>
              <a:xfrm>
                <a:off x="9551302" y="6124361"/>
                <a:ext cx="113627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←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kumimoji="1" lang="en-US" altLang="ja-JP" sz="2400" i="1" dirty="0">
                    <a:latin typeface="Cambria Math" panose="02040503050406030204" pitchFamily="18" charset="0"/>
                  </a:rPr>
                  <a:t> </a:t>
                </a:r>
                <a:endParaRPr kumimoji="1" lang="ja-JP" alt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0" name="正方形/長方形 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1302" y="6124361"/>
                <a:ext cx="1136273" cy="461665"/>
              </a:xfrm>
              <a:prstGeom prst="rect">
                <a:avLst/>
              </a:prstGeom>
              <a:blipFill>
                <a:blip r:embed="rId24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正方形/長方形 75"/>
              <p:cNvSpPr/>
              <p:nvPr/>
            </p:nvSpPr>
            <p:spPr>
              <a:xfrm>
                <a:off x="9515711" y="1770187"/>
                <a:ext cx="101155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ja-JP" sz="2400" dirty="0" smtClean="0"/>
                  <a:t> </a:t>
                </a:r>
                <a:endParaRPr lang="ja-JP" altLang="en-US" sz="2400" dirty="0"/>
              </a:p>
            </p:txBody>
          </p:sp>
        </mc:Choice>
        <mc:Fallback xmlns="">
          <p:sp>
            <p:nvSpPr>
              <p:cNvPr id="76" name="正方形/長方形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5711" y="1770187"/>
                <a:ext cx="1011559" cy="461665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テキスト ボックス 76"/>
              <p:cNvSpPr txBox="1"/>
              <p:nvPr/>
            </p:nvSpPr>
            <p:spPr>
              <a:xfrm>
                <a:off x="9569821" y="2127423"/>
                <a:ext cx="211955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00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77" name="テキスト ボックス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9821" y="2127423"/>
                <a:ext cx="2119555" cy="369332"/>
              </a:xfrm>
              <a:prstGeom prst="rect">
                <a:avLst/>
              </a:prstGeom>
              <a:blipFill>
                <a:blip r:embed="rId26"/>
                <a:stretch>
                  <a:fillRect l="-2011" r="-1437" b="-327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テキスト ボックス 78"/>
              <p:cNvSpPr txBox="1"/>
              <p:nvPr/>
            </p:nvSpPr>
            <p:spPr>
              <a:xfrm>
                <a:off x="9575784" y="2422712"/>
                <a:ext cx="210532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79" name="テキスト ボックス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5784" y="2422712"/>
                <a:ext cx="2105320" cy="369332"/>
              </a:xfrm>
              <a:prstGeom prst="rect">
                <a:avLst/>
              </a:prstGeom>
              <a:blipFill>
                <a:blip r:embed="rId27"/>
                <a:stretch>
                  <a:fillRect l="-2029" r="-1739" b="-344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テキスト ボックス 79"/>
              <p:cNvSpPr txBox="1"/>
              <p:nvPr/>
            </p:nvSpPr>
            <p:spPr>
              <a:xfrm>
                <a:off x="9569821" y="2769456"/>
                <a:ext cx="211955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80" name="テキスト ボックス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9821" y="2769456"/>
                <a:ext cx="2119555" cy="369332"/>
              </a:xfrm>
              <a:prstGeom prst="rect">
                <a:avLst/>
              </a:prstGeom>
              <a:blipFill>
                <a:blip r:embed="rId28"/>
                <a:stretch>
                  <a:fillRect l="-2011" r="-1437" b="-344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テキスト ボックス 80"/>
              <p:cNvSpPr txBox="1"/>
              <p:nvPr/>
            </p:nvSpPr>
            <p:spPr>
              <a:xfrm>
                <a:off x="9575784" y="3550585"/>
                <a:ext cx="211955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01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81" name="テキスト ボックス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5784" y="3550585"/>
                <a:ext cx="2119555" cy="369332"/>
              </a:xfrm>
              <a:prstGeom prst="rect">
                <a:avLst/>
              </a:prstGeom>
              <a:blipFill>
                <a:blip r:embed="rId29"/>
                <a:stretch>
                  <a:fillRect l="-2011" r="-1437" b="-344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テキスト ボックス 81"/>
              <p:cNvSpPr txBox="1"/>
              <p:nvPr/>
            </p:nvSpPr>
            <p:spPr>
              <a:xfrm>
                <a:off x="9570458" y="3882070"/>
                <a:ext cx="212545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82" name="テキスト ボックス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0458" y="3882070"/>
                <a:ext cx="2125454" cy="369332"/>
              </a:xfrm>
              <a:prstGeom prst="rect">
                <a:avLst/>
              </a:prstGeom>
              <a:blipFill>
                <a:blip r:embed="rId30"/>
                <a:stretch>
                  <a:fillRect l="-1719" r="-860" b="-3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テキスト ボックス 82"/>
              <p:cNvSpPr txBox="1"/>
              <p:nvPr/>
            </p:nvSpPr>
            <p:spPr>
              <a:xfrm>
                <a:off x="9575784" y="4210716"/>
                <a:ext cx="211955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83" name="テキスト ボックス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5784" y="4210716"/>
                <a:ext cx="2119555" cy="369332"/>
              </a:xfrm>
              <a:prstGeom prst="rect">
                <a:avLst/>
              </a:prstGeom>
              <a:blipFill>
                <a:blip r:embed="rId31"/>
                <a:stretch>
                  <a:fillRect l="-2011" r="-1437" b="-3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テキスト ボックス 83"/>
              <p:cNvSpPr txBox="1"/>
              <p:nvPr/>
            </p:nvSpPr>
            <p:spPr>
              <a:xfrm>
                <a:off x="9587403" y="5025892"/>
                <a:ext cx="213968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02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84" name="テキスト ボックス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7403" y="5025892"/>
                <a:ext cx="2139688" cy="369332"/>
              </a:xfrm>
              <a:prstGeom prst="rect">
                <a:avLst/>
              </a:prstGeom>
              <a:blipFill>
                <a:blip r:embed="rId32"/>
                <a:stretch>
                  <a:fillRect l="-1709" r="-1140" b="-344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テキスト ボックス 84"/>
              <p:cNvSpPr txBox="1"/>
              <p:nvPr/>
            </p:nvSpPr>
            <p:spPr>
              <a:xfrm>
                <a:off x="9593366" y="5384525"/>
                <a:ext cx="210532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85" name="テキスト ボックス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3366" y="5384525"/>
                <a:ext cx="2105320" cy="369332"/>
              </a:xfrm>
              <a:prstGeom prst="rect">
                <a:avLst/>
              </a:prstGeom>
              <a:blipFill>
                <a:blip r:embed="rId33"/>
                <a:stretch>
                  <a:fillRect l="-2029" r="-1739" b="-344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テキスト ボックス 85"/>
              <p:cNvSpPr txBox="1"/>
              <p:nvPr/>
            </p:nvSpPr>
            <p:spPr>
              <a:xfrm>
                <a:off x="9609981" y="5745254"/>
                <a:ext cx="211955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86" name="テキスト ボックス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9981" y="5745254"/>
                <a:ext cx="2119555" cy="369332"/>
              </a:xfrm>
              <a:prstGeom prst="rect">
                <a:avLst/>
              </a:prstGeom>
              <a:blipFill>
                <a:blip r:embed="rId34"/>
                <a:stretch>
                  <a:fillRect l="-1724" r="-1724" b="-344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テキスト ボックス 93"/>
              <p:cNvSpPr txBox="1"/>
              <p:nvPr/>
            </p:nvSpPr>
            <p:spPr>
              <a:xfrm>
                <a:off x="9559241" y="3226786"/>
                <a:ext cx="210070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𝑠h𝑓𝑙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𝑢𝑝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94" name="テキスト ボックス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9241" y="3226786"/>
                <a:ext cx="2100703" cy="369332"/>
              </a:xfrm>
              <a:prstGeom prst="rect">
                <a:avLst/>
              </a:prstGeom>
              <a:blipFill>
                <a:blip r:embed="rId35"/>
                <a:stretch>
                  <a:fillRect l="-1449" r="-4638" b="-344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テキスト ボックス 94"/>
              <p:cNvSpPr txBox="1"/>
              <p:nvPr/>
            </p:nvSpPr>
            <p:spPr>
              <a:xfrm>
                <a:off x="9581747" y="4693287"/>
                <a:ext cx="210070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𝑠h𝑓𝑙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𝑢𝑝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95" name="テキスト ボックス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1747" y="4693287"/>
                <a:ext cx="2100703" cy="369332"/>
              </a:xfrm>
              <a:prstGeom prst="rect">
                <a:avLst/>
              </a:prstGeom>
              <a:blipFill>
                <a:blip r:embed="rId36"/>
                <a:stretch>
                  <a:fillRect l="-1744" r="-4651" b="-3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楕円 77"/>
          <p:cNvSpPr/>
          <p:nvPr/>
        </p:nvSpPr>
        <p:spPr>
          <a:xfrm>
            <a:off x="2931131" y="3000139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7" name="楕円 86"/>
          <p:cNvSpPr/>
          <p:nvPr/>
        </p:nvSpPr>
        <p:spPr>
          <a:xfrm>
            <a:off x="2931131" y="3679024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楕円 87"/>
          <p:cNvSpPr/>
          <p:nvPr/>
        </p:nvSpPr>
        <p:spPr>
          <a:xfrm>
            <a:off x="2931131" y="4399255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テキスト ボックス 416"/>
              <p:cNvSpPr txBox="1"/>
              <p:nvPr/>
            </p:nvSpPr>
            <p:spPr>
              <a:xfrm>
                <a:off x="2976851" y="3010913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89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6851" y="3010913"/>
                <a:ext cx="314317" cy="307777"/>
              </a:xfrm>
              <a:prstGeom prst="rect">
                <a:avLst/>
              </a:prstGeom>
              <a:blipFill>
                <a:blip r:embed="rId37"/>
                <a:stretch>
                  <a:fillRect l="-9615" r="-9615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テキスト ボックス 416"/>
              <p:cNvSpPr txBox="1"/>
              <p:nvPr/>
            </p:nvSpPr>
            <p:spPr>
              <a:xfrm>
                <a:off x="2976851" y="3679024"/>
                <a:ext cx="30835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91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6851" y="3679024"/>
                <a:ext cx="308354" cy="307777"/>
              </a:xfrm>
              <a:prstGeom prst="rect">
                <a:avLst/>
              </a:prstGeom>
              <a:blipFill>
                <a:blip r:embed="rId38"/>
                <a:stretch>
                  <a:fillRect l="-9804" r="-7843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テキスト ボックス 416"/>
              <p:cNvSpPr txBox="1"/>
              <p:nvPr/>
            </p:nvSpPr>
            <p:spPr>
              <a:xfrm>
                <a:off x="2976851" y="4399255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96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6851" y="4399255"/>
                <a:ext cx="314317" cy="307777"/>
              </a:xfrm>
              <a:prstGeom prst="rect">
                <a:avLst/>
              </a:prstGeom>
              <a:blipFill>
                <a:blip r:embed="rId39"/>
                <a:stretch>
                  <a:fillRect l="-9615" r="-9615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楕円 96"/>
          <p:cNvSpPr/>
          <p:nvPr/>
        </p:nvSpPr>
        <p:spPr>
          <a:xfrm>
            <a:off x="3474407" y="3000139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8" name="楕円 97"/>
          <p:cNvSpPr/>
          <p:nvPr/>
        </p:nvSpPr>
        <p:spPr>
          <a:xfrm>
            <a:off x="3474407" y="3679024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楕円 98"/>
          <p:cNvSpPr/>
          <p:nvPr/>
        </p:nvSpPr>
        <p:spPr>
          <a:xfrm>
            <a:off x="3474407" y="4399255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テキスト ボックス 416"/>
              <p:cNvSpPr txBox="1"/>
              <p:nvPr/>
            </p:nvSpPr>
            <p:spPr>
              <a:xfrm>
                <a:off x="3520127" y="3010913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00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0127" y="3010913"/>
                <a:ext cx="314317" cy="307777"/>
              </a:xfrm>
              <a:prstGeom prst="rect">
                <a:avLst/>
              </a:prstGeom>
              <a:blipFill>
                <a:blip r:embed="rId40"/>
                <a:stretch>
                  <a:fillRect l="-9615" r="-9615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テキスト ボックス 416"/>
              <p:cNvSpPr txBox="1"/>
              <p:nvPr/>
            </p:nvSpPr>
            <p:spPr>
              <a:xfrm>
                <a:off x="3520127" y="3679024"/>
                <a:ext cx="30835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01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0127" y="3679024"/>
                <a:ext cx="308354" cy="307777"/>
              </a:xfrm>
              <a:prstGeom prst="rect">
                <a:avLst/>
              </a:prstGeom>
              <a:blipFill>
                <a:blip r:embed="rId41"/>
                <a:stretch>
                  <a:fillRect l="-9804" r="-7843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テキスト ボックス 416"/>
              <p:cNvSpPr txBox="1"/>
              <p:nvPr/>
            </p:nvSpPr>
            <p:spPr>
              <a:xfrm>
                <a:off x="3520127" y="4399255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02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0127" y="4399255"/>
                <a:ext cx="314317" cy="307777"/>
              </a:xfrm>
              <a:prstGeom prst="rect">
                <a:avLst/>
              </a:prstGeom>
              <a:blipFill>
                <a:blip r:embed="rId42"/>
                <a:stretch>
                  <a:fillRect l="-9615" r="-9615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" name="楕円 102"/>
          <p:cNvSpPr/>
          <p:nvPr/>
        </p:nvSpPr>
        <p:spPr>
          <a:xfrm>
            <a:off x="4013732" y="2987876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4" name="楕円 103"/>
          <p:cNvSpPr/>
          <p:nvPr/>
        </p:nvSpPr>
        <p:spPr>
          <a:xfrm>
            <a:off x="4013732" y="3666761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楕円 104"/>
          <p:cNvSpPr/>
          <p:nvPr/>
        </p:nvSpPr>
        <p:spPr>
          <a:xfrm>
            <a:off x="4013732" y="4386992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テキスト ボックス 416"/>
              <p:cNvSpPr txBox="1"/>
              <p:nvPr/>
            </p:nvSpPr>
            <p:spPr>
              <a:xfrm>
                <a:off x="4059452" y="2998650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06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9452" y="2998650"/>
                <a:ext cx="314317" cy="307777"/>
              </a:xfrm>
              <a:prstGeom prst="rect">
                <a:avLst/>
              </a:prstGeom>
              <a:blipFill>
                <a:blip r:embed="rId43"/>
                <a:stretch>
                  <a:fillRect l="-11765" r="-9804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テキスト ボックス 416"/>
              <p:cNvSpPr txBox="1"/>
              <p:nvPr/>
            </p:nvSpPr>
            <p:spPr>
              <a:xfrm>
                <a:off x="4059452" y="3666761"/>
                <a:ext cx="30835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07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9452" y="3666761"/>
                <a:ext cx="308354" cy="307777"/>
              </a:xfrm>
              <a:prstGeom prst="rect">
                <a:avLst/>
              </a:prstGeom>
              <a:blipFill>
                <a:blip r:embed="rId44"/>
                <a:stretch>
                  <a:fillRect l="-11765" r="-7843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テキスト ボックス 416"/>
              <p:cNvSpPr txBox="1"/>
              <p:nvPr/>
            </p:nvSpPr>
            <p:spPr>
              <a:xfrm>
                <a:off x="4059452" y="4386992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08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9452" y="4386992"/>
                <a:ext cx="314317" cy="307777"/>
              </a:xfrm>
              <a:prstGeom prst="rect">
                <a:avLst/>
              </a:prstGeom>
              <a:blipFill>
                <a:blip r:embed="rId45"/>
                <a:stretch>
                  <a:fillRect l="-11765" r="-9804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9" name="楕円 108"/>
          <p:cNvSpPr/>
          <p:nvPr/>
        </p:nvSpPr>
        <p:spPr>
          <a:xfrm>
            <a:off x="4557008" y="2987876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0" name="楕円 109"/>
          <p:cNvSpPr/>
          <p:nvPr/>
        </p:nvSpPr>
        <p:spPr>
          <a:xfrm>
            <a:off x="4557008" y="3666761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楕円 110"/>
          <p:cNvSpPr/>
          <p:nvPr/>
        </p:nvSpPr>
        <p:spPr>
          <a:xfrm>
            <a:off x="4557008" y="4386992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テキスト ボックス 416"/>
              <p:cNvSpPr txBox="1"/>
              <p:nvPr/>
            </p:nvSpPr>
            <p:spPr>
              <a:xfrm>
                <a:off x="4602728" y="2998650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12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2728" y="2998650"/>
                <a:ext cx="314317" cy="307777"/>
              </a:xfrm>
              <a:prstGeom prst="rect">
                <a:avLst/>
              </a:prstGeom>
              <a:blipFill>
                <a:blip r:embed="rId46"/>
                <a:stretch>
                  <a:fillRect l="-9615" r="-9615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テキスト ボックス 416"/>
              <p:cNvSpPr txBox="1"/>
              <p:nvPr/>
            </p:nvSpPr>
            <p:spPr>
              <a:xfrm>
                <a:off x="4602728" y="3666761"/>
                <a:ext cx="30835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13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2728" y="3666761"/>
                <a:ext cx="308354" cy="307777"/>
              </a:xfrm>
              <a:prstGeom prst="rect">
                <a:avLst/>
              </a:prstGeom>
              <a:blipFill>
                <a:blip r:embed="rId47"/>
                <a:stretch>
                  <a:fillRect l="-9804" r="-7843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テキスト ボックス 416"/>
              <p:cNvSpPr txBox="1"/>
              <p:nvPr/>
            </p:nvSpPr>
            <p:spPr>
              <a:xfrm>
                <a:off x="4602728" y="4386992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14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2728" y="4386992"/>
                <a:ext cx="314317" cy="307777"/>
              </a:xfrm>
              <a:prstGeom prst="rect">
                <a:avLst/>
              </a:prstGeom>
              <a:blipFill>
                <a:blip r:embed="rId48"/>
                <a:stretch>
                  <a:fillRect l="-9615" r="-9615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8" name="楕円 147"/>
          <p:cNvSpPr/>
          <p:nvPr/>
        </p:nvSpPr>
        <p:spPr>
          <a:xfrm>
            <a:off x="605623" y="5135451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テキスト ボックス 416"/>
              <p:cNvSpPr txBox="1"/>
              <p:nvPr/>
            </p:nvSpPr>
            <p:spPr>
              <a:xfrm>
                <a:off x="651343" y="5135451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49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343" y="5135451"/>
                <a:ext cx="314317" cy="307777"/>
              </a:xfrm>
              <a:prstGeom prst="rect">
                <a:avLst/>
              </a:prstGeom>
              <a:blipFill>
                <a:blip r:embed="rId49"/>
                <a:stretch>
                  <a:fillRect l="-11765" r="-9804" b="-156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0" name="楕円 149"/>
          <p:cNvSpPr/>
          <p:nvPr/>
        </p:nvSpPr>
        <p:spPr>
          <a:xfrm>
            <a:off x="1182766" y="5135451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テキスト ボックス 416"/>
              <p:cNvSpPr txBox="1"/>
              <p:nvPr/>
            </p:nvSpPr>
            <p:spPr>
              <a:xfrm>
                <a:off x="1228486" y="5135451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51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486" y="5135451"/>
                <a:ext cx="314317" cy="307777"/>
              </a:xfrm>
              <a:prstGeom prst="rect">
                <a:avLst/>
              </a:prstGeom>
              <a:blipFill>
                <a:blip r:embed="rId50"/>
                <a:stretch>
                  <a:fillRect l="-11765" r="-9804" b="-156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2" name="楕円 151"/>
          <p:cNvSpPr/>
          <p:nvPr/>
        </p:nvSpPr>
        <p:spPr>
          <a:xfrm>
            <a:off x="1755958" y="5123188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テキスト ボックス 416"/>
              <p:cNvSpPr txBox="1"/>
              <p:nvPr/>
            </p:nvSpPr>
            <p:spPr>
              <a:xfrm>
                <a:off x="1801678" y="5123188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53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1678" y="5123188"/>
                <a:ext cx="314317" cy="307777"/>
              </a:xfrm>
              <a:prstGeom prst="rect">
                <a:avLst/>
              </a:prstGeom>
              <a:blipFill>
                <a:blip r:embed="rId51"/>
                <a:stretch>
                  <a:fillRect l="-11765" r="-9804" b="-156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4" name="楕円 153"/>
          <p:cNvSpPr/>
          <p:nvPr/>
        </p:nvSpPr>
        <p:spPr>
          <a:xfrm>
            <a:off x="2344390" y="5123188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テキスト ボックス 416"/>
              <p:cNvSpPr txBox="1"/>
              <p:nvPr/>
            </p:nvSpPr>
            <p:spPr>
              <a:xfrm>
                <a:off x="2390110" y="5123188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55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0110" y="5123188"/>
                <a:ext cx="314317" cy="307777"/>
              </a:xfrm>
              <a:prstGeom prst="rect">
                <a:avLst/>
              </a:prstGeom>
              <a:blipFill>
                <a:blip r:embed="rId52"/>
                <a:stretch>
                  <a:fillRect l="-9615" r="-9615" b="-156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6" name="楕円 155"/>
          <p:cNvSpPr/>
          <p:nvPr/>
        </p:nvSpPr>
        <p:spPr>
          <a:xfrm>
            <a:off x="2919406" y="5136940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テキスト ボックス 416"/>
              <p:cNvSpPr txBox="1"/>
              <p:nvPr/>
            </p:nvSpPr>
            <p:spPr>
              <a:xfrm>
                <a:off x="2965126" y="5136940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57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5126" y="5136940"/>
                <a:ext cx="314317" cy="307777"/>
              </a:xfrm>
              <a:prstGeom prst="rect">
                <a:avLst/>
              </a:prstGeom>
              <a:blipFill>
                <a:blip r:embed="rId53"/>
                <a:stretch>
                  <a:fillRect l="-9615" r="-9615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8" name="楕円 157"/>
          <p:cNvSpPr/>
          <p:nvPr/>
        </p:nvSpPr>
        <p:spPr>
          <a:xfrm>
            <a:off x="3462682" y="5136940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9" name="テキスト ボックス 416"/>
              <p:cNvSpPr txBox="1"/>
              <p:nvPr/>
            </p:nvSpPr>
            <p:spPr>
              <a:xfrm>
                <a:off x="3508402" y="5136940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59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8402" y="5136940"/>
                <a:ext cx="314317" cy="307777"/>
              </a:xfrm>
              <a:prstGeom prst="rect">
                <a:avLst/>
              </a:prstGeom>
              <a:blipFill>
                <a:blip r:embed="rId54"/>
                <a:stretch>
                  <a:fillRect l="-11765" r="-9804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0" name="楕円 159"/>
          <p:cNvSpPr/>
          <p:nvPr/>
        </p:nvSpPr>
        <p:spPr>
          <a:xfrm>
            <a:off x="4002007" y="5124677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テキスト ボックス 416"/>
              <p:cNvSpPr txBox="1"/>
              <p:nvPr/>
            </p:nvSpPr>
            <p:spPr>
              <a:xfrm>
                <a:off x="4047727" y="5124677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61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7727" y="5124677"/>
                <a:ext cx="314317" cy="307777"/>
              </a:xfrm>
              <a:prstGeom prst="rect">
                <a:avLst/>
              </a:prstGeom>
              <a:blipFill>
                <a:blip r:embed="rId55"/>
                <a:stretch>
                  <a:fillRect l="-11538" r="-7692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2" name="楕円 161"/>
          <p:cNvSpPr/>
          <p:nvPr/>
        </p:nvSpPr>
        <p:spPr>
          <a:xfrm>
            <a:off x="4545283" y="5124677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" name="テキスト ボックス 416"/>
              <p:cNvSpPr txBox="1"/>
              <p:nvPr/>
            </p:nvSpPr>
            <p:spPr>
              <a:xfrm>
                <a:off x="4591003" y="5124677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63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1003" y="5124677"/>
                <a:ext cx="314317" cy="307777"/>
              </a:xfrm>
              <a:prstGeom prst="rect">
                <a:avLst/>
              </a:prstGeom>
              <a:blipFill>
                <a:blip r:embed="rId56"/>
                <a:stretch>
                  <a:fillRect l="-9615" r="-9615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グループ化 2"/>
          <p:cNvGrpSpPr/>
          <p:nvPr/>
        </p:nvGrpSpPr>
        <p:grpSpPr>
          <a:xfrm>
            <a:off x="69036" y="3276592"/>
            <a:ext cx="4836729" cy="329033"/>
            <a:chOff x="69036" y="2565389"/>
            <a:chExt cx="4836729" cy="329033"/>
          </a:xfrm>
        </p:grpSpPr>
        <p:grpSp>
          <p:nvGrpSpPr>
            <p:cNvPr id="5" name="グループ化 4"/>
            <p:cNvGrpSpPr/>
            <p:nvPr/>
          </p:nvGrpSpPr>
          <p:grpSpPr>
            <a:xfrm>
              <a:off x="707071" y="2565389"/>
              <a:ext cx="4198694" cy="329033"/>
              <a:chOff x="859908" y="2170966"/>
              <a:chExt cx="4198694" cy="329033"/>
            </a:xfrm>
          </p:grpSpPr>
          <p:sp>
            <p:nvSpPr>
              <p:cNvPr id="4" name="楕円 3"/>
              <p:cNvSpPr/>
              <p:nvPr/>
            </p:nvSpPr>
            <p:spPr>
              <a:xfrm>
                <a:off x="859908" y="2186209"/>
                <a:ext cx="303920" cy="296641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2400" dirty="0" smtClean="0"/>
                  <a:t>e</a:t>
                </a:r>
                <a:endParaRPr kumimoji="1" lang="ja-JP" altLang="en-US" sz="2400" dirty="0"/>
              </a:p>
            </p:txBody>
          </p:sp>
          <p:sp>
            <p:nvSpPr>
              <p:cNvPr id="115" name="楕円 114"/>
              <p:cNvSpPr/>
              <p:nvPr/>
            </p:nvSpPr>
            <p:spPr>
              <a:xfrm>
                <a:off x="1425762" y="2196650"/>
                <a:ext cx="303920" cy="296641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2400" dirty="0" smtClean="0"/>
                  <a:t>e</a:t>
                </a:r>
                <a:endParaRPr kumimoji="1" lang="ja-JP" altLang="en-US" sz="2400" dirty="0"/>
              </a:p>
            </p:txBody>
          </p:sp>
          <p:sp>
            <p:nvSpPr>
              <p:cNvPr id="116" name="楕円 115"/>
              <p:cNvSpPr/>
              <p:nvPr/>
            </p:nvSpPr>
            <p:spPr>
              <a:xfrm>
                <a:off x="1998954" y="2181465"/>
                <a:ext cx="303920" cy="296641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2400" dirty="0" smtClean="0"/>
                  <a:t>e</a:t>
                </a:r>
                <a:endParaRPr kumimoji="1" lang="ja-JP" altLang="en-US" sz="2400" dirty="0"/>
              </a:p>
            </p:txBody>
          </p:sp>
          <p:sp>
            <p:nvSpPr>
              <p:cNvPr id="117" name="楕円 116"/>
              <p:cNvSpPr/>
              <p:nvPr/>
            </p:nvSpPr>
            <p:spPr>
              <a:xfrm>
                <a:off x="2532770" y="2203358"/>
                <a:ext cx="303920" cy="296641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2400" dirty="0" smtClean="0"/>
                  <a:t>e</a:t>
                </a:r>
                <a:endParaRPr kumimoji="1" lang="ja-JP" altLang="en-US" sz="2400" dirty="0"/>
              </a:p>
            </p:txBody>
          </p:sp>
          <p:sp>
            <p:nvSpPr>
              <p:cNvPr id="118" name="楕円 117"/>
              <p:cNvSpPr/>
              <p:nvPr/>
            </p:nvSpPr>
            <p:spPr>
              <a:xfrm>
                <a:off x="3132491" y="2191221"/>
                <a:ext cx="303920" cy="296641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2400" dirty="0" smtClean="0"/>
                  <a:t>e</a:t>
                </a:r>
                <a:endParaRPr kumimoji="1" lang="ja-JP" altLang="en-US" sz="2400" dirty="0"/>
              </a:p>
            </p:txBody>
          </p:sp>
          <p:sp>
            <p:nvSpPr>
              <p:cNvPr id="119" name="楕円 118"/>
              <p:cNvSpPr/>
              <p:nvPr/>
            </p:nvSpPr>
            <p:spPr>
              <a:xfrm>
                <a:off x="3683106" y="2176036"/>
                <a:ext cx="303920" cy="296641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2400" dirty="0" smtClean="0"/>
                  <a:t>e</a:t>
                </a:r>
                <a:endParaRPr kumimoji="1" lang="ja-JP" altLang="en-US" sz="2400" dirty="0"/>
              </a:p>
            </p:txBody>
          </p:sp>
          <p:sp>
            <p:nvSpPr>
              <p:cNvPr id="120" name="楕円 119"/>
              <p:cNvSpPr/>
              <p:nvPr/>
            </p:nvSpPr>
            <p:spPr>
              <a:xfrm>
                <a:off x="4233983" y="2183103"/>
                <a:ext cx="303920" cy="296641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2400" dirty="0" smtClean="0"/>
                  <a:t>e</a:t>
                </a:r>
                <a:endParaRPr kumimoji="1" lang="ja-JP" altLang="en-US" sz="2400" dirty="0"/>
              </a:p>
            </p:txBody>
          </p:sp>
          <p:sp>
            <p:nvSpPr>
              <p:cNvPr id="121" name="楕円 120"/>
              <p:cNvSpPr/>
              <p:nvPr/>
            </p:nvSpPr>
            <p:spPr>
              <a:xfrm>
                <a:off x="4754682" y="2170966"/>
                <a:ext cx="303920" cy="296641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2400" dirty="0" smtClean="0"/>
                  <a:t>e</a:t>
                </a:r>
                <a:endParaRPr kumimoji="1" lang="ja-JP" altLang="en-US" sz="2400" dirty="0"/>
              </a:p>
            </p:txBody>
          </p:sp>
        </p:grpSp>
        <p:sp>
          <p:nvSpPr>
            <p:cNvPr id="2" name="右矢印 1"/>
            <p:cNvSpPr/>
            <p:nvPr/>
          </p:nvSpPr>
          <p:spPr>
            <a:xfrm>
              <a:off x="69036" y="2580632"/>
              <a:ext cx="536587" cy="309463"/>
            </a:xfrm>
            <a:prstGeom prst="rightArrow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22" name="右矢印 121"/>
          <p:cNvSpPr/>
          <p:nvPr/>
        </p:nvSpPr>
        <p:spPr>
          <a:xfrm>
            <a:off x="8979124" y="2174058"/>
            <a:ext cx="536587" cy="309463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26" name="グループ化 125"/>
          <p:cNvGrpSpPr/>
          <p:nvPr/>
        </p:nvGrpSpPr>
        <p:grpSpPr>
          <a:xfrm>
            <a:off x="817902" y="2054974"/>
            <a:ext cx="4428322" cy="543491"/>
            <a:chOff x="817902" y="2054974"/>
            <a:chExt cx="4428322" cy="543491"/>
          </a:xfrm>
        </p:grpSpPr>
        <p:sp>
          <p:nvSpPr>
            <p:cNvPr id="127" name="フリーフォーム 126"/>
            <p:cNvSpPr/>
            <p:nvPr/>
          </p:nvSpPr>
          <p:spPr>
            <a:xfrm flipH="1">
              <a:off x="817902" y="2093936"/>
              <a:ext cx="79305" cy="504529"/>
            </a:xfrm>
            <a:custGeom>
              <a:avLst/>
              <a:gdLst>
                <a:gd name="connsiteX0" fmla="*/ 11296 w 1478851"/>
                <a:gd name="connsiteY0" fmla="*/ 0 h 6197600"/>
                <a:gd name="connsiteX1" fmla="*/ 1478851 w 1478851"/>
                <a:gd name="connsiteY1" fmla="*/ 666044 h 6197600"/>
                <a:gd name="connsiteX2" fmla="*/ 11296 w 1478851"/>
                <a:gd name="connsiteY2" fmla="*/ 1253067 h 6197600"/>
                <a:gd name="connsiteX3" fmla="*/ 1433696 w 1478851"/>
                <a:gd name="connsiteY3" fmla="*/ 1919111 h 6197600"/>
                <a:gd name="connsiteX4" fmla="*/ 7 w 1478851"/>
                <a:gd name="connsiteY4" fmla="*/ 2280355 h 6197600"/>
                <a:gd name="connsiteX5" fmla="*/ 1456273 w 1478851"/>
                <a:gd name="connsiteY5" fmla="*/ 2675467 h 6197600"/>
                <a:gd name="connsiteX6" fmla="*/ 11296 w 1478851"/>
                <a:gd name="connsiteY6" fmla="*/ 3014133 h 6197600"/>
                <a:gd name="connsiteX7" fmla="*/ 1467562 w 1478851"/>
                <a:gd name="connsiteY7" fmla="*/ 3420533 h 6197600"/>
                <a:gd name="connsiteX8" fmla="*/ 11296 w 1478851"/>
                <a:gd name="connsiteY8" fmla="*/ 3702755 h 6197600"/>
                <a:gd name="connsiteX9" fmla="*/ 1444985 w 1478851"/>
                <a:gd name="connsiteY9" fmla="*/ 4165600 h 6197600"/>
                <a:gd name="connsiteX10" fmla="*/ 11296 w 1478851"/>
                <a:gd name="connsiteY10" fmla="*/ 4436533 h 6197600"/>
                <a:gd name="connsiteX11" fmla="*/ 1433696 w 1478851"/>
                <a:gd name="connsiteY11" fmla="*/ 5012267 h 6197600"/>
                <a:gd name="connsiteX12" fmla="*/ 857962 w 1478851"/>
                <a:gd name="connsiteY12" fmla="*/ 5226755 h 6197600"/>
                <a:gd name="connsiteX13" fmla="*/ 609607 w 1478851"/>
                <a:gd name="connsiteY13" fmla="*/ 5655733 h 6197600"/>
                <a:gd name="connsiteX14" fmla="*/ 609607 w 1478851"/>
                <a:gd name="connsiteY14" fmla="*/ 6197600 h 6197600"/>
                <a:gd name="connsiteX0" fmla="*/ 11296 w 1478852"/>
                <a:gd name="connsiteY0" fmla="*/ 0 h 6197600"/>
                <a:gd name="connsiteX1" fmla="*/ 1478851 w 1478852"/>
                <a:gd name="connsiteY1" fmla="*/ 666044 h 6197600"/>
                <a:gd name="connsiteX2" fmla="*/ 22585 w 1478852"/>
                <a:gd name="connsiteY2" fmla="*/ 1038578 h 6197600"/>
                <a:gd name="connsiteX3" fmla="*/ 1433696 w 1478852"/>
                <a:gd name="connsiteY3" fmla="*/ 1919111 h 6197600"/>
                <a:gd name="connsiteX4" fmla="*/ 7 w 1478852"/>
                <a:gd name="connsiteY4" fmla="*/ 2280355 h 6197600"/>
                <a:gd name="connsiteX5" fmla="*/ 1456273 w 1478852"/>
                <a:gd name="connsiteY5" fmla="*/ 2675467 h 6197600"/>
                <a:gd name="connsiteX6" fmla="*/ 11296 w 1478852"/>
                <a:gd name="connsiteY6" fmla="*/ 3014133 h 6197600"/>
                <a:gd name="connsiteX7" fmla="*/ 1467562 w 1478852"/>
                <a:gd name="connsiteY7" fmla="*/ 3420533 h 6197600"/>
                <a:gd name="connsiteX8" fmla="*/ 11296 w 1478852"/>
                <a:gd name="connsiteY8" fmla="*/ 3702755 h 6197600"/>
                <a:gd name="connsiteX9" fmla="*/ 1444985 w 1478852"/>
                <a:gd name="connsiteY9" fmla="*/ 4165600 h 6197600"/>
                <a:gd name="connsiteX10" fmla="*/ 11296 w 1478852"/>
                <a:gd name="connsiteY10" fmla="*/ 4436533 h 6197600"/>
                <a:gd name="connsiteX11" fmla="*/ 1433696 w 1478852"/>
                <a:gd name="connsiteY11" fmla="*/ 5012267 h 6197600"/>
                <a:gd name="connsiteX12" fmla="*/ 857962 w 1478852"/>
                <a:gd name="connsiteY12" fmla="*/ 5226755 h 6197600"/>
                <a:gd name="connsiteX13" fmla="*/ 609607 w 1478852"/>
                <a:gd name="connsiteY13" fmla="*/ 5655733 h 6197600"/>
                <a:gd name="connsiteX14" fmla="*/ 609607 w 1478852"/>
                <a:gd name="connsiteY14" fmla="*/ 6197600 h 6197600"/>
                <a:gd name="connsiteX0" fmla="*/ 11291 w 1478847"/>
                <a:gd name="connsiteY0" fmla="*/ 0 h 6197600"/>
                <a:gd name="connsiteX1" fmla="*/ 1478846 w 1478847"/>
                <a:gd name="connsiteY1" fmla="*/ 666044 h 6197600"/>
                <a:gd name="connsiteX2" fmla="*/ 22580 w 1478847"/>
                <a:gd name="connsiteY2" fmla="*/ 1038578 h 6197600"/>
                <a:gd name="connsiteX3" fmla="*/ 1467558 w 1478847"/>
                <a:gd name="connsiteY3" fmla="*/ 1648178 h 6197600"/>
                <a:gd name="connsiteX4" fmla="*/ 2 w 1478847"/>
                <a:gd name="connsiteY4" fmla="*/ 2280355 h 6197600"/>
                <a:gd name="connsiteX5" fmla="*/ 1456268 w 1478847"/>
                <a:gd name="connsiteY5" fmla="*/ 2675467 h 6197600"/>
                <a:gd name="connsiteX6" fmla="*/ 11291 w 1478847"/>
                <a:gd name="connsiteY6" fmla="*/ 3014133 h 6197600"/>
                <a:gd name="connsiteX7" fmla="*/ 1467557 w 1478847"/>
                <a:gd name="connsiteY7" fmla="*/ 3420533 h 6197600"/>
                <a:gd name="connsiteX8" fmla="*/ 11291 w 1478847"/>
                <a:gd name="connsiteY8" fmla="*/ 3702755 h 6197600"/>
                <a:gd name="connsiteX9" fmla="*/ 1444980 w 1478847"/>
                <a:gd name="connsiteY9" fmla="*/ 4165600 h 6197600"/>
                <a:gd name="connsiteX10" fmla="*/ 11291 w 1478847"/>
                <a:gd name="connsiteY10" fmla="*/ 4436533 h 6197600"/>
                <a:gd name="connsiteX11" fmla="*/ 1433691 w 1478847"/>
                <a:gd name="connsiteY11" fmla="*/ 5012267 h 6197600"/>
                <a:gd name="connsiteX12" fmla="*/ 857957 w 1478847"/>
                <a:gd name="connsiteY12" fmla="*/ 5226755 h 6197600"/>
                <a:gd name="connsiteX13" fmla="*/ 609602 w 1478847"/>
                <a:gd name="connsiteY13" fmla="*/ 5655733 h 6197600"/>
                <a:gd name="connsiteX14" fmla="*/ 609602 w 1478847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56275 w 1467564"/>
                <a:gd name="connsiteY3" fmla="*/ 1648178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4289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44986 w 1456274"/>
                <a:gd name="connsiteY3" fmla="*/ 1535289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33697 w 1456274"/>
                <a:gd name="connsiteY3" fmla="*/ 1343377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56267 w 1467556"/>
                <a:gd name="connsiteY5" fmla="*/ 2675467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702755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815644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90134"/>
                <a:gd name="connsiteY0" fmla="*/ 0 h 6197600"/>
                <a:gd name="connsiteX1" fmla="*/ 1444979 w 1490134"/>
                <a:gd name="connsiteY1" fmla="*/ 417690 h 6197600"/>
                <a:gd name="connsiteX2" fmla="*/ 22579 w 1490134"/>
                <a:gd name="connsiteY2" fmla="*/ 869244 h 6197600"/>
                <a:gd name="connsiteX3" fmla="*/ 1444979 w 1490134"/>
                <a:gd name="connsiteY3" fmla="*/ 1343377 h 6197600"/>
                <a:gd name="connsiteX4" fmla="*/ 1 w 1490134"/>
                <a:gd name="connsiteY4" fmla="*/ 1896532 h 6197600"/>
                <a:gd name="connsiteX5" fmla="*/ 1433690 w 1490134"/>
                <a:gd name="connsiteY5" fmla="*/ 2393244 h 6197600"/>
                <a:gd name="connsiteX6" fmla="*/ 22579 w 1490134"/>
                <a:gd name="connsiteY6" fmla="*/ 2935111 h 6197600"/>
                <a:gd name="connsiteX7" fmla="*/ 1467556 w 1490134"/>
                <a:gd name="connsiteY7" fmla="*/ 3420533 h 6197600"/>
                <a:gd name="connsiteX8" fmla="*/ 11290 w 1490134"/>
                <a:gd name="connsiteY8" fmla="*/ 3815644 h 6197600"/>
                <a:gd name="connsiteX9" fmla="*/ 1490134 w 1490134"/>
                <a:gd name="connsiteY9" fmla="*/ 4402666 h 6197600"/>
                <a:gd name="connsiteX10" fmla="*/ 11290 w 1490134"/>
                <a:gd name="connsiteY10" fmla="*/ 4436533 h 6197600"/>
                <a:gd name="connsiteX11" fmla="*/ 1433690 w 1490134"/>
                <a:gd name="connsiteY11" fmla="*/ 5012267 h 6197600"/>
                <a:gd name="connsiteX12" fmla="*/ 857956 w 1490134"/>
                <a:gd name="connsiteY12" fmla="*/ 5226755 h 6197600"/>
                <a:gd name="connsiteX13" fmla="*/ 609601 w 1490134"/>
                <a:gd name="connsiteY13" fmla="*/ 5655733 h 6197600"/>
                <a:gd name="connsiteX14" fmla="*/ 609601 w 1490134"/>
                <a:gd name="connsiteY14" fmla="*/ 6197600 h 6197600"/>
                <a:gd name="connsiteX0" fmla="*/ 11339 w 1490184"/>
                <a:gd name="connsiteY0" fmla="*/ 0 h 6197600"/>
                <a:gd name="connsiteX1" fmla="*/ 1445028 w 1490184"/>
                <a:gd name="connsiteY1" fmla="*/ 417690 h 6197600"/>
                <a:gd name="connsiteX2" fmla="*/ 22628 w 1490184"/>
                <a:gd name="connsiteY2" fmla="*/ 869244 h 6197600"/>
                <a:gd name="connsiteX3" fmla="*/ 1445028 w 1490184"/>
                <a:gd name="connsiteY3" fmla="*/ 1343377 h 6197600"/>
                <a:gd name="connsiteX4" fmla="*/ 50 w 1490184"/>
                <a:gd name="connsiteY4" fmla="*/ 1896532 h 6197600"/>
                <a:gd name="connsiteX5" fmla="*/ 1433739 w 1490184"/>
                <a:gd name="connsiteY5" fmla="*/ 2393244 h 6197600"/>
                <a:gd name="connsiteX6" fmla="*/ 22628 w 1490184"/>
                <a:gd name="connsiteY6" fmla="*/ 2935111 h 6197600"/>
                <a:gd name="connsiteX7" fmla="*/ 1467605 w 1490184"/>
                <a:gd name="connsiteY7" fmla="*/ 3420533 h 6197600"/>
                <a:gd name="connsiteX8" fmla="*/ 11339 w 1490184"/>
                <a:gd name="connsiteY8" fmla="*/ 3815644 h 6197600"/>
                <a:gd name="connsiteX9" fmla="*/ 1490183 w 1490184"/>
                <a:gd name="connsiteY9" fmla="*/ 4402666 h 6197600"/>
                <a:gd name="connsiteX10" fmla="*/ 50 w 1490184"/>
                <a:gd name="connsiteY10" fmla="*/ 4718755 h 6197600"/>
                <a:gd name="connsiteX11" fmla="*/ 1433739 w 1490184"/>
                <a:gd name="connsiteY11" fmla="*/ 5012267 h 6197600"/>
                <a:gd name="connsiteX12" fmla="*/ 858005 w 1490184"/>
                <a:gd name="connsiteY12" fmla="*/ 5226755 h 6197600"/>
                <a:gd name="connsiteX13" fmla="*/ 609650 w 1490184"/>
                <a:gd name="connsiteY13" fmla="*/ 5655733 h 6197600"/>
                <a:gd name="connsiteX14" fmla="*/ 609650 w 1490184"/>
                <a:gd name="connsiteY14" fmla="*/ 6197600 h 6197600"/>
                <a:gd name="connsiteX0" fmla="*/ 11291 w 1522167"/>
                <a:gd name="connsiteY0" fmla="*/ 0 h 6197600"/>
                <a:gd name="connsiteX1" fmla="*/ 1444980 w 1522167"/>
                <a:gd name="connsiteY1" fmla="*/ 417690 h 6197600"/>
                <a:gd name="connsiteX2" fmla="*/ 22580 w 1522167"/>
                <a:gd name="connsiteY2" fmla="*/ 869244 h 6197600"/>
                <a:gd name="connsiteX3" fmla="*/ 1444980 w 1522167"/>
                <a:gd name="connsiteY3" fmla="*/ 1343377 h 6197600"/>
                <a:gd name="connsiteX4" fmla="*/ 2 w 1522167"/>
                <a:gd name="connsiteY4" fmla="*/ 1896532 h 6197600"/>
                <a:gd name="connsiteX5" fmla="*/ 1433691 w 1522167"/>
                <a:gd name="connsiteY5" fmla="*/ 2393244 h 6197600"/>
                <a:gd name="connsiteX6" fmla="*/ 22580 w 1522167"/>
                <a:gd name="connsiteY6" fmla="*/ 2935111 h 6197600"/>
                <a:gd name="connsiteX7" fmla="*/ 1467557 w 1522167"/>
                <a:gd name="connsiteY7" fmla="*/ 3420533 h 6197600"/>
                <a:gd name="connsiteX8" fmla="*/ 11291 w 1522167"/>
                <a:gd name="connsiteY8" fmla="*/ 3815644 h 6197600"/>
                <a:gd name="connsiteX9" fmla="*/ 1490135 w 1522167"/>
                <a:gd name="connsiteY9" fmla="*/ 4402666 h 6197600"/>
                <a:gd name="connsiteX10" fmla="*/ 2 w 1522167"/>
                <a:gd name="connsiteY10" fmla="*/ 4718755 h 6197600"/>
                <a:gd name="connsiteX11" fmla="*/ 1501424 w 1522167"/>
                <a:gd name="connsiteY11" fmla="*/ 5249334 h 6197600"/>
                <a:gd name="connsiteX12" fmla="*/ 857957 w 1522167"/>
                <a:gd name="connsiteY12" fmla="*/ 5226755 h 6197600"/>
                <a:gd name="connsiteX13" fmla="*/ 609602 w 1522167"/>
                <a:gd name="connsiteY13" fmla="*/ 5655733 h 6197600"/>
                <a:gd name="connsiteX14" fmla="*/ 609602 w 1522167"/>
                <a:gd name="connsiteY14" fmla="*/ 6197600 h 6197600"/>
                <a:gd name="connsiteX0" fmla="*/ 11291 w 1500130"/>
                <a:gd name="connsiteY0" fmla="*/ 0 h 6197600"/>
                <a:gd name="connsiteX1" fmla="*/ 1444980 w 1500130"/>
                <a:gd name="connsiteY1" fmla="*/ 417690 h 6197600"/>
                <a:gd name="connsiteX2" fmla="*/ 22580 w 1500130"/>
                <a:gd name="connsiteY2" fmla="*/ 869244 h 6197600"/>
                <a:gd name="connsiteX3" fmla="*/ 1444980 w 1500130"/>
                <a:gd name="connsiteY3" fmla="*/ 1343377 h 6197600"/>
                <a:gd name="connsiteX4" fmla="*/ 2 w 1500130"/>
                <a:gd name="connsiteY4" fmla="*/ 1896532 h 6197600"/>
                <a:gd name="connsiteX5" fmla="*/ 1433691 w 1500130"/>
                <a:gd name="connsiteY5" fmla="*/ 2393244 h 6197600"/>
                <a:gd name="connsiteX6" fmla="*/ 22580 w 1500130"/>
                <a:gd name="connsiteY6" fmla="*/ 2935111 h 6197600"/>
                <a:gd name="connsiteX7" fmla="*/ 1467557 w 1500130"/>
                <a:gd name="connsiteY7" fmla="*/ 3420533 h 6197600"/>
                <a:gd name="connsiteX8" fmla="*/ 11291 w 1500130"/>
                <a:gd name="connsiteY8" fmla="*/ 3815644 h 6197600"/>
                <a:gd name="connsiteX9" fmla="*/ 1490135 w 1500130"/>
                <a:gd name="connsiteY9" fmla="*/ 4402666 h 6197600"/>
                <a:gd name="connsiteX10" fmla="*/ 2 w 1500130"/>
                <a:gd name="connsiteY10" fmla="*/ 4718755 h 6197600"/>
                <a:gd name="connsiteX11" fmla="*/ 1478847 w 1500130"/>
                <a:gd name="connsiteY11" fmla="*/ 5204178 h 6197600"/>
                <a:gd name="connsiteX12" fmla="*/ 857957 w 1500130"/>
                <a:gd name="connsiteY12" fmla="*/ 5226755 h 6197600"/>
                <a:gd name="connsiteX13" fmla="*/ 609602 w 1500130"/>
                <a:gd name="connsiteY13" fmla="*/ 5655733 h 6197600"/>
                <a:gd name="connsiteX14" fmla="*/ 609602 w 1500130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57987 w 1490166"/>
                <a:gd name="connsiteY12" fmla="*/ 52267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0 w 1490165"/>
                <a:gd name="connsiteY0" fmla="*/ 0 h 6197600"/>
                <a:gd name="connsiteX1" fmla="*/ 1445009 w 1490165"/>
                <a:gd name="connsiteY1" fmla="*/ 417690 h 6197600"/>
                <a:gd name="connsiteX2" fmla="*/ 22609 w 1490165"/>
                <a:gd name="connsiteY2" fmla="*/ 869244 h 6197600"/>
                <a:gd name="connsiteX3" fmla="*/ 1445009 w 1490165"/>
                <a:gd name="connsiteY3" fmla="*/ 1343377 h 6197600"/>
                <a:gd name="connsiteX4" fmla="*/ 31 w 1490165"/>
                <a:gd name="connsiteY4" fmla="*/ 1896532 h 6197600"/>
                <a:gd name="connsiteX5" fmla="*/ 1433720 w 1490165"/>
                <a:gd name="connsiteY5" fmla="*/ 2393244 h 6197600"/>
                <a:gd name="connsiteX6" fmla="*/ 22609 w 1490165"/>
                <a:gd name="connsiteY6" fmla="*/ 2935111 h 6197600"/>
                <a:gd name="connsiteX7" fmla="*/ 1467586 w 1490165"/>
                <a:gd name="connsiteY7" fmla="*/ 3420533 h 6197600"/>
                <a:gd name="connsiteX8" fmla="*/ 11320 w 1490165"/>
                <a:gd name="connsiteY8" fmla="*/ 3815644 h 6197600"/>
                <a:gd name="connsiteX9" fmla="*/ 1490164 w 1490165"/>
                <a:gd name="connsiteY9" fmla="*/ 4402666 h 6197600"/>
                <a:gd name="connsiteX10" fmla="*/ 31 w 1490165"/>
                <a:gd name="connsiteY10" fmla="*/ 4718755 h 6197600"/>
                <a:gd name="connsiteX11" fmla="*/ 1445009 w 1490165"/>
                <a:gd name="connsiteY11" fmla="*/ 5192890 h 6197600"/>
                <a:gd name="connsiteX12" fmla="*/ 857986 w 1490165"/>
                <a:gd name="connsiteY12" fmla="*/ 5226755 h 6197600"/>
                <a:gd name="connsiteX13" fmla="*/ 609631 w 1490165"/>
                <a:gd name="connsiteY13" fmla="*/ 5655733 h 6197600"/>
                <a:gd name="connsiteX14" fmla="*/ 609631 w 1490165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54788 w 1490166"/>
                <a:gd name="connsiteY13" fmla="*/ 5870222 h 6197600"/>
                <a:gd name="connsiteX14" fmla="*/ 609632 w 1490166"/>
                <a:gd name="connsiteY14" fmla="*/ 6197600 h 6197600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54788 w 1490166"/>
                <a:gd name="connsiteY13" fmla="*/ 5870222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54788 w 1490166"/>
                <a:gd name="connsiteY13" fmla="*/ 5791199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982164 w 1490166"/>
                <a:gd name="connsiteY12" fmla="*/ 5486399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32 w 1490166"/>
                <a:gd name="connsiteY4" fmla="*/ 1896532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806221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32 w 1490166"/>
                <a:gd name="connsiteY6" fmla="*/ 2777067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292 w 1477165"/>
                <a:gd name="connsiteY0" fmla="*/ 0 h 6705601"/>
                <a:gd name="connsiteX1" fmla="*/ 1444981 w 1477165"/>
                <a:gd name="connsiteY1" fmla="*/ 417690 h 6705601"/>
                <a:gd name="connsiteX2" fmla="*/ 22581 w 1477165"/>
                <a:gd name="connsiteY2" fmla="*/ 869244 h 6705601"/>
                <a:gd name="connsiteX3" fmla="*/ 1444981 w 1477165"/>
                <a:gd name="connsiteY3" fmla="*/ 1343377 h 6705601"/>
                <a:gd name="connsiteX4" fmla="*/ 11292 w 1477165"/>
                <a:gd name="connsiteY4" fmla="*/ 1783643 h 6705601"/>
                <a:gd name="connsiteX5" fmla="*/ 1456269 w 1477165"/>
                <a:gd name="connsiteY5" fmla="*/ 2291644 h 6705601"/>
                <a:gd name="connsiteX6" fmla="*/ 3 w 1477165"/>
                <a:gd name="connsiteY6" fmla="*/ 2777067 h 6705601"/>
                <a:gd name="connsiteX7" fmla="*/ 1444980 w 1477165"/>
                <a:gd name="connsiteY7" fmla="*/ 3262489 h 6705601"/>
                <a:gd name="connsiteX8" fmla="*/ 11292 w 1477165"/>
                <a:gd name="connsiteY8" fmla="*/ 3815644 h 6705601"/>
                <a:gd name="connsiteX9" fmla="*/ 1456270 w 1477165"/>
                <a:gd name="connsiteY9" fmla="*/ 4233332 h 6705601"/>
                <a:gd name="connsiteX10" fmla="*/ 3 w 1477165"/>
                <a:gd name="connsiteY10" fmla="*/ 4718755 h 6705601"/>
                <a:gd name="connsiteX11" fmla="*/ 1444981 w 1477165"/>
                <a:gd name="connsiteY11" fmla="*/ 5192890 h 6705601"/>
                <a:gd name="connsiteX12" fmla="*/ 982135 w 1477165"/>
                <a:gd name="connsiteY12" fmla="*/ 5486399 h 6705601"/>
                <a:gd name="connsiteX13" fmla="*/ 733782 w 1477165"/>
                <a:gd name="connsiteY13" fmla="*/ 5813777 h 6705601"/>
                <a:gd name="connsiteX14" fmla="*/ 688625 w 1477165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718755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639733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66371" h="6649157">
                  <a:moveTo>
                    <a:pt x="22586" y="0"/>
                  </a:moveTo>
                  <a:cubicBezTo>
                    <a:pt x="812807" y="115711"/>
                    <a:pt x="1444986" y="225779"/>
                    <a:pt x="1444986" y="361246"/>
                  </a:cubicBezTo>
                  <a:cubicBezTo>
                    <a:pt x="1444986" y="496713"/>
                    <a:pt x="22586" y="658519"/>
                    <a:pt x="22586" y="812800"/>
                  </a:cubicBezTo>
                  <a:cubicBezTo>
                    <a:pt x="22586" y="967081"/>
                    <a:pt x="1446868" y="1115718"/>
                    <a:pt x="1444986" y="1286933"/>
                  </a:cubicBezTo>
                  <a:cubicBezTo>
                    <a:pt x="1443105" y="1458148"/>
                    <a:pt x="9416" y="1569155"/>
                    <a:pt x="11297" y="1727199"/>
                  </a:cubicBezTo>
                  <a:cubicBezTo>
                    <a:pt x="13178" y="1885243"/>
                    <a:pt x="1454393" y="2112904"/>
                    <a:pt x="1456274" y="2235200"/>
                  </a:cubicBezTo>
                  <a:cubicBezTo>
                    <a:pt x="1458156" y="2357496"/>
                    <a:pt x="1889" y="2558816"/>
                    <a:pt x="8" y="2720623"/>
                  </a:cubicBezTo>
                  <a:cubicBezTo>
                    <a:pt x="-1873" y="2882430"/>
                    <a:pt x="1443104" y="3032949"/>
                    <a:pt x="1444985" y="3206045"/>
                  </a:cubicBezTo>
                  <a:cubicBezTo>
                    <a:pt x="1446866" y="3379141"/>
                    <a:pt x="9415" y="3597393"/>
                    <a:pt x="11297" y="3759200"/>
                  </a:cubicBezTo>
                  <a:cubicBezTo>
                    <a:pt x="13179" y="3921007"/>
                    <a:pt x="1458156" y="4039540"/>
                    <a:pt x="1456275" y="4176888"/>
                  </a:cubicBezTo>
                  <a:cubicBezTo>
                    <a:pt x="1454394" y="4314236"/>
                    <a:pt x="3771" y="4440296"/>
                    <a:pt x="8" y="4583289"/>
                  </a:cubicBezTo>
                  <a:cubicBezTo>
                    <a:pt x="-3755" y="4726282"/>
                    <a:pt x="1270008" y="4893735"/>
                    <a:pt x="1433697" y="5034846"/>
                  </a:cubicBezTo>
                  <a:cubicBezTo>
                    <a:pt x="1597386" y="5175957"/>
                    <a:pt x="1098792" y="5309541"/>
                    <a:pt x="982140" y="5429955"/>
                  </a:cubicBezTo>
                  <a:cubicBezTo>
                    <a:pt x="865488" y="5550369"/>
                    <a:pt x="782705" y="5554133"/>
                    <a:pt x="733787" y="5757333"/>
                  </a:cubicBezTo>
                  <a:cubicBezTo>
                    <a:pt x="684869" y="5960533"/>
                    <a:pt x="667933" y="6459127"/>
                    <a:pt x="688630" y="6649157"/>
                  </a:cubicBezTo>
                </a:path>
              </a:pathLst>
            </a:cu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42" name="テキスト ボックス 141"/>
            <p:cNvSpPr txBox="1"/>
            <p:nvPr/>
          </p:nvSpPr>
          <p:spPr>
            <a:xfrm>
              <a:off x="858159" y="2111532"/>
              <a:ext cx="517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0</a:t>
              </a:r>
              <a:endParaRPr kumimoji="1" lang="ja-JP" altLang="en-US" dirty="0"/>
            </a:p>
          </p:txBody>
        </p:sp>
        <p:sp>
          <p:nvSpPr>
            <p:cNvPr id="143" name="フリーフォーム 142"/>
            <p:cNvSpPr/>
            <p:nvPr/>
          </p:nvSpPr>
          <p:spPr>
            <a:xfrm flipH="1">
              <a:off x="1387992" y="2088290"/>
              <a:ext cx="79305" cy="504529"/>
            </a:xfrm>
            <a:custGeom>
              <a:avLst/>
              <a:gdLst>
                <a:gd name="connsiteX0" fmla="*/ 11296 w 1478851"/>
                <a:gd name="connsiteY0" fmla="*/ 0 h 6197600"/>
                <a:gd name="connsiteX1" fmla="*/ 1478851 w 1478851"/>
                <a:gd name="connsiteY1" fmla="*/ 666044 h 6197600"/>
                <a:gd name="connsiteX2" fmla="*/ 11296 w 1478851"/>
                <a:gd name="connsiteY2" fmla="*/ 1253067 h 6197600"/>
                <a:gd name="connsiteX3" fmla="*/ 1433696 w 1478851"/>
                <a:gd name="connsiteY3" fmla="*/ 1919111 h 6197600"/>
                <a:gd name="connsiteX4" fmla="*/ 7 w 1478851"/>
                <a:gd name="connsiteY4" fmla="*/ 2280355 h 6197600"/>
                <a:gd name="connsiteX5" fmla="*/ 1456273 w 1478851"/>
                <a:gd name="connsiteY5" fmla="*/ 2675467 h 6197600"/>
                <a:gd name="connsiteX6" fmla="*/ 11296 w 1478851"/>
                <a:gd name="connsiteY6" fmla="*/ 3014133 h 6197600"/>
                <a:gd name="connsiteX7" fmla="*/ 1467562 w 1478851"/>
                <a:gd name="connsiteY7" fmla="*/ 3420533 h 6197600"/>
                <a:gd name="connsiteX8" fmla="*/ 11296 w 1478851"/>
                <a:gd name="connsiteY8" fmla="*/ 3702755 h 6197600"/>
                <a:gd name="connsiteX9" fmla="*/ 1444985 w 1478851"/>
                <a:gd name="connsiteY9" fmla="*/ 4165600 h 6197600"/>
                <a:gd name="connsiteX10" fmla="*/ 11296 w 1478851"/>
                <a:gd name="connsiteY10" fmla="*/ 4436533 h 6197600"/>
                <a:gd name="connsiteX11" fmla="*/ 1433696 w 1478851"/>
                <a:gd name="connsiteY11" fmla="*/ 5012267 h 6197600"/>
                <a:gd name="connsiteX12" fmla="*/ 857962 w 1478851"/>
                <a:gd name="connsiteY12" fmla="*/ 5226755 h 6197600"/>
                <a:gd name="connsiteX13" fmla="*/ 609607 w 1478851"/>
                <a:gd name="connsiteY13" fmla="*/ 5655733 h 6197600"/>
                <a:gd name="connsiteX14" fmla="*/ 609607 w 1478851"/>
                <a:gd name="connsiteY14" fmla="*/ 6197600 h 6197600"/>
                <a:gd name="connsiteX0" fmla="*/ 11296 w 1478852"/>
                <a:gd name="connsiteY0" fmla="*/ 0 h 6197600"/>
                <a:gd name="connsiteX1" fmla="*/ 1478851 w 1478852"/>
                <a:gd name="connsiteY1" fmla="*/ 666044 h 6197600"/>
                <a:gd name="connsiteX2" fmla="*/ 22585 w 1478852"/>
                <a:gd name="connsiteY2" fmla="*/ 1038578 h 6197600"/>
                <a:gd name="connsiteX3" fmla="*/ 1433696 w 1478852"/>
                <a:gd name="connsiteY3" fmla="*/ 1919111 h 6197600"/>
                <a:gd name="connsiteX4" fmla="*/ 7 w 1478852"/>
                <a:gd name="connsiteY4" fmla="*/ 2280355 h 6197600"/>
                <a:gd name="connsiteX5" fmla="*/ 1456273 w 1478852"/>
                <a:gd name="connsiteY5" fmla="*/ 2675467 h 6197600"/>
                <a:gd name="connsiteX6" fmla="*/ 11296 w 1478852"/>
                <a:gd name="connsiteY6" fmla="*/ 3014133 h 6197600"/>
                <a:gd name="connsiteX7" fmla="*/ 1467562 w 1478852"/>
                <a:gd name="connsiteY7" fmla="*/ 3420533 h 6197600"/>
                <a:gd name="connsiteX8" fmla="*/ 11296 w 1478852"/>
                <a:gd name="connsiteY8" fmla="*/ 3702755 h 6197600"/>
                <a:gd name="connsiteX9" fmla="*/ 1444985 w 1478852"/>
                <a:gd name="connsiteY9" fmla="*/ 4165600 h 6197600"/>
                <a:gd name="connsiteX10" fmla="*/ 11296 w 1478852"/>
                <a:gd name="connsiteY10" fmla="*/ 4436533 h 6197600"/>
                <a:gd name="connsiteX11" fmla="*/ 1433696 w 1478852"/>
                <a:gd name="connsiteY11" fmla="*/ 5012267 h 6197600"/>
                <a:gd name="connsiteX12" fmla="*/ 857962 w 1478852"/>
                <a:gd name="connsiteY12" fmla="*/ 5226755 h 6197600"/>
                <a:gd name="connsiteX13" fmla="*/ 609607 w 1478852"/>
                <a:gd name="connsiteY13" fmla="*/ 5655733 h 6197600"/>
                <a:gd name="connsiteX14" fmla="*/ 609607 w 1478852"/>
                <a:gd name="connsiteY14" fmla="*/ 6197600 h 6197600"/>
                <a:gd name="connsiteX0" fmla="*/ 11291 w 1478847"/>
                <a:gd name="connsiteY0" fmla="*/ 0 h 6197600"/>
                <a:gd name="connsiteX1" fmla="*/ 1478846 w 1478847"/>
                <a:gd name="connsiteY1" fmla="*/ 666044 h 6197600"/>
                <a:gd name="connsiteX2" fmla="*/ 22580 w 1478847"/>
                <a:gd name="connsiteY2" fmla="*/ 1038578 h 6197600"/>
                <a:gd name="connsiteX3" fmla="*/ 1467558 w 1478847"/>
                <a:gd name="connsiteY3" fmla="*/ 1648178 h 6197600"/>
                <a:gd name="connsiteX4" fmla="*/ 2 w 1478847"/>
                <a:gd name="connsiteY4" fmla="*/ 2280355 h 6197600"/>
                <a:gd name="connsiteX5" fmla="*/ 1456268 w 1478847"/>
                <a:gd name="connsiteY5" fmla="*/ 2675467 h 6197600"/>
                <a:gd name="connsiteX6" fmla="*/ 11291 w 1478847"/>
                <a:gd name="connsiteY6" fmla="*/ 3014133 h 6197600"/>
                <a:gd name="connsiteX7" fmla="*/ 1467557 w 1478847"/>
                <a:gd name="connsiteY7" fmla="*/ 3420533 h 6197600"/>
                <a:gd name="connsiteX8" fmla="*/ 11291 w 1478847"/>
                <a:gd name="connsiteY8" fmla="*/ 3702755 h 6197600"/>
                <a:gd name="connsiteX9" fmla="*/ 1444980 w 1478847"/>
                <a:gd name="connsiteY9" fmla="*/ 4165600 h 6197600"/>
                <a:gd name="connsiteX10" fmla="*/ 11291 w 1478847"/>
                <a:gd name="connsiteY10" fmla="*/ 4436533 h 6197600"/>
                <a:gd name="connsiteX11" fmla="*/ 1433691 w 1478847"/>
                <a:gd name="connsiteY11" fmla="*/ 5012267 h 6197600"/>
                <a:gd name="connsiteX12" fmla="*/ 857957 w 1478847"/>
                <a:gd name="connsiteY12" fmla="*/ 5226755 h 6197600"/>
                <a:gd name="connsiteX13" fmla="*/ 609602 w 1478847"/>
                <a:gd name="connsiteY13" fmla="*/ 5655733 h 6197600"/>
                <a:gd name="connsiteX14" fmla="*/ 609602 w 1478847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56275 w 1467564"/>
                <a:gd name="connsiteY3" fmla="*/ 1648178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4289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44986 w 1456274"/>
                <a:gd name="connsiteY3" fmla="*/ 1535289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33697 w 1456274"/>
                <a:gd name="connsiteY3" fmla="*/ 1343377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56267 w 1467556"/>
                <a:gd name="connsiteY5" fmla="*/ 2675467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702755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815644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90134"/>
                <a:gd name="connsiteY0" fmla="*/ 0 h 6197600"/>
                <a:gd name="connsiteX1" fmla="*/ 1444979 w 1490134"/>
                <a:gd name="connsiteY1" fmla="*/ 417690 h 6197600"/>
                <a:gd name="connsiteX2" fmla="*/ 22579 w 1490134"/>
                <a:gd name="connsiteY2" fmla="*/ 869244 h 6197600"/>
                <a:gd name="connsiteX3" fmla="*/ 1444979 w 1490134"/>
                <a:gd name="connsiteY3" fmla="*/ 1343377 h 6197600"/>
                <a:gd name="connsiteX4" fmla="*/ 1 w 1490134"/>
                <a:gd name="connsiteY4" fmla="*/ 1896532 h 6197600"/>
                <a:gd name="connsiteX5" fmla="*/ 1433690 w 1490134"/>
                <a:gd name="connsiteY5" fmla="*/ 2393244 h 6197600"/>
                <a:gd name="connsiteX6" fmla="*/ 22579 w 1490134"/>
                <a:gd name="connsiteY6" fmla="*/ 2935111 h 6197600"/>
                <a:gd name="connsiteX7" fmla="*/ 1467556 w 1490134"/>
                <a:gd name="connsiteY7" fmla="*/ 3420533 h 6197600"/>
                <a:gd name="connsiteX8" fmla="*/ 11290 w 1490134"/>
                <a:gd name="connsiteY8" fmla="*/ 3815644 h 6197600"/>
                <a:gd name="connsiteX9" fmla="*/ 1490134 w 1490134"/>
                <a:gd name="connsiteY9" fmla="*/ 4402666 h 6197600"/>
                <a:gd name="connsiteX10" fmla="*/ 11290 w 1490134"/>
                <a:gd name="connsiteY10" fmla="*/ 4436533 h 6197600"/>
                <a:gd name="connsiteX11" fmla="*/ 1433690 w 1490134"/>
                <a:gd name="connsiteY11" fmla="*/ 5012267 h 6197600"/>
                <a:gd name="connsiteX12" fmla="*/ 857956 w 1490134"/>
                <a:gd name="connsiteY12" fmla="*/ 5226755 h 6197600"/>
                <a:gd name="connsiteX13" fmla="*/ 609601 w 1490134"/>
                <a:gd name="connsiteY13" fmla="*/ 5655733 h 6197600"/>
                <a:gd name="connsiteX14" fmla="*/ 609601 w 1490134"/>
                <a:gd name="connsiteY14" fmla="*/ 6197600 h 6197600"/>
                <a:gd name="connsiteX0" fmla="*/ 11339 w 1490184"/>
                <a:gd name="connsiteY0" fmla="*/ 0 h 6197600"/>
                <a:gd name="connsiteX1" fmla="*/ 1445028 w 1490184"/>
                <a:gd name="connsiteY1" fmla="*/ 417690 h 6197600"/>
                <a:gd name="connsiteX2" fmla="*/ 22628 w 1490184"/>
                <a:gd name="connsiteY2" fmla="*/ 869244 h 6197600"/>
                <a:gd name="connsiteX3" fmla="*/ 1445028 w 1490184"/>
                <a:gd name="connsiteY3" fmla="*/ 1343377 h 6197600"/>
                <a:gd name="connsiteX4" fmla="*/ 50 w 1490184"/>
                <a:gd name="connsiteY4" fmla="*/ 1896532 h 6197600"/>
                <a:gd name="connsiteX5" fmla="*/ 1433739 w 1490184"/>
                <a:gd name="connsiteY5" fmla="*/ 2393244 h 6197600"/>
                <a:gd name="connsiteX6" fmla="*/ 22628 w 1490184"/>
                <a:gd name="connsiteY6" fmla="*/ 2935111 h 6197600"/>
                <a:gd name="connsiteX7" fmla="*/ 1467605 w 1490184"/>
                <a:gd name="connsiteY7" fmla="*/ 3420533 h 6197600"/>
                <a:gd name="connsiteX8" fmla="*/ 11339 w 1490184"/>
                <a:gd name="connsiteY8" fmla="*/ 3815644 h 6197600"/>
                <a:gd name="connsiteX9" fmla="*/ 1490183 w 1490184"/>
                <a:gd name="connsiteY9" fmla="*/ 4402666 h 6197600"/>
                <a:gd name="connsiteX10" fmla="*/ 50 w 1490184"/>
                <a:gd name="connsiteY10" fmla="*/ 4718755 h 6197600"/>
                <a:gd name="connsiteX11" fmla="*/ 1433739 w 1490184"/>
                <a:gd name="connsiteY11" fmla="*/ 5012267 h 6197600"/>
                <a:gd name="connsiteX12" fmla="*/ 858005 w 1490184"/>
                <a:gd name="connsiteY12" fmla="*/ 5226755 h 6197600"/>
                <a:gd name="connsiteX13" fmla="*/ 609650 w 1490184"/>
                <a:gd name="connsiteY13" fmla="*/ 5655733 h 6197600"/>
                <a:gd name="connsiteX14" fmla="*/ 609650 w 1490184"/>
                <a:gd name="connsiteY14" fmla="*/ 6197600 h 6197600"/>
                <a:gd name="connsiteX0" fmla="*/ 11291 w 1522167"/>
                <a:gd name="connsiteY0" fmla="*/ 0 h 6197600"/>
                <a:gd name="connsiteX1" fmla="*/ 1444980 w 1522167"/>
                <a:gd name="connsiteY1" fmla="*/ 417690 h 6197600"/>
                <a:gd name="connsiteX2" fmla="*/ 22580 w 1522167"/>
                <a:gd name="connsiteY2" fmla="*/ 869244 h 6197600"/>
                <a:gd name="connsiteX3" fmla="*/ 1444980 w 1522167"/>
                <a:gd name="connsiteY3" fmla="*/ 1343377 h 6197600"/>
                <a:gd name="connsiteX4" fmla="*/ 2 w 1522167"/>
                <a:gd name="connsiteY4" fmla="*/ 1896532 h 6197600"/>
                <a:gd name="connsiteX5" fmla="*/ 1433691 w 1522167"/>
                <a:gd name="connsiteY5" fmla="*/ 2393244 h 6197600"/>
                <a:gd name="connsiteX6" fmla="*/ 22580 w 1522167"/>
                <a:gd name="connsiteY6" fmla="*/ 2935111 h 6197600"/>
                <a:gd name="connsiteX7" fmla="*/ 1467557 w 1522167"/>
                <a:gd name="connsiteY7" fmla="*/ 3420533 h 6197600"/>
                <a:gd name="connsiteX8" fmla="*/ 11291 w 1522167"/>
                <a:gd name="connsiteY8" fmla="*/ 3815644 h 6197600"/>
                <a:gd name="connsiteX9" fmla="*/ 1490135 w 1522167"/>
                <a:gd name="connsiteY9" fmla="*/ 4402666 h 6197600"/>
                <a:gd name="connsiteX10" fmla="*/ 2 w 1522167"/>
                <a:gd name="connsiteY10" fmla="*/ 4718755 h 6197600"/>
                <a:gd name="connsiteX11" fmla="*/ 1501424 w 1522167"/>
                <a:gd name="connsiteY11" fmla="*/ 5249334 h 6197600"/>
                <a:gd name="connsiteX12" fmla="*/ 857957 w 1522167"/>
                <a:gd name="connsiteY12" fmla="*/ 5226755 h 6197600"/>
                <a:gd name="connsiteX13" fmla="*/ 609602 w 1522167"/>
                <a:gd name="connsiteY13" fmla="*/ 5655733 h 6197600"/>
                <a:gd name="connsiteX14" fmla="*/ 609602 w 1522167"/>
                <a:gd name="connsiteY14" fmla="*/ 6197600 h 6197600"/>
                <a:gd name="connsiteX0" fmla="*/ 11291 w 1500130"/>
                <a:gd name="connsiteY0" fmla="*/ 0 h 6197600"/>
                <a:gd name="connsiteX1" fmla="*/ 1444980 w 1500130"/>
                <a:gd name="connsiteY1" fmla="*/ 417690 h 6197600"/>
                <a:gd name="connsiteX2" fmla="*/ 22580 w 1500130"/>
                <a:gd name="connsiteY2" fmla="*/ 869244 h 6197600"/>
                <a:gd name="connsiteX3" fmla="*/ 1444980 w 1500130"/>
                <a:gd name="connsiteY3" fmla="*/ 1343377 h 6197600"/>
                <a:gd name="connsiteX4" fmla="*/ 2 w 1500130"/>
                <a:gd name="connsiteY4" fmla="*/ 1896532 h 6197600"/>
                <a:gd name="connsiteX5" fmla="*/ 1433691 w 1500130"/>
                <a:gd name="connsiteY5" fmla="*/ 2393244 h 6197600"/>
                <a:gd name="connsiteX6" fmla="*/ 22580 w 1500130"/>
                <a:gd name="connsiteY6" fmla="*/ 2935111 h 6197600"/>
                <a:gd name="connsiteX7" fmla="*/ 1467557 w 1500130"/>
                <a:gd name="connsiteY7" fmla="*/ 3420533 h 6197600"/>
                <a:gd name="connsiteX8" fmla="*/ 11291 w 1500130"/>
                <a:gd name="connsiteY8" fmla="*/ 3815644 h 6197600"/>
                <a:gd name="connsiteX9" fmla="*/ 1490135 w 1500130"/>
                <a:gd name="connsiteY9" fmla="*/ 4402666 h 6197600"/>
                <a:gd name="connsiteX10" fmla="*/ 2 w 1500130"/>
                <a:gd name="connsiteY10" fmla="*/ 4718755 h 6197600"/>
                <a:gd name="connsiteX11" fmla="*/ 1478847 w 1500130"/>
                <a:gd name="connsiteY11" fmla="*/ 5204178 h 6197600"/>
                <a:gd name="connsiteX12" fmla="*/ 857957 w 1500130"/>
                <a:gd name="connsiteY12" fmla="*/ 5226755 h 6197600"/>
                <a:gd name="connsiteX13" fmla="*/ 609602 w 1500130"/>
                <a:gd name="connsiteY13" fmla="*/ 5655733 h 6197600"/>
                <a:gd name="connsiteX14" fmla="*/ 609602 w 1500130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57987 w 1490166"/>
                <a:gd name="connsiteY12" fmla="*/ 52267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0 w 1490165"/>
                <a:gd name="connsiteY0" fmla="*/ 0 h 6197600"/>
                <a:gd name="connsiteX1" fmla="*/ 1445009 w 1490165"/>
                <a:gd name="connsiteY1" fmla="*/ 417690 h 6197600"/>
                <a:gd name="connsiteX2" fmla="*/ 22609 w 1490165"/>
                <a:gd name="connsiteY2" fmla="*/ 869244 h 6197600"/>
                <a:gd name="connsiteX3" fmla="*/ 1445009 w 1490165"/>
                <a:gd name="connsiteY3" fmla="*/ 1343377 h 6197600"/>
                <a:gd name="connsiteX4" fmla="*/ 31 w 1490165"/>
                <a:gd name="connsiteY4" fmla="*/ 1896532 h 6197600"/>
                <a:gd name="connsiteX5" fmla="*/ 1433720 w 1490165"/>
                <a:gd name="connsiteY5" fmla="*/ 2393244 h 6197600"/>
                <a:gd name="connsiteX6" fmla="*/ 22609 w 1490165"/>
                <a:gd name="connsiteY6" fmla="*/ 2935111 h 6197600"/>
                <a:gd name="connsiteX7" fmla="*/ 1467586 w 1490165"/>
                <a:gd name="connsiteY7" fmla="*/ 3420533 h 6197600"/>
                <a:gd name="connsiteX8" fmla="*/ 11320 w 1490165"/>
                <a:gd name="connsiteY8" fmla="*/ 3815644 h 6197600"/>
                <a:gd name="connsiteX9" fmla="*/ 1490164 w 1490165"/>
                <a:gd name="connsiteY9" fmla="*/ 4402666 h 6197600"/>
                <a:gd name="connsiteX10" fmla="*/ 31 w 1490165"/>
                <a:gd name="connsiteY10" fmla="*/ 4718755 h 6197600"/>
                <a:gd name="connsiteX11" fmla="*/ 1445009 w 1490165"/>
                <a:gd name="connsiteY11" fmla="*/ 5192890 h 6197600"/>
                <a:gd name="connsiteX12" fmla="*/ 857986 w 1490165"/>
                <a:gd name="connsiteY12" fmla="*/ 5226755 h 6197600"/>
                <a:gd name="connsiteX13" fmla="*/ 609631 w 1490165"/>
                <a:gd name="connsiteY13" fmla="*/ 5655733 h 6197600"/>
                <a:gd name="connsiteX14" fmla="*/ 609631 w 1490165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54788 w 1490166"/>
                <a:gd name="connsiteY13" fmla="*/ 5870222 h 6197600"/>
                <a:gd name="connsiteX14" fmla="*/ 609632 w 1490166"/>
                <a:gd name="connsiteY14" fmla="*/ 6197600 h 6197600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54788 w 1490166"/>
                <a:gd name="connsiteY13" fmla="*/ 5870222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54788 w 1490166"/>
                <a:gd name="connsiteY13" fmla="*/ 5791199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982164 w 1490166"/>
                <a:gd name="connsiteY12" fmla="*/ 5486399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32 w 1490166"/>
                <a:gd name="connsiteY4" fmla="*/ 1896532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806221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32 w 1490166"/>
                <a:gd name="connsiteY6" fmla="*/ 2777067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292 w 1477165"/>
                <a:gd name="connsiteY0" fmla="*/ 0 h 6705601"/>
                <a:gd name="connsiteX1" fmla="*/ 1444981 w 1477165"/>
                <a:gd name="connsiteY1" fmla="*/ 417690 h 6705601"/>
                <a:gd name="connsiteX2" fmla="*/ 22581 w 1477165"/>
                <a:gd name="connsiteY2" fmla="*/ 869244 h 6705601"/>
                <a:gd name="connsiteX3" fmla="*/ 1444981 w 1477165"/>
                <a:gd name="connsiteY3" fmla="*/ 1343377 h 6705601"/>
                <a:gd name="connsiteX4" fmla="*/ 11292 w 1477165"/>
                <a:gd name="connsiteY4" fmla="*/ 1783643 h 6705601"/>
                <a:gd name="connsiteX5" fmla="*/ 1456269 w 1477165"/>
                <a:gd name="connsiteY5" fmla="*/ 2291644 h 6705601"/>
                <a:gd name="connsiteX6" fmla="*/ 3 w 1477165"/>
                <a:gd name="connsiteY6" fmla="*/ 2777067 h 6705601"/>
                <a:gd name="connsiteX7" fmla="*/ 1444980 w 1477165"/>
                <a:gd name="connsiteY7" fmla="*/ 3262489 h 6705601"/>
                <a:gd name="connsiteX8" fmla="*/ 11292 w 1477165"/>
                <a:gd name="connsiteY8" fmla="*/ 3815644 h 6705601"/>
                <a:gd name="connsiteX9" fmla="*/ 1456270 w 1477165"/>
                <a:gd name="connsiteY9" fmla="*/ 4233332 h 6705601"/>
                <a:gd name="connsiteX10" fmla="*/ 3 w 1477165"/>
                <a:gd name="connsiteY10" fmla="*/ 4718755 h 6705601"/>
                <a:gd name="connsiteX11" fmla="*/ 1444981 w 1477165"/>
                <a:gd name="connsiteY11" fmla="*/ 5192890 h 6705601"/>
                <a:gd name="connsiteX12" fmla="*/ 982135 w 1477165"/>
                <a:gd name="connsiteY12" fmla="*/ 5486399 h 6705601"/>
                <a:gd name="connsiteX13" fmla="*/ 733782 w 1477165"/>
                <a:gd name="connsiteY13" fmla="*/ 5813777 h 6705601"/>
                <a:gd name="connsiteX14" fmla="*/ 688625 w 1477165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718755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639733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66371" h="6649157">
                  <a:moveTo>
                    <a:pt x="22586" y="0"/>
                  </a:moveTo>
                  <a:cubicBezTo>
                    <a:pt x="812807" y="115711"/>
                    <a:pt x="1444986" y="225779"/>
                    <a:pt x="1444986" y="361246"/>
                  </a:cubicBezTo>
                  <a:cubicBezTo>
                    <a:pt x="1444986" y="496713"/>
                    <a:pt x="22586" y="658519"/>
                    <a:pt x="22586" y="812800"/>
                  </a:cubicBezTo>
                  <a:cubicBezTo>
                    <a:pt x="22586" y="967081"/>
                    <a:pt x="1446868" y="1115718"/>
                    <a:pt x="1444986" y="1286933"/>
                  </a:cubicBezTo>
                  <a:cubicBezTo>
                    <a:pt x="1443105" y="1458148"/>
                    <a:pt x="9416" y="1569155"/>
                    <a:pt x="11297" y="1727199"/>
                  </a:cubicBezTo>
                  <a:cubicBezTo>
                    <a:pt x="13178" y="1885243"/>
                    <a:pt x="1454393" y="2112904"/>
                    <a:pt x="1456274" y="2235200"/>
                  </a:cubicBezTo>
                  <a:cubicBezTo>
                    <a:pt x="1458156" y="2357496"/>
                    <a:pt x="1889" y="2558816"/>
                    <a:pt x="8" y="2720623"/>
                  </a:cubicBezTo>
                  <a:cubicBezTo>
                    <a:pt x="-1873" y="2882430"/>
                    <a:pt x="1443104" y="3032949"/>
                    <a:pt x="1444985" y="3206045"/>
                  </a:cubicBezTo>
                  <a:cubicBezTo>
                    <a:pt x="1446866" y="3379141"/>
                    <a:pt x="9415" y="3597393"/>
                    <a:pt x="11297" y="3759200"/>
                  </a:cubicBezTo>
                  <a:cubicBezTo>
                    <a:pt x="13179" y="3921007"/>
                    <a:pt x="1458156" y="4039540"/>
                    <a:pt x="1456275" y="4176888"/>
                  </a:cubicBezTo>
                  <a:cubicBezTo>
                    <a:pt x="1454394" y="4314236"/>
                    <a:pt x="3771" y="4440296"/>
                    <a:pt x="8" y="4583289"/>
                  </a:cubicBezTo>
                  <a:cubicBezTo>
                    <a:pt x="-3755" y="4726282"/>
                    <a:pt x="1270008" y="4893735"/>
                    <a:pt x="1433697" y="5034846"/>
                  </a:cubicBezTo>
                  <a:cubicBezTo>
                    <a:pt x="1597386" y="5175957"/>
                    <a:pt x="1098792" y="5309541"/>
                    <a:pt x="982140" y="5429955"/>
                  </a:cubicBezTo>
                  <a:cubicBezTo>
                    <a:pt x="865488" y="5550369"/>
                    <a:pt x="782705" y="5554133"/>
                    <a:pt x="733787" y="5757333"/>
                  </a:cubicBezTo>
                  <a:cubicBezTo>
                    <a:pt x="684869" y="5960533"/>
                    <a:pt x="667933" y="6459127"/>
                    <a:pt x="688630" y="6649157"/>
                  </a:cubicBezTo>
                </a:path>
              </a:pathLst>
            </a:cu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44" name="テキスト ボックス 143"/>
            <p:cNvSpPr txBox="1"/>
            <p:nvPr/>
          </p:nvSpPr>
          <p:spPr>
            <a:xfrm>
              <a:off x="1428249" y="2105886"/>
              <a:ext cx="517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/>
                <a:t>1</a:t>
              </a:r>
              <a:endParaRPr kumimoji="1" lang="ja-JP" altLang="en-US" dirty="0"/>
            </a:p>
          </p:txBody>
        </p:sp>
        <p:sp>
          <p:nvSpPr>
            <p:cNvPr id="145" name="フリーフォーム 144"/>
            <p:cNvSpPr/>
            <p:nvPr/>
          </p:nvSpPr>
          <p:spPr>
            <a:xfrm flipH="1">
              <a:off x="1958897" y="2083306"/>
              <a:ext cx="79305" cy="504529"/>
            </a:xfrm>
            <a:custGeom>
              <a:avLst/>
              <a:gdLst>
                <a:gd name="connsiteX0" fmla="*/ 11296 w 1478851"/>
                <a:gd name="connsiteY0" fmla="*/ 0 h 6197600"/>
                <a:gd name="connsiteX1" fmla="*/ 1478851 w 1478851"/>
                <a:gd name="connsiteY1" fmla="*/ 666044 h 6197600"/>
                <a:gd name="connsiteX2" fmla="*/ 11296 w 1478851"/>
                <a:gd name="connsiteY2" fmla="*/ 1253067 h 6197600"/>
                <a:gd name="connsiteX3" fmla="*/ 1433696 w 1478851"/>
                <a:gd name="connsiteY3" fmla="*/ 1919111 h 6197600"/>
                <a:gd name="connsiteX4" fmla="*/ 7 w 1478851"/>
                <a:gd name="connsiteY4" fmla="*/ 2280355 h 6197600"/>
                <a:gd name="connsiteX5" fmla="*/ 1456273 w 1478851"/>
                <a:gd name="connsiteY5" fmla="*/ 2675467 h 6197600"/>
                <a:gd name="connsiteX6" fmla="*/ 11296 w 1478851"/>
                <a:gd name="connsiteY6" fmla="*/ 3014133 h 6197600"/>
                <a:gd name="connsiteX7" fmla="*/ 1467562 w 1478851"/>
                <a:gd name="connsiteY7" fmla="*/ 3420533 h 6197600"/>
                <a:gd name="connsiteX8" fmla="*/ 11296 w 1478851"/>
                <a:gd name="connsiteY8" fmla="*/ 3702755 h 6197600"/>
                <a:gd name="connsiteX9" fmla="*/ 1444985 w 1478851"/>
                <a:gd name="connsiteY9" fmla="*/ 4165600 h 6197600"/>
                <a:gd name="connsiteX10" fmla="*/ 11296 w 1478851"/>
                <a:gd name="connsiteY10" fmla="*/ 4436533 h 6197600"/>
                <a:gd name="connsiteX11" fmla="*/ 1433696 w 1478851"/>
                <a:gd name="connsiteY11" fmla="*/ 5012267 h 6197600"/>
                <a:gd name="connsiteX12" fmla="*/ 857962 w 1478851"/>
                <a:gd name="connsiteY12" fmla="*/ 5226755 h 6197600"/>
                <a:gd name="connsiteX13" fmla="*/ 609607 w 1478851"/>
                <a:gd name="connsiteY13" fmla="*/ 5655733 h 6197600"/>
                <a:gd name="connsiteX14" fmla="*/ 609607 w 1478851"/>
                <a:gd name="connsiteY14" fmla="*/ 6197600 h 6197600"/>
                <a:gd name="connsiteX0" fmla="*/ 11296 w 1478852"/>
                <a:gd name="connsiteY0" fmla="*/ 0 h 6197600"/>
                <a:gd name="connsiteX1" fmla="*/ 1478851 w 1478852"/>
                <a:gd name="connsiteY1" fmla="*/ 666044 h 6197600"/>
                <a:gd name="connsiteX2" fmla="*/ 22585 w 1478852"/>
                <a:gd name="connsiteY2" fmla="*/ 1038578 h 6197600"/>
                <a:gd name="connsiteX3" fmla="*/ 1433696 w 1478852"/>
                <a:gd name="connsiteY3" fmla="*/ 1919111 h 6197600"/>
                <a:gd name="connsiteX4" fmla="*/ 7 w 1478852"/>
                <a:gd name="connsiteY4" fmla="*/ 2280355 h 6197600"/>
                <a:gd name="connsiteX5" fmla="*/ 1456273 w 1478852"/>
                <a:gd name="connsiteY5" fmla="*/ 2675467 h 6197600"/>
                <a:gd name="connsiteX6" fmla="*/ 11296 w 1478852"/>
                <a:gd name="connsiteY6" fmla="*/ 3014133 h 6197600"/>
                <a:gd name="connsiteX7" fmla="*/ 1467562 w 1478852"/>
                <a:gd name="connsiteY7" fmla="*/ 3420533 h 6197600"/>
                <a:gd name="connsiteX8" fmla="*/ 11296 w 1478852"/>
                <a:gd name="connsiteY8" fmla="*/ 3702755 h 6197600"/>
                <a:gd name="connsiteX9" fmla="*/ 1444985 w 1478852"/>
                <a:gd name="connsiteY9" fmla="*/ 4165600 h 6197600"/>
                <a:gd name="connsiteX10" fmla="*/ 11296 w 1478852"/>
                <a:gd name="connsiteY10" fmla="*/ 4436533 h 6197600"/>
                <a:gd name="connsiteX11" fmla="*/ 1433696 w 1478852"/>
                <a:gd name="connsiteY11" fmla="*/ 5012267 h 6197600"/>
                <a:gd name="connsiteX12" fmla="*/ 857962 w 1478852"/>
                <a:gd name="connsiteY12" fmla="*/ 5226755 h 6197600"/>
                <a:gd name="connsiteX13" fmla="*/ 609607 w 1478852"/>
                <a:gd name="connsiteY13" fmla="*/ 5655733 h 6197600"/>
                <a:gd name="connsiteX14" fmla="*/ 609607 w 1478852"/>
                <a:gd name="connsiteY14" fmla="*/ 6197600 h 6197600"/>
                <a:gd name="connsiteX0" fmla="*/ 11291 w 1478847"/>
                <a:gd name="connsiteY0" fmla="*/ 0 h 6197600"/>
                <a:gd name="connsiteX1" fmla="*/ 1478846 w 1478847"/>
                <a:gd name="connsiteY1" fmla="*/ 666044 h 6197600"/>
                <a:gd name="connsiteX2" fmla="*/ 22580 w 1478847"/>
                <a:gd name="connsiteY2" fmla="*/ 1038578 h 6197600"/>
                <a:gd name="connsiteX3" fmla="*/ 1467558 w 1478847"/>
                <a:gd name="connsiteY3" fmla="*/ 1648178 h 6197600"/>
                <a:gd name="connsiteX4" fmla="*/ 2 w 1478847"/>
                <a:gd name="connsiteY4" fmla="*/ 2280355 h 6197600"/>
                <a:gd name="connsiteX5" fmla="*/ 1456268 w 1478847"/>
                <a:gd name="connsiteY5" fmla="*/ 2675467 h 6197600"/>
                <a:gd name="connsiteX6" fmla="*/ 11291 w 1478847"/>
                <a:gd name="connsiteY6" fmla="*/ 3014133 h 6197600"/>
                <a:gd name="connsiteX7" fmla="*/ 1467557 w 1478847"/>
                <a:gd name="connsiteY7" fmla="*/ 3420533 h 6197600"/>
                <a:gd name="connsiteX8" fmla="*/ 11291 w 1478847"/>
                <a:gd name="connsiteY8" fmla="*/ 3702755 h 6197600"/>
                <a:gd name="connsiteX9" fmla="*/ 1444980 w 1478847"/>
                <a:gd name="connsiteY9" fmla="*/ 4165600 h 6197600"/>
                <a:gd name="connsiteX10" fmla="*/ 11291 w 1478847"/>
                <a:gd name="connsiteY10" fmla="*/ 4436533 h 6197600"/>
                <a:gd name="connsiteX11" fmla="*/ 1433691 w 1478847"/>
                <a:gd name="connsiteY11" fmla="*/ 5012267 h 6197600"/>
                <a:gd name="connsiteX12" fmla="*/ 857957 w 1478847"/>
                <a:gd name="connsiteY12" fmla="*/ 5226755 h 6197600"/>
                <a:gd name="connsiteX13" fmla="*/ 609602 w 1478847"/>
                <a:gd name="connsiteY13" fmla="*/ 5655733 h 6197600"/>
                <a:gd name="connsiteX14" fmla="*/ 609602 w 1478847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56275 w 1467564"/>
                <a:gd name="connsiteY3" fmla="*/ 1648178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4289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44986 w 1456274"/>
                <a:gd name="connsiteY3" fmla="*/ 1535289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33697 w 1456274"/>
                <a:gd name="connsiteY3" fmla="*/ 1343377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56267 w 1467556"/>
                <a:gd name="connsiteY5" fmla="*/ 2675467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702755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815644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90134"/>
                <a:gd name="connsiteY0" fmla="*/ 0 h 6197600"/>
                <a:gd name="connsiteX1" fmla="*/ 1444979 w 1490134"/>
                <a:gd name="connsiteY1" fmla="*/ 417690 h 6197600"/>
                <a:gd name="connsiteX2" fmla="*/ 22579 w 1490134"/>
                <a:gd name="connsiteY2" fmla="*/ 869244 h 6197600"/>
                <a:gd name="connsiteX3" fmla="*/ 1444979 w 1490134"/>
                <a:gd name="connsiteY3" fmla="*/ 1343377 h 6197600"/>
                <a:gd name="connsiteX4" fmla="*/ 1 w 1490134"/>
                <a:gd name="connsiteY4" fmla="*/ 1896532 h 6197600"/>
                <a:gd name="connsiteX5" fmla="*/ 1433690 w 1490134"/>
                <a:gd name="connsiteY5" fmla="*/ 2393244 h 6197600"/>
                <a:gd name="connsiteX6" fmla="*/ 22579 w 1490134"/>
                <a:gd name="connsiteY6" fmla="*/ 2935111 h 6197600"/>
                <a:gd name="connsiteX7" fmla="*/ 1467556 w 1490134"/>
                <a:gd name="connsiteY7" fmla="*/ 3420533 h 6197600"/>
                <a:gd name="connsiteX8" fmla="*/ 11290 w 1490134"/>
                <a:gd name="connsiteY8" fmla="*/ 3815644 h 6197600"/>
                <a:gd name="connsiteX9" fmla="*/ 1490134 w 1490134"/>
                <a:gd name="connsiteY9" fmla="*/ 4402666 h 6197600"/>
                <a:gd name="connsiteX10" fmla="*/ 11290 w 1490134"/>
                <a:gd name="connsiteY10" fmla="*/ 4436533 h 6197600"/>
                <a:gd name="connsiteX11" fmla="*/ 1433690 w 1490134"/>
                <a:gd name="connsiteY11" fmla="*/ 5012267 h 6197600"/>
                <a:gd name="connsiteX12" fmla="*/ 857956 w 1490134"/>
                <a:gd name="connsiteY12" fmla="*/ 5226755 h 6197600"/>
                <a:gd name="connsiteX13" fmla="*/ 609601 w 1490134"/>
                <a:gd name="connsiteY13" fmla="*/ 5655733 h 6197600"/>
                <a:gd name="connsiteX14" fmla="*/ 609601 w 1490134"/>
                <a:gd name="connsiteY14" fmla="*/ 6197600 h 6197600"/>
                <a:gd name="connsiteX0" fmla="*/ 11339 w 1490184"/>
                <a:gd name="connsiteY0" fmla="*/ 0 h 6197600"/>
                <a:gd name="connsiteX1" fmla="*/ 1445028 w 1490184"/>
                <a:gd name="connsiteY1" fmla="*/ 417690 h 6197600"/>
                <a:gd name="connsiteX2" fmla="*/ 22628 w 1490184"/>
                <a:gd name="connsiteY2" fmla="*/ 869244 h 6197600"/>
                <a:gd name="connsiteX3" fmla="*/ 1445028 w 1490184"/>
                <a:gd name="connsiteY3" fmla="*/ 1343377 h 6197600"/>
                <a:gd name="connsiteX4" fmla="*/ 50 w 1490184"/>
                <a:gd name="connsiteY4" fmla="*/ 1896532 h 6197600"/>
                <a:gd name="connsiteX5" fmla="*/ 1433739 w 1490184"/>
                <a:gd name="connsiteY5" fmla="*/ 2393244 h 6197600"/>
                <a:gd name="connsiteX6" fmla="*/ 22628 w 1490184"/>
                <a:gd name="connsiteY6" fmla="*/ 2935111 h 6197600"/>
                <a:gd name="connsiteX7" fmla="*/ 1467605 w 1490184"/>
                <a:gd name="connsiteY7" fmla="*/ 3420533 h 6197600"/>
                <a:gd name="connsiteX8" fmla="*/ 11339 w 1490184"/>
                <a:gd name="connsiteY8" fmla="*/ 3815644 h 6197600"/>
                <a:gd name="connsiteX9" fmla="*/ 1490183 w 1490184"/>
                <a:gd name="connsiteY9" fmla="*/ 4402666 h 6197600"/>
                <a:gd name="connsiteX10" fmla="*/ 50 w 1490184"/>
                <a:gd name="connsiteY10" fmla="*/ 4718755 h 6197600"/>
                <a:gd name="connsiteX11" fmla="*/ 1433739 w 1490184"/>
                <a:gd name="connsiteY11" fmla="*/ 5012267 h 6197600"/>
                <a:gd name="connsiteX12" fmla="*/ 858005 w 1490184"/>
                <a:gd name="connsiteY12" fmla="*/ 5226755 h 6197600"/>
                <a:gd name="connsiteX13" fmla="*/ 609650 w 1490184"/>
                <a:gd name="connsiteY13" fmla="*/ 5655733 h 6197600"/>
                <a:gd name="connsiteX14" fmla="*/ 609650 w 1490184"/>
                <a:gd name="connsiteY14" fmla="*/ 6197600 h 6197600"/>
                <a:gd name="connsiteX0" fmla="*/ 11291 w 1522167"/>
                <a:gd name="connsiteY0" fmla="*/ 0 h 6197600"/>
                <a:gd name="connsiteX1" fmla="*/ 1444980 w 1522167"/>
                <a:gd name="connsiteY1" fmla="*/ 417690 h 6197600"/>
                <a:gd name="connsiteX2" fmla="*/ 22580 w 1522167"/>
                <a:gd name="connsiteY2" fmla="*/ 869244 h 6197600"/>
                <a:gd name="connsiteX3" fmla="*/ 1444980 w 1522167"/>
                <a:gd name="connsiteY3" fmla="*/ 1343377 h 6197600"/>
                <a:gd name="connsiteX4" fmla="*/ 2 w 1522167"/>
                <a:gd name="connsiteY4" fmla="*/ 1896532 h 6197600"/>
                <a:gd name="connsiteX5" fmla="*/ 1433691 w 1522167"/>
                <a:gd name="connsiteY5" fmla="*/ 2393244 h 6197600"/>
                <a:gd name="connsiteX6" fmla="*/ 22580 w 1522167"/>
                <a:gd name="connsiteY6" fmla="*/ 2935111 h 6197600"/>
                <a:gd name="connsiteX7" fmla="*/ 1467557 w 1522167"/>
                <a:gd name="connsiteY7" fmla="*/ 3420533 h 6197600"/>
                <a:gd name="connsiteX8" fmla="*/ 11291 w 1522167"/>
                <a:gd name="connsiteY8" fmla="*/ 3815644 h 6197600"/>
                <a:gd name="connsiteX9" fmla="*/ 1490135 w 1522167"/>
                <a:gd name="connsiteY9" fmla="*/ 4402666 h 6197600"/>
                <a:gd name="connsiteX10" fmla="*/ 2 w 1522167"/>
                <a:gd name="connsiteY10" fmla="*/ 4718755 h 6197600"/>
                <a:gd name="connsiteX11" fmla="*/ 1501424 w 1522167"/>
                <a:gd name="connsiteY11" fmla="*/ 5249334 h 6197600"/>
                <a:gd name="connsiteX12" fmla="*/ 857957 w 1522167"/>
                <a:gd name="connsiteY12" fmla="*/ 5226755 h 6197600"/>
                <a:gd name="connsiteX13" fmla="*/ 609602 w 1522167"/>
                <a:gd name="connsiteY13" fmla="*/ 5655733 h 6197600"/>
                <a:gd name="connsiteX14" fmla="*/ 609602 w 1522167"/>
                <a:gd name="connsiteY14" fmla="*/ 6197600 h 6197600"/>
                <a:gd name="connsiteX0" fmla="*/ 11291 w 1500130"/>
                <a:gd name="connsiteY0" fmla="*/ 0 h 6197600"/>
                <a:gd name="connsiteX1" fmla="*/ 1444980 w 1500130"/>
                <a:gd name="connsiteY1" fmla="*/ 417690 h 6197600"/>
                <a:gd name="connsiteX2" fmla="*/ 22580 w 1500130"/>
                <a:gd name="connsiteY2" fmla="*/ 869244 h 6197600"/>
                <a:gd name="connsiteX3" fmla="*/ 1444980 w 1500130"/>
                <a:gd name="connsiteY3" fmla="*/ 1343377 h 6197600"/>
                <a:gd name="connsiteX4" fmla="*/ 2 w 1500130"/>
                <a:gd name="connsiteY4" fmla="*/ 1896532 h 6197600"/>
                <a:gd name="connsiteX5" fmla="*/ 1433691 w 1500130"/>
                <a:gd name="connsiteY5" fmla="*/ 2393244 h 6197600"/>
                <a:gd name="connsiteX6" fmla="*/ 22580 w 1500130"/>
                <a:gd name="connsiteY6" fmla="*/ 2935111 h 6197600"/>
                <a:gd name="connsiteX7" fmla="*/ 1467557 w 1500130"/>
                <a:gd name="connsiteY7" fmla="*/ 3420533 h 6197600"/>
                <a:gd name="connsiteX8" fmla="*/ 11291 w 1500130"/>
                <a:gd name="connsiteY8" fmla="*/ 3815644 h 6197600"/>
                <a:gd name="connsiteX9" fmla="*/ 1490135 w 1500130"/>
                <a:gd name="connsiteY9" fmla="*/ 4402666 h 6197600"/>
                <a:gd name="connsiteX10" fmla="*/ 2 w 1500130"/>
                <a:gd name="connsiteY10" fmla="*/ 4718755 h 6197600"/>
                <a:gd name="connsiteX11" fmla="*/ 1478847 w 1500130"/>
                <a:gd name="connsiteY11" fmla="*/ 5204178 h 6197600"/>
                <a:gd name="connsiteX12" fmla="*/ 857957 w 1500130"/>
                <a:gd name="connsiteY12" fmla="*/ 5226755 h 6197600"/>
                <a:gd name="connsiteX13" fmla="*/ 609602 w 1500130"/>
                <a:gd name="connsiteY13" fmla="*/ 5655733 h 6197600"/>
                <a:gd name="connsiteX14" fmla="*/ 609602 w 1500130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57987 w 1490166"/>
                <a:gd name="connsiteY12" fmla="*/ 52267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0 w 1490165"/>
                <a:gd name="connsiteY0" fmla="*/ 0 h 6197600"/>
                <a:gd name="connsiteX1" fmla="*/ 1445009 w 1490165"/>
                <a:gd name="connsiteY1" fmla="*/ 417690 h 6197600"/>
                <a:gd name="connsiteX2" fmla="*/ 22609 w 1490165"/>
                <a:gd name="connsiteY2" fmla="*/ 869244 h 6197600"/>
                <a:gd name="connsiteX3" fmla="*/ 1445009 w 1490165"/>
                <a:gd name="connsiteY3" fmla="*/ 1343377 h 6197600"/>
                <a:gd name="connsiteX4" fmla="*/ 31 w 1490165"/>
                <a:gd name="connsiteY4" fmla="*/ 1896532 h 6197600"/>
                <a:gd name="connsiteX5" fmla="*/ 1433720 w 1490165"/>
                <a:gd name="connsiteY5" fmla="*/ 2393244 h 6197600"/>
                <a:gd name="connsiteX6" fmla="*/ 22609 w 1490165"/>
                <a:gd name="connsiteY6" fmla="*/ 2935111 h 6197600"/>
                <a:gd name="connsiteX7" fmla="*/ 1467586 w 1490165"/>
                <a:gd name="connsiteY7" fmla="*/ 3420533 h 6197600"/>
                <a:gd name="connsiteX8" fmla="*/ 11320 w 1490165"/>
                <a:gd name="connsiteY8" fmla="*/ 3815644 h 6197600"/>
                <a:gd name="connsiteX9" fmla="*/ 1490164 w 1490165"/>
                <a:gd name="connsiteY9" fmla="*/ 4402666 h 6197600"/>
                <a:gd name="connsiteX10" fmla="*/ 31 w 1490165"/>
                <a:gd name="connsiteY10" fmla="*/ 4718755 h 6197600"/>
                <a:gd name="connsiteX11" fmla="*/ 1445009 w 1490165"/>
                <a:gd name="connsiteY11" fmla="*/ 5192890 h 6197600"/>
                <a:gd name="connsiteX12" fmla="*/ 857986 w 1490165"/>
                <a:gd name="connsiteY12" fmla="*/ 5226755 h 6197600"/>
                <a:gd name="connsiteX13" fmla="*/ 609631 w 1490165"/>
                <a:gd name="connsiteY13" fmla="*/ 5655733 h 6197600"/>
                <a:gd name="connsiteX14" fmla="*/ 609631 w 1490165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54788 w 1490166"/>
                <a:gd name="connsiteY13" fmla="*/ 5870222 h 6197600"/>
                <a:gd name="connsiteX14" fmla="*/ 609632 w 1490166"/>
                <a:gd name="connsiteY14" fmla="*/ 6197600 h 6197600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54788 w 1490166"/>
                <a:gd name="connsiteY13" fmla="*/ 5870222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54788 w 1490166"/>
                <a:gd name="connsiteY13" fmla="*/ 5791199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982164 w 1490166"/>
                <a:gd name="connsiteY12" fmla="*/ 5486399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32 w 1490166"/>
                <a:gd name="connsiteY4" fmla="*/ 1896532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806221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32 w 1490166"/>
                <a:gd name="connsiteY6" fmla="*/ 2777067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292 w 1477165"/>
                <a:gd name="connsiteY0" fmla="*/ 0 h 6705601"/>
                <a:gd name="connsiteX1" fmla="*/ 1444981 w 1477165"/>
                <a:gd name="connsiteY1" fmla="*/ 417690 h 6705601"/>
                <a:gd name="connsiteX2" fmla="*/ 22581 w 1477165"/>
                <a:gd name="connsiteY2" fmla="*/ 869244 h 6705601"/>
                <a:gd name="connsiteX3" fmla="*/ 1444981 w 1477165"/>
                <a:gd name="connsiteY3" fmla="*/ 1343377 h 6705601"/>
                <a:gd name="connsiteX4" fmla="*/ 11292 w 1477165"/>
                <a:gd name="connsiteY4" fmla="*/ 1783643 h 6705601"/>
                <a:gd name="connsiteX5" fmla="*/ 1456269 w 1477165"/>
                <a:gd name="connsiteY5" fmla="*/ 2291644 h 6705601"/>
                <a:gd name="connsiteX6" fmla="*/ 3 w 1477165"/>
                <a:gd name="connsiteY6" fmla="*/ 2777067 h 6705601"/>
                <a:gd name="connsiteX7" fmla="*/ 1444980 w 1477165"/>
                <a:gd name="connsiteY7" fmla="*/ 3262489 h 6705601"/>
                <a:gd name="connsiteX8" fmla="*/ 11292 w 1477165"/>
                <a:gd name="connsiteY8" fmla="*/ 3815644 h 6705601"/>
                <a:gd name="connsiteX9" fmla="*/ 1456270 w 1477165"/>
                <a:gd name="connsiteY9" fmla="*/ 4233332 h 6705601"/>
                <a:gd name="connsiteX10" fmla="*/ 3 w 1477165"/>
                <a:gd name="connsiteY10" fmla="*/ 4718755 h 6705601"/>
                <a:gd name="connsiteX11" fmla="*/ 1444981 w 1477165"/>
                <a:gd name="connsiteY11" fmla="*/ 5192890 h 6705601"/>
                <a:gd name="connsiteX12" fmla="*/ 982135 w 1477165"/>
                <a:gd name="connsiteY12" fmla="*/ 5486399 h 6705601"/>
                <a:gd name="connsiteX13" fmla="*/ 733782 w 1477165"/>
                <a:gd name="connsiteY13" fmla="*/ 5813777 h 6705601"/>
                <a:gd name="connsiteX14" fmla="*/ 688625 w 1477165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718755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639733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66371" h="6649157">
                  <a:moveTo>
                    <a:pt x="22586" y="0"/>
                  </a:moveTo>
                  <a:cubicBezTo>
                    <a:pt x="812807" y="115711"/>
                    <a:pt x="1444986" y="225779"/>
                    <a:pt x="1444986" y="361246"/>
                  </a:cubicBezTo>
                  <a:cubicBezTo>
                    <a:pt x="1444986" y="496713"/>
                    <a:pt x="22586" y="658519"/>
                    <a:pt x="22586" y="812800"/>
                  </a:cubicBezTo>
                  <a:cubicBezTo>
                    <a:pt x="22586" y="967081"/>
                    <a:pt x="1446868" y="1115718"/>
                    <a:pt x="1444986" y="1286933"/>
                  </a:cubicBezTo>
                  <a:cubicBezTo>
                    <a:pt x="1443105" y="1458148"/>
                    <a:pt x="9416" y="1569155"/>
                    <a:pt x="11297" y="1727199"/>
                  </a:cubicBezTo>
                  <a:cubicBezTo>
                    <a:pt x="13178" y="1885243"/>
                    <a:pt x="1454393" y="2112904"/>
                    <a:pt x="1456274" y="2235200"/>
                  </a:cubicBezTo>
                  <a:cubicBezTo>
                    <a:pt x="1458156" y="2357496"/>
                    <a:pt x="1889" y="2558816"/>
                    <a:pt x="8" y="2720623"/>
                  </a:cubicBezTo>
                  <a:cubicBezTo>
                    <a:pt x="-1873" y="2882430"/>
                    <a:pt x="1443104" y="3032949"/>
                    <a:pt x="1444985" y="3206045"/>
                  </a:cubicBezTo>
                  <a:cubicBezTo>
                    <a:pt x="1446866" y="3379141"/>
                    <a:pt x="9415" y="3597393"/>
                    <a:pt x="11297" y="3759200"/>
                  </a:cubicBezTo>
                  <a:cubicBezTo>
                    <a:pt x="13179" y="3921007"/>
                    <a:pt x="1458156" y="4039540"/>
                    <a:pt x="1456275" y="4176888"/>
                  </a:cubicBezTo>
                  <a:cubicBezTo>
                    <a:pt x="1454394" y="4314236"/>
                    <a:pt x="3771" y="4440296"/>
                    <a:pt x="8" y="4583289"/>
                  </a:cubicBezTo>
                  <a:cubicBezTo>
                    <a:pt x="-3755" y="4726282"/>
                    <a:pt x="1270008" y="4893735"/>
                    <a:pt x="1433697" y="5034846"/>
                  </a:cubicBezTo>
                  <a:cubicBezTo>
                    <a:pt x="1597386" y="5175957"/>
                    <a:pt x="1098792" y="5309541"/>
                    <a:pt x="982140" y="5429955"/>
                  </a:cubicBezTo>
                  <a:cubicBezTo>
                    <a:pt x="865488" y="5550369"/>
                    <a:pt x="782705" y="5554133"/>
                    <a:pt x="733787" y="5757333"/>
                  </a:cubicBezTo>
                  <a:cubicBezTo>
                    <a:pt x="684869" y="5960533"/>
                    <a:pt x="667933" y="6459127"/>
                    <a:pt x="688630" y="6649157"/>
                  </a:cubicBezTo>
                </a:path>
              </a:pathLst>
            </a:cu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46" name="テキスト ボックス 145"/>
            <p:cNvSpPr txBox="1"/>
            <p:nvPr/>
          </p:nvSpPr>
          <p:spPr>
            <a:xfrm>
              <a:off x="1999154" y="2100902"/>
              <a:ext cx="517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2</a:t>
              </a:r>
              <a:endParaRPr kumimoji="1" lang="ja-JP" altLang="en-US" dirty="0"/>
            </a:p>
          </p:txBody>
        </p:sp>
        <p:sp>
          <p:nvSpPr>
            <p:cNvPr id="147" name="フリーフォーム 146"/>
            <p:cNvSpPr/>
            <p:nvPr/>
          </p:nvSpPr>
          <p:spPr>
            <a:xfrm flipH="1">
              <a:off x="2492913" y="2077424"/>
              <a:ext cx="79305" cy="504529"/>
            </a:xfrm>
            <a:custGeom>
              <a:avLst/>
              <a:gdLst>
                <a:gd name="connsiteX0" fmla="*/ 11296 w 1478851"/>
                <a:gd name="connsiteY0" fmla="*/ 0 h 6197600"/>
                <a:gd name="connsiteX1" fmla="*/ 1478851 w 1478851"/>
                <a:gd name="connsiteY1" fmla="*/ 666044 h 6197600"/>
                <a:gd name="connsiteX2" fmla="*/ 11296 w 1478851"/>
                <a:gd name="connsiteY2" fmla="*/ 1253067 h 6197600"/>
                <a:gd name="connsiteX3" fmla="*/ 1433696 w 1478851"/>
                <a:gd name="connsiteY3" fmla="*/ 1919111 h 6197600"/>
                <a:gd name="connsiteX4" fmla="*/ 7 w 1478851"/>
                <a:gd name="connsiteY4" fmla="*/ 2280355 h 6197600"/>
                <a:gd name="connsiteX5" fmla="*/ 1456273 w 1478851"/>
                <a:gd name="connsiteY5" fmla="*/ 2675467 h 6197600"/>
                <a:gd name="connsiteX6" fmla="*/ 11296 w 1478851"/>
                <a:gd name="connsiteY6" fmla="*/ 3014133 h 6197600"/>
                <a:gd name="connsiteX7" fmla="*/ 1467562 w 1478851"/>
                <a:gd name="connsiteY7" fmla="*/ 3420533 h 6197600"/>
                <a:gd name="connsiteX8" fmla="*/ 11296 w 1478851"/>
                <a:gd name="connsiteY8" fmla="*/ 3702755 h 6197600"/>
                <a:gd name="connsiteX9" fmla="*/ 1444985 w 1478851"/>
                <a:gd name="connsiteY9" fmla="*/ 4165600 h 6197600"/>
                <a:gd name="connsiteX10" fmla="*/ 11296 w 1478851"/>
                <a:gd name="connsiteY10" fmla="*/ 4436533 h 6197600"/>
                <a:gd name="connsiteX11" fmla="*/ 1433696 w 1478851"/>
                <a:gd name="connsiteY11" fmla="*/ 5012267 h 6197600"/>
                <a:gd name="connsiteX12" fmla="*/ 857962 w 1478851"/>
                <a:gd name="connsiteY12" fmla="*/ 5226755 h 6197600"/>
                <a:gd name="connsiteX13" fmla="*/ 609607 w 1478851"/>
                <a:gd name="connsiteY13" fmla="*/ 5655733 h 6197600"/>
                <a:gd name="connsiteX14" fmla="*/ 609607 w 1478851"/>
                <a:gd name="connsiteY14" fmla="*/ 6197600 h 6197600"/>
                <a:gd name="connsiteX0" fmla="*/ 11296 w 1478852"/>
                <a:gd name="connsiteY0" fmla="*/ 0 h 6197600"/>
                <a:gd name="connsiteX1" fmla="*/ 1478851 w 1478852"/>
                <a:gd name="connsiteY1" fmla="*/ 666044 h 6197600"/>
                <a:gd name="connsiteX2" fmla="*/ 22585 w 1478852"/>
                <a:gd name="connsiteY2" fmla="*/ 1038578 h 6197600"/>
                <a:gd name="connsiteX3" fmla="*/ 1433696 w 1478852"/>
                <a:gd name="connsiteY3" fmla="*/ 1919111 h 6197600"/>
                <a:gd name="connsiteX4" fmla="*/ 7 w 1478852"/>
                <a:gd name="connsiteY4" fmla="*/ 2280355 h 6197600"/>
                <a:gd name="connsiteX5" fmla="*/ 1456273 w 1478852"/>
                <a:gd name="connsiteY5" fmla="*/ 2675467 h 6197600"/>
                <a:gd name="connsiteX6" fmla="*/ 11296 w 1478852"/>
                <a:gd name="connsiteY6" fmla="*/ 3014133 h 6197600"/>
                <a:gd name="connsiteX7" fmla="*/ 1467562 w 1478852"/>
                <a:gd name="connsiteY7" fmla="*/ 3420533 h 6197600"/>
                <a:gd name="connsiteX8" fmla="*/ 11296 w 1478852"/>
                <a:gd name="connsiteY8" fmla="*/ 3702755 h 6197600"/>
                <a:gd name="connsiteX9" fmla="*/ 1444985 w 1478852"/>
                <a:gd name="connsiteY9" fmla="*/ 4165600 h 6197600"/>
                <a:gd name="connsiteX10" fmla="*/ 11296 w 1478852"/>
                <a:gd name="connsiteY10" fmla="*/ 4436533 h 6197600"/>
                <a:gd name="connsiteX11" fmla="*/ 1433696 w 1478852"/>
                <a:gd name="connsiteY11" fmla="*/ 5012267 h 6197600"/>
                <a:gd name="connsiteX12" fmla="*/ 857962 w 1478852"/>
                <a:gd name="connsiteY12" fmla="*/ 5226755 h 6197600"/>
                <a:gd name="connsiteX13" fmla="*/ 609607 w 1478852"/>
                <a:gd name="connsiteY13" fmla="*/ 5655733 h 6197600"/>
                <a:gd name="connsiteX14" fmla="*/ 609607 w 1478852"/>
                <a:gd name="connsiteY14" fmla="*/ 6197600 h 6197600"/>
                <a:gd name="connsiteX0" fmla="*/ 11291 w 1478847"/>
                <a:gd name="connsiteY0" fmla="*/ 0 h 6197600"/>
                <a:gd name="connsiteX1" fmla="*/ 1478846 w 1478847"/>
                <a:gd name="connsiteY1" fmla="*/ 666044 h 6197600"/>
                <a:gd name="connsiteX2" fmla="*/ 22580 w 1478847"/>
                <a:gd name="connsiteY2" fmla="*/ 1038578 h 6197600"/>
                <a:gd name="connsiteX3" fmla="*/ 1467558 w 1478847"/>
                <a:gd name="connsiteY3" fmla="*/ 1648178 h 6197600"/>
                <a:gd name="connsiteX4" fmla="*/ 2 w 1478847"/>
                <a:gd name="connsiteY4" fmla="*/ 2280355 h 6197600"/>
                <a:gd name="connsiteX5" fmla="*/ 1456268 w 1478847"/>
                <a:gd name="connsiteY5" fmla="*/ 2675467 h 6197600"/>
                <a:gd name="connsiteX6" fmla="*/ 11291 w 1478847"/>
                <a:gd name="connsiteY6" fmla="*/ 3014133 h 6197600"/>
                <a:gd name="connsiteX7" fmla="*/ 1467557 w 1478847"/>
                <a:gd name="connsiteY7" fmla="*/ 3420533 h 6197600"/>
                <a:gd name="connsiteX8" fmla="*/ 11291 w 1478847"/>
                <a:gd name="connsiteY8" fmla="*/ 3702755 h 6197600"/>
                <a:gd name="connsiteX9" fmla="*/ 1444980 w 1478847"/>
                <a:gd name="connsiteY9" fmla="*/ 4165600 h 6197600"/>
                <a:gd name="connsiteX10" fmla="*/ 11291 w 1478847"/>
                <a:gd name="connsiteY10" fmla="*/ 4436533 h 6197600"/>
                <a:gd name="connsiteX11" fmla="*/ 1433691 w 1478847"/>
                <a:gd name="connsiteY11" fmla="*/ 5012267 h 6197600"/>
                <a:gd name="connsiteX12" fmla="*/ 857957 w 1478847"/>
                <a:gd name="connsiteY12" fmla="*/ 5226755 h 6197600"/>
                <a:gd name="connsiteX13" fmla="*/ 609602 w 1478847"/>
                <a:gd name="connsiteY13" fmla="*/ 5655733 h 6197600"/>
                <a:gd name="connsiteX14" fmla="*/ 609602 w 1478847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56275 w 1467564"/>
                <a:gd name="connsiteY3" fmla="*/ 1648178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4289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44986 w 1456274"/>
                <a:gd name="connsiteY3" fmla="*/ 1535289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33697 w 1456274"/>
                <a:gd name="connsiteY3" fmla="*/ 1343377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56267 w 1467556"/>
                <a:gd name="connsiteY5" fmla="*/ 2675467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702755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815644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90134"/>
                <a:gd name="connsiteY0" fmla="*/ 0 h 6197600"/>
                <a:gd name="connsiteX1" fmla="*/ 1444979 w 1490134"/>
                <a:gd name="connsiteY1" fmla="*/ 417690 h 6197600"/>
                <a:gd name="connsiteX2" fmla="*/ 22579 w 1490134"/>
                <a:gd name="connsiteY2" fmla="*/ 869244 h 6197600"/>
                <a:gd name="connsiteX3" fmla="*/ 1444979 w 1490134"/>
                <a:gd name="connsiteY3" fmla="*/ 1343377 h 6197600"/>
                <a:gd name="connsiteX4" fmla="*/ 1 w 1490134"/>
                <a:gd name="connsiteY4" fmla="*/ 1896532 h 6197600"/>
                <a:gd name="connsiteX5" fmla="*/ 1433690 w 1490134"/>
                <a:gd name="connsiteY5" fmla="*/ 2393244 h 6197600"/>
                <a:gd name="connsiteX6" fmla="*/ 22579 w 1490134"/>
                <a:gd name="connsiteY6" fmla="*/ 2935111 h 6197600"/>
                <a:gd name="connsiteX7" fmla="*/ 1467556 w 1490134"/>
                <a:gd name="connsiteY7" fmla="*/ 3420533 h 6197600"/>
                <a:gd name="connsiteX8" fmla="*/ 11290 w 1490134"/>
                <a:gd name="connsiteY8" fmla="*/ 3815644 h 6197600"/>
                <a:gd name="connsiteX9" fmla="*/ 1490134 w 1490134"/>
                <a:gd name="connsiteY9" fmla="*/ 4402666 h 6197600"/>
                <a:gd name="connsiteX10" fmla="*/ 11290 w 1490134"/>
                <a:gd name="connsiteY10" fmla="*/ 4436533 h 6197600"/>
                <a:gd name="connsiteX11" fmla="*/ 1433690 w 1490134"/>
                <a:gd name="connsiteY11" fmla="*/ 5012267 h 6197600"/>
                <a:gd name="connsiteX12" fmla="*/ 857956 w 1490134"/>
                <a:gd name="connsiteY12" fmla="*/ 5226755 h 6197600"/>
                <a:gd name="connsiteX13" fmla="*/ 609601 w 1490134"/>
                <a:gd name="connsiteY13" fmla="*/ 5655733 h 6197600"/>
                <a:gd name="connsiteX14" fmla="*/ 609601 w 1490134"/>
                <a:gd name="connsiteY14" fmla="*/ 6197600 h 6197600"/>
                <a:gd name="connsiteX0" fmla="*/ 11339 w 1490184"/>
                <a:gd name="connsiteY0" fmla="*/ 0 h 6197600"/>
                <a:gd name="connsiteX1" fmla="*/ 1445028 w 1490184"/>
                <a:gd name="connsiteY1" fmla="*/ 417690 h 6197600"/>
                <a:gd name="connsiteX2" fmla="*/ 22628 w 1490184"/>
                <a:gd name="connsiteY2" fmla="*/ 869244 h 6197600"/>
                <a:gd name="connsiteX3" fmla="*/ 1445028 w 1490184"/>
                <a:gd name="connsiteY3" fmla="*/ 1343377 h 6197600"/>
                <a:gd name="connsiteX4" fmla="*/ 50 w 1490184"/>
                <a:gd name="connsiteY4" fmla="*/ 1896532 h 6197600"/>
                <a:gd name="connsiteX5" fmla="*/ 1433739 w 1490184"/>
                <a:gd name="connsiteY5" fmla="*/ 2393244 h 6197600"/>
                <a:gd name="connsiteX6" fmla="*/ 22628 w 1490184"/>
                <a:gd name="connsiteY6" fmla="*/ 2935111 h 6197600"/>
                <a:gd name="connsiteX7" fmla="*/ 1467605 w 1490184"/>
                <a:gd name="connsiteY7" fmla="*/ 3420533 h 6197600"/>
                <a:gd name="connsiteX8" fmla="*/ 11339 w 1490184"/>
                <a:gd name="connsiteY8" fmla="*/ 3815644 h 6197600"/>
                <a:gd name="connsiteX9" fmla="*/ 1490183 w 1490184"/>
                <a:gd name="connsiteY9" fmla="*/ 4402666 h 6197600"/>
                <a:gd name="connsiteX10" fmla="*/ 50 w 1490184"/>
                <a:gd name="connsiteY10" fmla="*/ 4718755 h 6197600"/>
                <a:gd name="connsiteX11" fmla="*/ 1433739 w 1490184"/>
                <a:gd name="connsiteY11" fmla="*/ 5012267 h 6197600"/>
                <a:gd name="connsiteX12" fmla="*/ 858005 w 1490184"/>
                <a:gd name="connsiteY12" fmla="*/ 5226755 h 6197600"/>
                <a:gd name="connsiteX13" fmla="*/ 609650 w 1490184"/>
                <a:gd name="connsiteY13" fmla="*/ 5655733 h 6197600"/>
                <a:gd name="connsiteX14" fmla="*/ 609650 w 1490184"/>
                <a:gd name="connsiteY14" fmla="*/ 6197600 h 6197600"/>
                <a:gd name="connsiteX0" fmla="*/ 11291 w 1522167"/>
                <a:gd name="connsiteY0" fmla="*/ 0 h 6197600"/>
                <a:gd name="connsiteX1" fmla="*/ 1444980 w 1522167"/>
                <a:gd name="connsiteY1" fmla="*/ 417690 h 6197600"/>
                <a:gd name="connsiteX2" fmla="*/ 22580 w 1522167"/>
                <a:gd name="connsiteY2" fmla="*/ 869244 h 6197600"/>
                <a:gd name="connsiteX3" fmla="*/ 1444980 w 1522167"/>
                <a:gd name="connsiteY3" fmla="*/ 1343377 h 6197600"/>
                <a:gd name="connsiteX4" fmla="*/ 2 w 1522167"/>
                <a:gd name="connsiteY4" fmla="*/ 1896532 h 6197600"/>
                <a:gd name="connsiteX5" fmla="*/ 1433691 w 1522167"/>
                <a:gd name="connsiteY5" fmla="*/ 2393244 h 6197600"/>
                <a:gd name="connsiteX6" fmla="*/ 22580 w 1522167"/>
                <a:gd name="connsiteY6" fmla="*/ 2935111 h 6197600"/>
                <a:gd name="connsiteX7" fmla="*/ 1467557 w 1522167"/>
                <a:gd name="connsiteY7" fmla="*/ 3420533 h 6197600"/>
                <a:gd name="connsiteX8" fmla="*/ 11291 w 1522167"/>
                <a:gd name="connsiteY8" fmla="*/ 3815644 h 6197600"/>
                <a:gd name="connsiteX9" fmla="*/ 1490135 w 1522167"/>
                <a:gd name="connsiteY9" fmla="*/ 4402666 h 6197600"/>
                <a:gd name="connsiteX10" fmla="*/ 2 w 1522167"/>
                <a:gd name="connsiteY10" fmla="*/ 4718755 h 6197600"/>
                <a:gd name="connsiteX11" fmla="*/ 1501424 w 1522167"/>
                <a:gd name="connsiteY11" fmla="*/ 5249334 h 6197600"/>
                <a:gd name="connsiteX12" fmla="*/ 857957 w 1522167"/>
                <a:gd name="connsiteY12" fmla="*/ 5226755 h 6197600"/>
                <a:gd name="connsiteX13" fmla="*/ 609602 w 1522167"/>
                <a:gd name="connsiteY13" fmla="*/ 5655733 h 6197600"/>
                <a:gd name="connsiteX14" fmla="*/ 609602 w 1522167"/>
                <a:gd name="connsiteY14" fmla="*/ 6197600 h 6197600"/>
                <a:gd name="connsiteX0" fmla="*/ 11291 w 1500130"/>
                <a:gd name="connsiteY0" fmla="*/ 0 h 6197600"/>
                <a:gd name="connsiteX1" fmla="*/ 1444980 w 1500130"/>
                <a:gd name="connsiteY1" fmla="*/ 417690 h 6197600"/>
                <a:gd name="connsiteX2" fmla="*/ 22580 w 1500130"/>
                <a:gd name="connsiteY2" fmla="*/ 869244 h 6197600"/>
                <a:gd name="connsiteX3" fmla="*/ 1444980 w 1500130"/>
                <a:gd name="connsiteY3" fmla="*/ 1343377 h 6197600"/>
                <a:gd name="connsiteX4" fmla="*/ 2 w 1500130"/>
                <a:gd name="connsiteY4" fmla="*/ 1896532 h 6197600"/>
                <a:gd name="connsiteX5" fmla="*/ 1433691 w 1500130"/>
                <a:gd name="connsiteY5" fmla="*/ 2393244 h 6197600"/>
                <a:gd name="connsiteX6" fmla="*/ 22580 w 1500130"/>
                <a:gd name="connsiteY6" fmla="*/ 2935111 h 6197600"/>
                <a:gd name="connsiteX7" fmla="*/ 1467557 w 1500130"/>
                <a:gd name="connsiteY7" fmla="*/ 3420533 h 6197600"/>
                <a:gd name="connsiteX8" fmla="*/ 11291 w 1500130"/>
                <a:gd name="connsiteY8" fmla="*/ 3815644 h 6197600"/>
                <a:gd name="connsiteX9" fmla="*/ 1490135 w 1500130"/>
                <a:gd name="connsiteY9" fmla="*/ 4402666 h 6197600"/>
                <a:gd name="connsiteX10" fmla="*/ 2 w 1500130"/>
                <a:gd name="connsiteY10" fmla="*/ 4718755 h 6197600"/>
                <a:gd name="connsiteX11" fmla="*/ 1478847 w 1500130"/>
                <a:gd name="connsiteY11" fmla="*/ 5204178 h 6197600"/>
                <a:gd name="connsiteX12" fmla="*/ 857957 w 1500130"/>
                <a:gd name="connsiteY12" fmla="*/ 5226755 h 6197600"/>
                <a:gd name="connsiteX13" fmla="*/ 609602 w 1500130"/>
                <a:gd name="connsiteY13" fmla="*/ 5655733 h 6197600"/>
                <a:gd name="connsiteX14" fmla="*/ 609602 w 1500130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57987 w 1490166"/>
                <a:gd name="connsiteY12" fmla="*/ 52267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0 w 1490165"/>
                <a:gd name="connsiteY0" fmla="*/ 0 h 6197600"/>
                <a:gd name="connsiteX1" fmla="*/ 1445009 w 1490165"/>
                <a:gd name="connsiteY1" fmla="*/ 417690 h 6197600"/>
                <a:gd name="connsiteX2" fmla="*/ 22609 w 1490165"/>
                <a:gd name="connsiteY2" fmla="*/ 869244 h 6197600"/>
                <a:gd name="connsiteX3" fmla="*/ 1445009 w 1490165"/>
                <a:gd name="connsiteY3" fmla="*/ 1343377 h 6197600"/>
                <a:gd name="connsiteX4" fmla="*/ 31 w 1490165"/>
                <a:gd name="connsiteY4" fmla="*/ 1896532 h 6197600"/>
                <a:gd name="connsiteX5" fmla="*/ 1433720 w 1490165"/>
                <a:gd name="connsiteY5" fmla="*/ 2393244 h 6197600"/>
                <a:gd name="connsiteX6" fmla="*/ 22609 w 1490165"/>
                <a:gd name="connsiteY6" fmla="*/ 2935111 h 6197600"/>
                <a:gd name="connsiteX7" fmla="*/ 1467586 w 1490165"/>
                <a:gd name="connsiteY7" fmla="*/ 3420533 h 6197600"/>
                <a:gd name="connsiteX8" fmla="*/ 11320 w 1490165"/>
                <a:gd name="connsiteY8" fmla="*/ 3815644 h 6197600"/>
                <a:gd name="connsiteX9" fmla="*/ 1490164 w 1490165"/>
                <a:gd name="connsiteY9" fmla="*/ 4402666 h 6197600"/>
                <a:gd name="connsiteX10" fmla="*/ 31 w 1490165"/>
                <a:gd name="connsiteY10" fmla="*/ 4718755 h 6197600"/>
                <a:gd name="connsiteX11" fmla="*/ 1445009 w 1490165"/>
                <a:gd name="connsiteY11" fmla="*/ 5192890 h 6197600"/>
                <a:gd name="connsiteX12" fmla="*/ 857986 w 1490165"/>
                <a:gd name="connsiteY12" fmla="*/ 5226755 h 6197600"/>
                <a:gd name="connsiteX13" fmla="*/ 609631 w 1490165"/>
                <a:gd name="connsiteY13" fmla="*/ 5655733 h 6197600"/>
                <a:gd name="connsiteX14" fmla="*/ 609631 w 1490165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54788 w 1490166"/>
                <a:gd name="connsiteY13" fmla="*/ 5870222 h 6197600"/>
                <a:gd name="connsiteX14" fmla="*/ 609632 w 1490166"/>
                <a:gd name="connsiteY14" fmla="*/ 6197600 h 6197600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54788 w 1490166"/>
                <a:gd name="connsiteY13" fmla="*/ 5870222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54788 w 1490166"/>
                <a:gd name="connsiteY13" fmla="*/ 5791199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982164 w 1490166"/>
                <a:gd name="connsiteY12" fmla="*/ 5486399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32 w 1490166"/>
                <a:gd name="connsiteY4" fmla="*/ 1896532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806221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32 w 1490166"/>
                <a:gd name="connsiteY6" fmla="*/ 2777067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292 w 1477165"/>
                <a:gd name="connsiteY0" fmla="*/ 0 h 6705601"/>
                <a:gd name="connsiteX1" fmla="*/ 1444981 w 1477165"/>
                <a:gd name="connsiteY1" fmla="*/ 417690 h 6705601"/>
                <a:gd name="connsiteX2" fmla="*/ 22581 w 1477165"/>
                <a:gd name="connsiteY2" fmla="*/ 869244 h 6705601"/>
                <a:gd name="connsiteX3" fmla="*/ 1444981 w 1477165"/>
                <a:gd name="connsiteY3" fmla="*/ 1343377 h 6705601"/>
                <a:gd name="connsiteX4" fmla="*/ 11292 w 1477165"/>
                <a:gd name="connsiteY4" fmla="*/ 1783643 h 6705601"/>
                <a:gd name="connsiteX5" fmla="*/ 1456269 w 1477165"/>
                <a:gd name="connsiteY5" fmla="*/ 2291644 h 6705601"/>
                <a:gd name="connsiteX6" fmla="*/ 3 w 1477165"/>
                <a:gd name="connsiteY6" fmla="*/ 2777067 h 6705601"/>
                <a:gd name="connsiteX7" fmla="*/ 1444980 w 1477165"/>
                <a:gd name="connsiteY7" fmla="*/ 3262489 h 6705601"/>
                <a:gd name="connsiteX8" fmla="*/ 11292 w 1477165"/>
                <a:gd name="connsiteY8" fmla="*/ 3815644 h 6705601"/>
                <a:gd name="connsiteX9" fmla="*/ 1456270 w 1477165"/>
                <a:gd name="connsiteY9" fmla="*/ 4233332 h 6705601"/>
                <a:gd name="connsiteX10" fmla="*/ 3 w 1477165"/>
                <a:gd name="connsiteY10" fmla="*/ 4718755 h 6705601"/>
                <a:gd name="connsiteX11" fmla="*/ 1444981 w 1477165"/>
                <a:gd name="connsiteY11" fmla="*/ 5192890 h 6705601"/>
                <a:gd name="connsiteX12" fmla="*/ 982135 w 1477165"/>
                <a:gd name="connsiteY12" fmla="*/ 5486399 h 6705601"/>
                <a:gd name="connsiteX13" fmla="*/ 733782 w 1477165"/>
                <a:gd name="connsiteY13" fmla="*/ 5813777 h 6705601"/>
                <a:gd name="connsiteX14" fmla="*/ 688625 w 1477165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718755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639733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66371" h="6649157">
                  <a:moveTo>
                    <a:pt x="22586" y="0"/>
                  </a:moveTo>
                  <a:cubicBezTo>
                    <a:pt x="812807" y="115711"/>
                    <a:pt x="1444986" y="225779"/>
                    <a:pt x="1444986" y="361246"/>
                  </a:cubicBezTo>
                  <a:cubicBezTo>
                    <a:pt x="1444986" y="496713"/>
                    <a:pt x="22586" y="658519"/>
                    <a:pt x="22586" y="812800"/>
                  </a:cubicBezTo>
                  <a:cubicBezTo>
                    <a:pt x="22586" y="967081"/>
                    <a:pt x="1446868" y="1115718"/>
                    <a:pt x="1444986" y="1286933"/>
                  </a:cubicBezTo>
                  <a:cubicBezTo>
                    <a:pt x="1443105" y="1458148"/>
                    <a:pt x="9416" y="1569155"/>
                    <a:pt x="11297" y="1727199"/>
                  </a:cubicBezTo>
                  <a:cubicBezTo>
                    <a:pt x="13178" y="1885243"/>
                    <a:pt x="1454393" y="2112904"/>
                    <a:pt x="1456274" y="2235200"/>
                  </a:cubicBezTo>
                  <a:cubicBezTo>
                    <a:pt x="1458156" y="2357496"/>
                    <a:pt x="1889" y="2558816"/>
                    <a:pt x="8" y="2720623"/>
                  </a:cubicBezTo>
                  <a:cubicBezTo>
                    <a:pt x="-1873" y="2882430"/>
                    <a:pt x="1443104" y="3032949"/>
                    <a:pt x="1444985" y="3206045"/>
                  </a:cubicBezTo>
                  <a:cubicBezTo>
                    <a:pt x="1446866" y="3379141"/>
                    <a:pt x="9415" y="3597393"/>
                    <a:pt x="11297" y="3759200"/>
                  </a:cubicBezTo>
                  <a:cubicBezTo>
                    <a:pt x="13179" y="3921007"/>
                    <a:pt x="1458156" y="4039540"/>
                    <a:pt x="1456275" y="4176888"/>
                  </a:cubicBezTo>
                  <a:cubicBezTo>
                    <a:pt x="1454394" y="4314236"/>
                    <a:pt x="3771" y="4440296"/>
                    <a:pt x="8" y="4583289"/>
                  </a:cubicBezTo>
                  <a:cubicBezTo>
                    <a:pt x="-3755" y="4726282"/>
                    <a:pt x="1270008" y="4893735"/>
                    <a:pt x="1433697" y="5034846"/>
                  </a:cubicBezTo>
                  <a:cubicBezTo>
                    <a:pt x="1597386" y="5175957"/>
                    <a:pt x="1098792" y="5309541"/>
                    <a:pt x="982140" y="5429955"/>
                  </a:cubicBezTo>
                  <a:cubicBezTo>
                    <a:pt x="865488" y="5550369"/>
                    <a:pt x="782705" y="5554133"/>
                    <a:pt x="733787" y="5757333"/>
                  </a:cubicBezTo>
                  <a:cubicBezTo>
                    <a:pt x="684869" y="5960533"/>
                    <a:pt x="667933" y="6459127"/>
                    <a:pt x="688630" y="6649157"/>
                  </a:cubicBezTo>
                </a:path>
              </a:pathLst>
            </a:cu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64" name="テキスト ボックス 163"/>
            <p:cNvSpPr txBox="1"/>
            <p:nvPr/>
          </p:nvSpPr>
          <p:spPr>
            <a:xfrm>
              <a:off x="2533170" y="2095020"/>
              <a:ext cx="517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3</a:t>
              </a:r>
              <a:endParaRPr kumimoji="1" lang="ja-JP" altLang="en-US" dirty="0"/>
            </a:p>
          </p:txBody>
        </p:sp>
        <p:sp>
          <p:nvSpPr>
            <p:cNvPr id="165" name="フリーフォーム 164"/>
            <p:cNvSpPr/>
            <p:nvPr/>
          </p:nvSpPr>
          <p:spPr>
            <a:xfrm flipH="1">
              <a:off x="3066594" y="2072570"/>
              <a:ext cx="79305" cy="504529"/>
            </a:xfrm>
            <a:custGeom>
              <a:avLst/>
              <a:gdLst>
                <a:gd name="connsiteX0" fmla="*/ 11296 w 1478851"/>
                <a:gd name="connsiteY0" fmla="*/ 0 h 6197600"/>
                <a:gd name="connsiteX1" fmla="*/ 1478851 w 1478851"/>
                <a:gd name="connsiteY1" fmla="*/ 666044 h 6197600"/>
                <a:gd name="connsiteX2" fmla="*/ 11296 w 1478851"/>
                <a:gd name="connsiteY2" fmla="*/ 1253067 h 6197600"/>
                <a:gd name="connsiteX3" fmla="*/ 1433696 w 1478851"/>
                <a:gd name="connsiteY3" fmla="*/ 1919111 h 6197600"/>
                <a:gd name="connsiteX4" fmla="*/ 7 w 1478851"/>
                <a:gd name="connsiteY4" fmla="*/ 2280355 h 6197600"/>
                <a:gd name="connsiteX5" fmla="*/ 1456273 w 1478851"/>
                <a:gd name="connsiteY5" fmla="*/ 2675467 h 6197600"/>
                <a:gd name="connsiteX6" fmla="*/ 11296 w 1478851"/>
                <a:gd name="connsiteY6" fmla="*/ 3014133 h 6197600"/>
                <a:gd name="connsiteX7" fmla="*/ 1467562 w 1478851"/>
                <a:gd name="connsiteY7" fmla="*/ 3420533 h 6197600"/>
                <a:gd name="connsiteX8" fmla="*/ 11296 w 1478851"/>
                <a:gd name="connsiteY8" fmla="*/ 3702755 h 6197600"/>
                <a:gd name="connsiteX9" fmla="*/ 1444985 w 1478851"/>
                <a:gd name="connsiteY9" fmla="*/ 4165600 h 6197600"/>
                <a:gd name="connsiteX10" fmla="*/ 11296 w 1478851"/>
                <a:gd name="connsiteY10" fmla="*/ 4436533 h 6197600"/>
                <a:gd name="connsiteX11" fmla="*/ 1433696 w 1478851"/>
                <a:gd name="connsiteY11" fmla="*/ 5012267 h 6197600"/>
                <a:gd name="connsiteX12" fmla="*/ 857962 w 1478851"/>
                <a:gd name="connsiteY12" fmla="*/ 5226755 h 6197600"/>
                <a:gd name="connsiteX13" fmla="*/ 609607 w 1478851"/>
                <a:gd name="connsiteY13" fmla="*/ 5655733 h 6197600"/>
                <a:gd name="connsiteX14" fmla="*/ 609607 w 1478851"/>
                <a:gd name="connsiteY14" fmla="*/ 6197600 h 6197600"/>
                <a:gd name="connsiteX0" fmla="*/ 11296 w 1478852"/>
                <a:gd name="connsiteY0" fmla="*/ 0 h 6197600"/>
                <a:gd name="connsiteX1" fmla="*/ 1478851 w 1478852"/>
                <a:gd name="connsiteY1" fmla="*/ 666044 h 6197600"/>
                <a:gd name="connsiteX2" fmla="*/ 22585 w 1478852"/>
                <a:gd name="connsiteY2" fmla="*/ 1038578 h 6197600"/>
                <a:gd name="connsiteX3" fmla="*/ 1433696 w 1478852"/>
                <a:gd name="connsiteY3" fmla="*/ 1919111 h 6197600"/>
                <a:gd name="connsiteX4" fmla="*/ 7 w 1478852"/>
                <a:gd name="connsiteY4" fmla="*/ 2280355 h 6197600"/>
                <a:gd name="connsiteX5" fmla="*/ 1456273 w 1478852"/>
                <a:gd name="connsiteY5" fmla="*/ 2675467 h 6197600"/>
                <a:gd name="connsiteX6" fmla="*/ 11296 w 1478852"/>
                <a:gd name="connsiteY6" fmla="*/ 3014133 h 6197600"/>
                <a:gd name="connsiteX7" fmla="*/ 1467562 w 1478852"/>
                <a:gd name="connsiteY7" fmla="*/ 3420533 h 6197600"/>
                <a:gd name="connsiteX8" fmla="*/ 11296 w 1478852"/>
                <a:gd name="connsiteY8" fmla="*/ 3702755 h 6197600"/>
                <a:gd name="connsiteX9" fmla="*/ 1444985 w 1478852"/>
                <a:gd name="connsiteY9" fmla="*/ 4165600 h 6197600"/>
                <a:gd name="connsiteX10" fmla="*/ 11296 w 1478852"/>
                <a:gd name="connsiteY10" fmla="*/ 4436533 h 6197600"/>
                <a:gd name="connsiteX11" fmla="*/ 1433696 w 1478852"/>
                <a:gd name="connsiteY11" fmla="*/ 5012267 h 6197600"/>
                <a:gd name="connsiteX12" fmla="*/ 857962 w 1478852"/>
                <a:gd name="connsiteY12" fmla="*/ 5226755 h 6197600"/>
                <a:gd name="connsiteX13" fmla="*/ 609607 w 1478852"/>
                <a:gd name="connsiteY13" fmla="*/ 5655733 h 6197600"/>
                <a:gd name="connsiteX14" fmla="*/ 609607 w 1478852"/>
                <a:gd name="connsiteY14" fmla="*/ 6197600 h 6197600"/>
                <a:gd name="connsiteX0" fmla="*/ 11291 w 1478847"/>
                <a:gd name="connsiteY0" fmla="*/ 0 h 6197600"/>
                <a:gd name="connsiteX1" fmla="*/ 1478846 w 1478847"/>
                <a:gd name="connsiteY1" fmla="*/ 666044 h 6197600"/>
                <a:gd name="connsiteX2" fmla="*/ 22580 w 1478847"/>
                <a:gd name="connsiteY2" fmla="*/ 1038578 h 6197600"/>
                <a:gd name="connsiteX3" fmla="*/ 1467558 w 1478847"/>
                <a:gd name="connsiteY3" fmla="*/ 1648178 h 6197600"/>
                <a:gd name="connsiteX4" fmla="*/ 2 w 1478847"/>
                <a:gd name="connsiteY4" fmla="*/ 2280355 h 6197600"/>
                <a:gd name="connsiteX5" fmla="*/ 1456268 w 1478847"/>
                <a:gd name="connsiteY5" fmla="*/ 2675467 h 6197600"/>
                <a:gd name="connsiteX6" fmla="*/ 11291 w 1478847"/>
                <a:gd name="connsiteY6" fmla="*/ 3014133 h 6197600"/>
                <a:gd name="connsiteX7" fmla="*/ 1467557 w 1478847"/>
                <a:gd name="connsiteY7" fmla="*/ 3420533 h 6197600"/>
                <a:gd name="connsiteX8" fmla="*/ 11291 w 1478847"/>
                <a:gd name="connsiteY8" fmla="*/ 3702755 h 6197600"/>
                <a:gd name="connsiteX9" fmla="*/ 1444980 w 1478847"/>
                <a:gd name="connsiteY9" fmla="*/ 4165600 h 6197600"/>
                <a:gd name="connsiteX10" fmla="*/ 11291 w 1478847"/>
                <a:gd name="connsiteY10" fmla="*/ 4436533 h 6197600"/>
                <a:gd name="connsiteX11" fmla="*/ 1433691 w 1478847"/>
                <a:gd name="connsiteY11" fmla="*/ 5012267 h 6197600"/>
                <a:gd name="connsiteX12" fmla="*/ 857957 w 1478847"/>
                <a:gd name="connsiteY12" fmla="*/ 5226755 h 6197600"/>
                <a:gd name="connsiteX13" fmla="*/ 609602 w 1478847"/>
                <a:gd name="connsiteY13" fmla="*/ 5655733 h 6197600"/>
                <a:gd name="connsiteX14" fmla="*/ 609602 w 1478847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56275 w 1467564"/>
                <a:gd name="connsiteY3" fmla="*/ 1648178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4289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44986 w 1456274"/>
                <a:gd name="connsiteY3" fmla="*/ 1535289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33697 w 1456274"/>
                <a:gd name="connsiteY3" fmla="*/ 1343377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56267 w 1467556"/>
                <a:gd name="connsiteY5" fmla="*/ 2675467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702755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815644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90134"/>
                <a:gd name="connsiteY0" fmla="*/ 0 h 6197600"/>
                <a:gd name="connsiteX1" fmla="*/ 1444979 w 1490134"/>
                <a:gd name="connsiteY1" fmla="*/ 417690 h 6197600"/>
                <a:gd name="connsiteX2" fmla="*/ 22579 w 1490134"/>
                <a:gd name="connsiteY2" fmla="*/ 869244 h 6197600"/>
                <a:gd name="connsiteX3" fmla="*/ 1444979 w 1490134"/>
                <a:gd name="connsiteY3" fmla="*/ 1343377 h 6197600"/>
                <a:gd name="connsiteX4" fmla="*/ 1 w 1490134"/>
                <a:gd name="connsiteY4" fmla="*/ 1896532 h 6197600"/>
                <a:gd name="connsiteX5" fmla="*/ 1433690 w 1490134"/>
                <a:gd name="connsiteY5" fmla="*/ 2393244 h 6197600"/>
                <a:gd name="connsiteX6" fmla="*/ 22579 w 1490134"/>
                <a:gd name="connsiteY6" fmla="*/ 2935111 h 6197600"/>
                <a:gd name="connsiteX7" fmla="*/ 1467556 w 1490134"/>
                <a:gd name="connsiteY7" fmla="*/ 3420533 h 6197600"/>
                <a:gd name="connsiteX8" fmla="*/ 11290 w 1490134"/>
                <a:gd name="connsiteY8" fmla="*/ 3815644 h 6197600"/>
                <a:gd name="connsiteX9" fmla="*/ 1490134 w 1490134"/>
                <a:gd name="connsiteY9" fmla="*/ 4402666 h 6197600"/>
                <a:gd name="connsiteX10" fmla="*/ 11290 w 1490134"/>
                <a:gd name="connsiteY10" fmla="*/ 4436533 h 6197600"/>
                <a:gd name="connsiteX11" fmla="*/ 1433690 w 1490134"/>
                <a:gd name="connsiteY11" fmla="*/ 5012267 h 6197600"/>
                <a:gd name="connsiteX12" fmla="*/ 857956 w 1490134"/>
                <a:gd name="connsiteY12" fmla="*/ 5226755 h 6197600"/>
                <a:gd name="connsiteX13" fmla="*/ 609601 w 1490134"/>
                <a:gd name="connsiteY13" fmla="*/ 5655733 h 6197600"/>
                <a:gd name="connsiteX14" fmla="*/ 609601 w 1490134"/>
                <a:gd name="connsiteY14" fmla="*/ 6197600 h 6197600"/>
                <a:gd name="connsiteX0" fmla="*/ 11339 w 1490184"/>
                <a:gd name="connsiteY0" fmla="*/ 0 h 6197600"/>
                <a:gd name="connsiteX1" fmla="*/ 1445028 w 1490184"/>
                <a:gd name="connsiteY1" fmla="*/ 417690 h 6197600"/>
                <a:gd name="connsiteX2" fmla="*/ 22628 w 1490184"/>
                <a:gd name="connsiteY2" fmla="*/ 869244 h 6197600"/>
                <a:gd name="connsiteX3" fmla="*/ 1445028 w 1490184"/>
                <a:gd name="connsiteY3" fmla="*/ 1343377 h 6197600"/>
                <a:gd name="connsiteX4" fmla="*/ 50 w 1490184"/>
                <a:gd name="connsiteY4" fmla="*/ 1896532 h 6197600"/>
                <a:gd name="connsiteX5" fmla="*/ 1433739 w 1490184"/>
                <a:gd name="connsiteY5" fmla="*/ 2393244 h 6197600"/>
                <a:gd name="connsiteX6" fmla="*/ 22628 w 1490184"/>
                <a:gd name="connsiteY6" fmla="*/ 2935111 h 6197600"/>
                <a:gd name="connsiteX7" fmla="*/ 1467605 w 1490184"/>
                <a:gd name="connsiteY7" fmla="*/ 3420533 h 6197600"/>
                <a:gd name="connsiteX8" fmla="*/ 11339 w 1490184"/>
                <a:gd name="connsiteY8" fmla="*/ 3815644 h 6197600"/>
                <a:gd name="connsiteX9" fmla="*/ 1490183 w 1490184"/>
                <a:gd name="connsiteY9" fmla="*/ 4402666 h 6197600"/>
                <a:gd name="connsiteX10" fmla="*/ 50 w 1490184"/>
                <a:gd name="connsiteY10" fmla="*/ 4718755 h 6197600"/>
                <a:gd name="connsiteX11" fmla="*/ 1433739 w 1490184"/>
                <a:gd name="connsiteY11" fmla="*/ 5012267 h 6197600"/>
                <a:gd name="connsiteX12" fmla="*/ 858005 w 1490184"/>
                <a:gd name="connsiteY12" fmla="*/ 5226755 h 6197600"/>
                <a:gd name="connsiteX13" fmla="*/ 609650 w 1490184"/>
                <a:gd name="connsiteY13" fmla="*/ 5655733 h 6197600"/>
                <a:gd name="connsiteX14" fmla="*/ 609650 w 1490184"/>
                <a:gd name="connsiteY14" fmla="*/ 6197600 h 6197600"/>
                <a:gd name="connsiteX0" fmla="*/ 11291 w 1522167"/>
                <a:gd name="connsiteY0" fmla="*/ 0 h 6197600"/>
                <a:gd name="connsiteX1" fmla="*/ 1444980 w 1522167"/>
                <a:gd name="connsiteY1" fmla="*/ 417690 h 6197600"/>
                <a:gd name="connsiteX2" fmla="*/ 22580 w 1522167"/>
                <a:gd name="connsiteY2" fmla="*/ 869244 h 6197600"/>
                <a:gd name="connsiteX3" fmla="*/ 1444980 w 1522167"/>
                <a:gd name="connsiteY3" fmla="*/ 1343377 h 6197600"/>
                <a:gd name="connsiteX4" fmla="*/ 2 w 1522167"/>
                <a:gd name="connsiteY4" fmla="*/ 1896532 h 6197600"/>
                <a:gd name="connsiteX5" fmla="*/ 1433691 w 1522167"/>
                <a:gd name="connsiteY5" fmla="*/ 2393244 h 6197600"/>
                <a:gd name="connsiteX6" fmla="*/ 22580 w 1522167"/>
                <a:gd name="connsiteY6" fmla="*/ 2935111 h 6197600"/>
                <a:gd name="connsiteX7" fmla="*/ 1467557 w 1522167"/>
                <a:gd name="connsiteY7" fmla="*/ 3420533 h 6197600"/>
                <a:gd name="connsiteX8" fmla="*/ 11291 w 1522167"/>
                <a:gd name="connsiteY8" fmla="*/ 3815644 h 6197600"/>
                <a:gd name="connsiteX9" fmla="*/ 1490135 w 1522167"/>
                <a:gd name="connsiteY9" fmla="*/ 4402666 h 6197600"/>
                <a:gd name="connsiteX10" fmla="*/ 2 w 1522167"/>
                <a:gd name="connsiteY10" fmla="*/ 4718755 h 6197600"/>
                <a:gd name="connsiteX11" fmla="*/ 1501424 w 1522167"/>
                <a:gd name="connsiteY11" fmla="*/ 5249334 h 6197600"/>
                <a:gd name="connsiteX12" fmla="*/ 857957 w 1522167"/>
                <a:gd name="connsiteY12" fmla="*/ 5226755 h 6197600"/>
                <a:gd name="connsiteX13" fmla="*/ 609602 w 1522167"/>
                <a:gd name="connsiteY13" fmla="*/ 5655733 h 6197600"/>
                <a:gd name="connsiteX14" fmla="*/ 609602 w 1522167"/>
                <a:gd name="connsiteY14" fmla="*/ 6197600 h 6197600"/>
                <a:gd name="connsiteX0" fmla="*/ 11291 w 1500130"/>
                <a:gd name="connsiteY0" fmla="*/ 0 h 6197600"/>
                <a:gd name="connsiteX1" fmla="*/ 1444980 w 1500130"/>
                <a:gd name="connsiteY1" fmla="*/ 417690 h 6197600"/>
                <a:gd name="connsiteX2" fmla="*/ 22580 w 1500130"/>
                <a:gd name="connsiteY2" fmla="*/ 869244 h 6197600"/>
                <a:gd name="connsiteX3" fmla="*/ 1444980 w 1500130"/>
                <a:gd name="connsiteY3" fmla="*/ 1343377 h 6197600"/>
                <a:gd name="connsiteX4" fmla="*/ 2 w 1500130"/>
                <a:gd name="connsiteY4" fmla="*/ 1896532 h 6197600"/>
                <a:gd name="connsiteX5" fmla="*/ 1433691 w 1500130"/>
                <a:gd name="connsiteY5" fmla="*/ 2393244 h 6197600"/>
                <a:gd name="connsiteX6" fmla="*/ 22580 w 1500130"/>
                <a:gd name="connsiteY6" fmla="*/ 2935111 h 6197600"/>
                <a:gd name="connsiteX7" fmla="*/ 1467557 w 1500130"/>
                <a:gd name="connsiteY7" fmla="*/ 3420533 h 6197600"/>
                <a:gd name="connsiteX8" fmla="*/ 11291 w 1500130"/>
                <a:gd name="connsiteY8" fmla="*/ 3815644 h 6197600"/>
                <a:gd name="connsiteX9" fmla="*/ 1490135 w 1500130"/>
                <a:gd name="connsiteY9" fmla="*/ 4402666 h 6197600"/>
                <a:gd name="connsiteX10" fmla="*/ 2 w 1500130"/>
                <a:gd name="connsiteY10" fmla="*/ 4718755 h 6197600"/>
                <a:gd name="connsiteX11" fmla="*/ 1478847 w 1500130"/>
                <a:gd name="connsiteY11" fmla="*/ 5204178 h 6197600"/>
                <a:gd name="connsiteX12" fmla="*/ 857957 w 1500130"/>
                <a:gd name="connsiteY12" fmla="*/ 5226755 h 6197600"/>
                <a:gd name="connsiteX13" fmla="*/ 609602 w 1500130"/>
                <a:gd name="connsiteY13" fmla="*/ 5655733 h 6197600"/>
                <a:gd name="connsiteX14" fmla="*/ 609602 w 1500130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57987 w 1490166"/>
                <a:gd name="connsiteY12" fmla="*/ 52267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0 w 1490165"/>
                <a:gd name="connsiteY0" fmla="*/ 0 h 6197600"/>
                <a:gd name="connsiteX1" fmla="*/ 1445009 w 1490165"/>
                <a:gd name="connsiteY1" fmla="*/ 417690 h 6197600"/>
                <a:gd name="connsiteX2" fmla="*/ 22609 w 1490165"/>
                <a:gd name="connsiteY2" fmla="*/ 869244 h 6197600"/>
                <a:gd name="connsiteX3" fmla="*/ 1445009 w 1490165"/>
                <a:gd name="connsiteY3" fmla="*/ 1343377 h 6197600"/>
                <a:gd name="connsiteX4" fmla="*/ 31 w 1490165"/>
                <a:gd name="connsiteY4" fmla="*/ 1896532 h 6197600"/>
                <a:gd name="connsiteX5" fmla="*/ 1433720 w 1490165"/>
                <a:gd name="connsiteY5" fmla="*/ 2393244 h 6197600"/>
                <a:gd name="connsiteX6" fmla="*/ 22609 w 1490165"/>
                <a:gd name="connsiteY6" fmla="*/ 2935111 h 6197600"/>
                <a:gd name="connsiteX7" fmla="*/ 1467586 w 1490165"/>
                <a:gd name="connsiteY7" fmla="*/ 3420533 h 6197600"/>
                <a:gd name="connsiteX8" fmla="*/ 11320 w 1490165"/>
                <a:gd name="connsiteY8" fmla="*/ 3815644 h 6197600"/>
                <a:gd name="connsiteX9" fmla="*/ 1490164 w 1490165"/>
                <a:gd name="connsiteY9" fmla="*/ 4402666 h 6197600"/>
                <a:gd name="connsiteX10" fmla="*/ 31 w 1490165"/>
                <a:gd name="connsiteY10" fmla="*/ 4718755 h 6197600"/>
                <a:gd name="connsiteX11" fmla="*/ 1445009 w 1490165"/>
                <a:gd name="connsiteY11" fmla="*/ 5192890 h 6197600"/>
                <a:gd name="connsiteX12" fmla="*/ 857986 w 1490165"/>
                <a:gd name="connsiteY12" fmla="*/ 5226755 h 6197600"/>
                <a:gd name="connsiteX13" fmla="*/ 609631 w 1490165"/>
                <a:gd name="connsiteY13" fmla="*/ 5655733 h 6197600"/>
                <a:gd name="connsiteX14" fmla="*/ 609631 w 1490165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54788 w 1490166"/>
                <a:gd name="connsiteY13" fmla="*/ 5870222 h 6197600"/>
                <a:gd name="connsiteX14" fmla="*/ 609632 w 1490166"/>
                <a:gd name="connsiteY14" fmla="*/ 6197600 h 6197600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54788 w 1490166"/>
                <a:gd name="connsiteY13" fmla="*/ 5870222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54788 w 1490166"/>
                <a:gd name="connsiteY13" fmla="*/ 5791199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982164 w 1490166"/>
                <a:gd name="connsiteY12" fmla="*/ 5486399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32 w 1490166"/>
                <a:gd name="connsiteY4" fmla="*/ 1896532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806221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32 w 1490166"/>
                <a:gd name="connsiteY6" fmla="*/ 2777067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292 w 1477165"/>
                <a:gd name="connsiteY0" fmla="*/ 0 h 6705601"/>
                <a:gd name="connsiteX1" fmla="*/ 1444981 w 1477165"/>
                <a:gd name="connsiteY1" fmla="*/ 417690 h 6705601"/>
                <a:gd name="connsiteX2" fmla="*/ 22581 w 1477165"/>
                <a:gd name="connsiteY2" fmla="*/ 869244 h 6705601"/>
                <a:gd name="connsiteX3" fmla="*/ 1444981 w 1477165"/>
                <a:gd name="connsiteY3" fmla="*/ 1343377 h 6705601"/>
                <a:gd name="connsiteX4" fmla="*/ 11292 w 1477165"/>
                <a:gd name="connsiteY4" fmla="*/ 1783643 h 6705601"/>
                <a:gd name="connsiteX5" fmla="*/ 1456269 w 1477165"/>
                <a:gd name="connsiteY5" fmla="*/ 2291644 h 6705601"/>
                <a:gd name="connsiteX6" fmla="*/ 3 w 1477165"/>
                <a:gd name="connsiteY6" fmla="*/ 2777067 h 6705601"/>
                <a:gd name="connsiteX7" fmla="*/ 1444980 w 1477165"/>
                <a:gd name="connsiteY7" fmla="*/ 3262489 h 6705601"/>
                <a:gd name="connsiteX8" fmla="*/ 11292 w 1477165"/>
                <a:gd name="connsiteY8" fmla="*/ 3815644 h 6705601"/>
                <a:gd name="connsiteX9" fmla="*/ 1456270 w 1477165"/>
                <a:gd name="connsiteY9" fmla="*/ 4233332 h 6705601"/>
                <a:gd name="connsiteX10" fmla="*/ 3 w 1477165"/>
                <a:gd name="connsiteY10" fmla="*/ 4718755 h 6705601"/>
                <a:gd name="connsiteX11" fmla="*/ 1444981 w 1477165"/>
                <a:gd name="connsiteY11" fmla="*/ 5192890 h 6705601"/>
                <a:gd name="connsiteX12" fmla="*/ 982135 w 1477165"/>
                <a:gd name="connsiteY12" fmla="*/ 5486399 h 6705601"/>
                <a:gd name="connsiteX13" fmla="*/ 733782 w 1477165"/>
                <a:gd name="connsiteY13" fmla="*/ 5813777 h 6705601"/>
                <a:gd name="connsiteX14" fmla="*/ 688625 w 1477165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718755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639733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66371" h="6649157">
                  <a:moveTo>
                    <a:pt x="22586" y="0"/>
                  </a:moveTo>
                  <a:cubicBezTo>
                    <a:pt x="812807" y="115711"/>
                    <a:pt x="1444986" y="225779"/>
                    <a:pt x="1444986" y="361246"/>
                  </a:cubicBezTo>
                  <a:cubicBezTo>
                    <a:pt x="1444986" y="496713"/>
                    <a:pt x="22586" y="658519"/>
                    <a:pt x="22586" y="812800"/>
                  </a:cubicBezTo>
                  <a:cubicBezTo>
                    <a:pt x="22586" y="967081"/>
                    <a:pt x="1446868" y="1115718"/>
                    <a:pt x="1444986" y="1286933"/>
                  </a:cubicBezTo>
                  <a:cubicBezTo>
                    <a:pt x="1443105" y="1458148"/>
                    <a:pt x="9416" y="1569155"/>
                    <a:pt x="11297" y="1727199"/>
                  </a:cubicBezTo>
                  <a:cubicBezTo>
                    <a:pt x="13178" y="1885243"/>
                    <a:pt x="1454393" y="2112904"/>
                    <a:pt x="1456274" y="2235200"/>
                  </a:cubicBezTo>
                  <a:cubicBezTo>
                    <a:pt x="1458156" y="2357496"/>
                    <a:pt x="1889" y="2558816"/>
                    <a:pt x="8" y="2720623"/>
                  </a:cubicBezTo>
                  <a:cubicBezTo>
                    <a:pt x="-1873" y="2882430"/>
                    <a:pt x="1443104" y="3032949"/>
                    <a:pt x="1444985" y="3206045"/>
                  </a:cubicBezTo>
                  <a:cubicBezTo>
                    <a:pt x="1446866" y="3379141"/>
                    <a:pt x="9415" y="3597393"/>
                    <a:pt x="11297" y="3759200"/>
                  </a:cubicBezTo>
                  <a:cubicBezTo>
                    <a:pt x="13179" y="3921007"/>
                    <a:pt x="1458156" y="4039540"/>
                    <a:pt x="1456275" y="4176888"/>
                  </a:cubicBezTo>
                  <a:cubicBezTo>
                    <a:pt x="1454394" y="4314236"/>
                    <a:pt x="3771" y="4440296"/>
                    <a:pt x="8" y="4583289"/>
                  </a:cubicBezTo>
                  <a:cubicBezTo>
                    <a:pt x="-3755" y="4726282"/>
                    <a:pt x="1270008" y="4893735"/>
                    <a:pt x="1433697" y="5034846"/>
                  </a:cubicBezTo>
                  <a:cubicBezTo>
                    <a:pt x="1597386" y="5175957"/>
                    <a:pt x="1098792" y="5309541"/>
                    <a:pt x="982140" y="5429955"/>
                  </a:cubicBezTo>
                  <a:cubicBezTo>
                    <a:pt x="865488" y="5550369"/>
                    <a:pt x="782705" y="5554133"/>
                    <a:pt x="733787" y="5757333"/>
                  </a:cubicBezTo>
                  <a:cubicBezTo>
                    <a:pt x="684869" y="5960533"/>
                    <a:pt x="667933" y="6459127"/>
                    <a:pt x="688630" y="6649157"/>
                  </a:cubicBezTo>
                </a:path>
              </a:pathLst>
            </a:cu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66" name="テキスト ボックス 165"/>
            <p:cNvSpPr txBox="1"/>
            <p:nvPr/>
          </p:nvSpPr>
          <p:spPr>
            <a:xfrm>
              <a:off x="3072984" y="2090166"/>
              <a:ext cx="517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4</a:t>
              </a:r>
              <a:endParaRPr kumimoji="1" lang="ja-JP" altLang="en-US" dirty="0"/>
            </a:p>
          </p:txBody>
        </p:sp>
        <p:sp>
          <p:nvSpPr>
            <p:cNvPr id="167" name="フリーフォーム 166"/>
            <p:cNvSpPr/>
            <p:nvPr/>
          </p:nvSpPr>
          <p:spPr>
            <a:xfrm flipH="1">
              <a:off x="3591531" y="2054974"/>
              <a:ext cx="79305" cy="504529"/>
            </a:xfrm>
            <a:custGeom>
              <a:avLst/>
              <a:gdLst>
                <a:gd name="connsiteX0" fmla="*/ 11296 w 1478851"/>
                <a:gd name="connsiteY0" fmla="*/ 0 h 6197600"/>
                <a:gd name="connsiteX1" fmla="*/ 1478851 w 1478851"/>
                <a:gd name="connsiteY1" fmla="*/ 666044 h 6197600"/>
                <a:gd name="connsiteX2" fmla="*/ 11296 w 1478851"/>
                <a:gd name="connsiteY2" fmla="*/ 1253067 h 6197600"/>
                <a:gd name="connsiteX3" fmla="*/ 1433696 w 1478851"/>
                <a:gd name="connsiteY3" fmla="*/ 1919111 h 6197600"/>
                <a:gd name="connsiteX4" fmla="*/ 7 w 1478851"/>
                <a:gd name="connsiteY4" fmla="*/ 2280355 h 6197600"/>
                <a:gd name="connsiteX5" fmla="*/ 1456273 w 1478851"/>
                <a:gd name="connsiteY5" fmla="*/ 2675467 h 6197600"/>
                <a:gd name="connsiteX6" fmla="*/ 11296 w 1478851"/>
                <a:gd name="connsiteY6" fmla="*/ 3014133 h 6197600"/>
                <a:gd name="connsiteX7" fmla="*/ 1467562 w 1478851"/>
                <a:gd name="connsiteY7" fmla="*/ 3420533 h 6197600"/>
                <a:gd name="connsiteX8" fmla="*/ 11296 w 1478851"/>
                <a:gd name="connsiteY8" fmla="*/ 3702755 h 6197600"/>
                <a:gd name="connsiteX9" fmla="*/ 1444985 w 1478851"/>
                <a:gd name="connsiteY9" fmla="*/ 4165600 h 6197600"/>
                <a:gd name="connsiteX10" fmla="*/ 11296 w 1478851"/>
                <a:gd name="connsiteY10" fmla="*/ 4436533 h 6197600"/>
                <a:gd name="connsiteX11" fmla="*/ 1433696 w 1478851"/>
                <a:gd name="connsiteY11" fmla="*/ 5012267 h 6197600"/>
                <a:gd name="connsiteX12" fmla="*/ 857962 w 1478851"/>
                <a:gd name="connsiteY12" fmla="*/ 5226755 h 6197600"/>
                <a:gd name="connsiteX13" fmla="*/ 609607 w 1478851"/>
                <a:gd name="connsiteY13" fmla="*/ 5655733 h 6197600"/>
                <a:gd name="connsiteX14" fmla="*/ 609607 w 1478851"/>
                <a:gd name="connsiteY14" fmla="*/ 6197600 h 6197600"/>
                <a:gd name="connsiteX0" fmla="*/ 11296 w 1478852"/>
                <a:gd name="connsiteY0" fmla="*/ 0 h 6197600"/>
                <a:gd name="connsiteX1" fmla="*/ 1478851 w 1478852"/>
                <a:gd name="connsiteY1" fmla="*/ 666044 h 6197600"/>
                <a:gd name="connsiteX2" fmla="*/ 22585 w 1478852"/>
                <a:gd name="connsiteY2" fmla="*/ 1038578 h 6197600"/>
                <a:gd name="connsiteX3" fmla="*/ 1433696 w 1478852"/>
                <a:gd name="connsiteY3" fmla="*/ 1919111 h 6197600"/>
                <a:gd name="connsiteX4" fmla="*/ 7 w 1478852"/>
                <a:gd name="connsiteY4" fmla="*/ 2280355 h 6197600"/>
                <a:gd name="connsiteX5" fmla="*/ 1456273 w 1478852"/>
                <a:gd name="connsiteY5" fmla="*/ 2675467 h 6197600"/>
                <a:gd name="connsiteX6" fmla="*/ 11296 w 1478852"/>
                <a:gd name="connsiteY6" fmla="*/ 3014133 h 6197600"/>
                <a:gd name="connsiteX7" fmla="*/ 1467562 w 1478852"/>
                <a:gd name="connsiteY7" fmla="*/ 3420533 h 6197600"/>
                <a:gd name="connsiteX8" fmla="*/ 11296 w 1478852"/>
                <a:gd name="connsiteY8" fmla="*/ 3702755 h 6197600"/>
                <a:gd name="connsiteX9" fmla="*/ 1444985 w 1478852"/>
                <a:gd name="connsiteY9" fmla="*/ 4165600 h 6197600"/>
                <a:gd name="connsiteX10" fmla="*/ 11296 w 1478852"/>
                <a:gd name="connsiteY10" fmla="*/ 4436533 h 6197600"/>
                <a:gd name="connsiteX11" fmla="*/ 1433696 w 1478852"/>
                <a:gd name="connsiteY11" fmla="*/ 5012267 h 6197600"/>
                <a:gd name="connsiteX12" fmla="*/ 857962 w 1478852"/>
                <a:gd name="connsiteY12" fmla="*/ 5226755 h 6197600"/>
                <a:gd name="connsiteX13" fmla="*/ 609607 w 1478852"/>
                <a:gd name="connsiteY13" fmla="*/ 5655733 h 6197600"/>
                <a:gd name="connsiteX14" fmla="*/ 609607 w 1478852"/>
                <a:gd name="connsiteY14" fmla="*/ 6197600 h 6197600"/>
                <a:gd name="connsiteX0" fmla="*/ 11291 w 1478847"/>
                <a:gd name="connsiteY0" fmla="*/ 0 h 6197600"/>
                <a:gd name="connsiteX1" fmla="*/ 1478846 w 1478847"/>
                <a:gd name="connsiteY1" fmla="*/ 666044 h 6197600"/>
                <a:gd name="connsiteX2" fmla="*/ 22580 w 1478847"/>
                <a:gd name="connsiteY2" fmla="*/ 1038578 h 6197600"/>
                <a:gd name="connsiteX3" fmla="*/ 1467558 w 1478847"/>
                <a:gd name="connsiteY3" fmla="*/ 1648178 h 6197600"/>
                <a:gd name="connsiteX4" fmla="*/ 2 w 1478847"/>
                <a:gd name="connsiteY4" fmla="*/ 2280355 h 6197600"/>
                <a:gd name="connsiteX5" fmla="*/ 1456268 w 1478847"/>
                <a:gd name="connsiteY5" fmla="*/ 2675467 h 6197600"/>
                <a:gd name="connsiteX6" fmla="*/ 11291 w 1478847"/>
                <a:gd name="connsiteY6" fmla="*/ 3014133 h 6197600"/>
                <a:gd name="connsiteX7" fmla="*/ 1467557 w 1478847"/>
                <a:gd name="connsiteY7" fmla="*/ 3420533 h 6197600"/>
                <a:gd name="connsiteX8" fmla="*/ 11291 w 1478847"/>
                <a:gd name="connsiteY8" fmla="*/ 3702755 h 6197600"/>
                <a:gd name="connsiteX9" fmla="*/ 1444980 w 1478847"/>
                <a:gd name="connsiteY9" fmla="*/ 4165600 h 6197600"/>
                <a:gd name="connsiteX10" fmla="*/ 11291 w 1478847"/>
                <a:gd name="connsiteY10" fmla="*/ 4436533 h 6197600"/>
                <a:gd name="connsiteX11" fmla="*/ 1433691 w 1478847"/>
                <a:gd name="connsiteY11" fmla="*/ 5012267 h 6197600"/>
                <a:gd name="connsiteX12" fmla="*/ 857957 w 1478847"/>
                <a:gd name="connsiteY12" fmla="*/ 5226755 h 6197600"/>
                <a:gd name="connsiteX13" fmla="*/ 609602 w 1478847"/>
                <a:gd name="connsiteY13" fmla="*/ 5655733 h 6197600"/>
                <a:gd name="connsiteX14" fmla="*/ 609602 w 1478847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56275 w 1467564"/>
                <a:gd name="connsiteY3" fmla="*/ 1648178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4289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44986 w 1456274"/>
                <a:gd name="connsiteY3" fmla="*/ 1535289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33697 w 1456274"/>
                <a:gd name="connsiteY3" fmla="*/ 1343377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56267 w 1467556"/>
                <a:gd name="connsiteY5" fmla="*/ 2675467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702755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815644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90134"/>
                <a:gd name="connsiteY0" fmla="*/ 0 h 6197600"/>
                <a:gd name="connsiteX1" fmla="*/ 1444979 w 1490134"/>
                <a:gd name="connsiteY1" fmla="*/ 417690 h 6197600"/>
                <a:gd name="connsiteX2" fmla="*/ 22579 w 1490134"/>
                <a:gd name="connsiteY2" fmla="*/ 869244 h 6197600"/>
                <a:gd name="connsiteX3" fmla="*/ 1444979 w 1490134"/>
                <a:gd name="connsiteY3" fmla="*/ 1343377 h 6197600"/>
                <a:gd name="connsiteX4" fmla="*/ 1 w 1490134"/>
                <a:gd name="connsiteY4" fmla="*/ 1896532 h 6197600"/>
                <a:gd name="connsiteX5" fmla="*/ 1433690 w 1490134"/>
                <a:gd name="connsiteY5" fmla="*/ 2393244 h 6197600"/>
                <a:gd name="connsiteX6" fmla="*/ 22579 w 1490134"/>
                <a:gd name="connsiteY6" fmla="*/ 2935111 h 6197600"/>
                <a:gd name="connsiteX7" fmla="*/ 1467556 w 1490134"/>
                <a:gd name="connsiteY7" fmla="*/ 3420533 h 6197600"/>
                <a:gd name="connsiteX8" fmla="*/ 11290 w 1490134"/>
                <a:gd name="connsiteY8" fmla="*/ 3815644 h 6197600"/>
                <a:gd name="connsiteX9" fmla="*/ 1490134 w 1490134"/>
                <a:gd name="connsiteY9" fmla="*/ 4402666 h 6197600"/>
                <a:gd name="connsiteX10" fmla="*/ 11290 w 1490134"/>
                <a:gd name="connsiteY10" fmla="*/ 4436533 h 6197600"/>
                <a:gd name="connsiteX11" fmla="*/ 1433690 w 1490134"/>
                <a:gd name="connsiteY11" fmla="*/ 5012267 h 6197600"/>
                <a:gd name="connsiteX12" fmla="*/ 857956 w 1490134"/>
                <a:gd name="connsiteY12" fmla="*/ 5226755 h 6197600"/>
                <a:gd name="connsiteX13" fmla="*/ 609601 w 1490134"/>
                <a:gd name="connsiteY13" fmla="*/ 5655733 h 6197600"/>
                <a:gd name="connsiteX14" fmla="*/ 609601 w 1490134"/>
                <a:gd name="connsiteY14" fmla="*/ 6197600 h 6197600"/>
                <a:gd name="connsiteX0" fmla="*/ 11339 w 1490184"/>
                <a:gd name="connsiteY0" fmla="*/ 0 h 6197600"/>
                <a:gd name="connsiteX1" fmla="*/ 1445028 w 1490184"/>
                <a:gd name="connsiteY1" fmla="*/ 417690 h 6197600"/>
                <a:gd name="connsiteX2" fmla="*/ 22628 w 1490184"/>
                <a:gd name="connsiteY2" fmla="*/ 869244 h 6197600"/>
                <a:gd name="connsiteX3" fmla="*/ 1445028 w 1490184"/>
                <a:gd name="connsiteY3" fmla="*/ 1343377 h 6197600"/>
                <a:gd name="connsiteX4" fmla="*/ 50 w 1490184"/>
                <a:gd name="connsiteY4" fmla="*/ 1896532 h 6197600"/>
                <a:gd name="connsiteX5" fmla="*/ 1433739 w 1490184"/>
                <a:gd name="connsiteY5" fmla="*/ 2393244 h 6197600"/>
                <a:gd name="connsiteX6" fmla="*/ 22628 w 1490184"/>
                <a:gd name="connsiteY6" fmla="*/ 2935111 h 6197600"/>
                <a:gd name="connsiteX7" fmla="*/ 1467605 w 1490184"/>
                <a:gd name="connsiteY7" fmla="*/ 3420533 h 6197600"/>
                <a:gd name="connsiteX8" fmla="*/ 11339 w 1490184"/>
                <a:gd name="connsiteY8" fmla="*/ 3815644 h 6197600"/>
                <a:gd name="connsiteX9" fmla="*/ 1490183 w 1490184"/>
                <a:gd name="connsiteY9" fmla="*/ 4402666 h 6197600"/>
                <a:gd name="connsiteX10" fmla="*/ 50 w 1490184"/>
                <a:gd name="connsiteY10" fmla="*/ 4718755 h 6197600"/>
                <a:gd name="connsiteX11" fmla="*/ 1433739 w 1490184"/>
                <a:gd name="connsiteY11" fmla="*/ 5012267 h 6197600"/>
                <a:gd name="connsiteX12" fmla="*/ 858005 w 1490184"/>
                <a:gd name="connsiteY12" fmla="*/ 5226755 h 6197600"/>
                <a:gd name="connsiteX13" fmla="*/ 609650 w 1490184"/>
                <a:gd name="connsiteY13" fmla="*/ 5655733 h 6197600"/>
                <a:gd name="connsiteX14" fmla="*/ 609650 w 1490184"/>
                <a:gd name="connsiteY14" fmla="*/ 6197600 h 6197600"/>
                <a:gd name="connsiteX0" fmla="*/ 11291 w 1522167"/>
                <a:gd name="connsiteY0" fmla="*/ 0 h 6197600"/>
                <a:gd name="connsiteX1" fmla="*/ 1444980 w 1522167"/>
                <a:gd name="connsiteY1" fmla="*/ 417690 h 6197600"/>
                <a:gd name="connsiteX2" fmla="*/ 22580 w 1522167"/>
                <a:gd name="connsiteY2" fmla="*/ 869244 h 6197600"/>
                <a:gd name="connsiteX3" fmla="*/ 1444980 w 1522167"/>
                <a:gd name="connsiteY3" fmla="*/ 1343377 h 6197600"/>
                <a:gd name="connsiteX4" fmla="*/ 2 w 1522167"/>
                <a:gd name="connsiteY4" fmla="*/ 1896532 h 6197600"/>
                <a:gd name="connsiteX5" fmla="*/ 1433691 w 1522167"/>
                <a:gd name="connsiteY5" fmla="*/ 2393244 h 6197600"/>
                <a:gd name="connsiteX6" fmla="*/ 22580 w 1522167"/>
                <a:gd name="connsiteY6" fmla="*/ 2935111 h 6197600"/>
                <a:gd name="connsiteX7" fmla="*/ 1467557 w 1522167"/>
                <a:gd name="connsiteY7" fmla="*/ 3420533 h 6197600"/>
                <a:gd name="connsiteX8" fmla="*/ 11291 w 1522167"/>
                <a:gd name="connsiteY8" fmla="*/ 3815644 h 6197600"/>
                <a:gd name="connsiteX9" fmla="*/ 1490135 w 1522167"/>
                <a:gd name="connsiteY9" fmla="*/ 4402666 h 6197600"/>
                <a:gd name="connsiteX10" fmla="*/ 2 w 1522167"/>
                <a:gd name="connsiteY10" fmla="*/ 4718755 h 6197600"/>
                <a:gd name="connsiteX11" fmla="*/ 1501424 w 1522167"/>
                <a:gd name="connsiteY11" fmla="*/ 5249334 h 6197600"/>
                <a:gd name="connsiteX12" fmla="*/ 857957 w 1522167"/>
                <a:gd name="connsiteY12" fmla="*/ 5226755 h 6197600"/>
                <a:gd name="connsiteX13" fmla="*/ 609602 w 1522167"/>
                <a:gd name="connsiteY13" fmla="*/ 5655733 h 6197600"/>
                <a:gd name="connsiteX14" fmla="*/ 609602 w 1522167"/>
                <a:gd name="connsiteY14" fmla="*/ 6197600 h 6197600"/>
                <a:gd name="connsiteX0" fmla="*/ 11291 w 1500130"/>
                <a:gd name="connsiteY0" fmla="*/ 0 h 6197600"/>
                <a:gd name="connsiteX1" fmla="*/ 1444980 w 1500130"/>
                <a:gd name="connsiteY1" fmla="*/ 417690 h 6197600"/>
                <a:gd name="connsiteX2" fmla="*/ 22580 w 1500130"/>
                <a:gd name="connsiteY2" fmla="*/ 869244 h 6197600"/>
                <a:gd name="connsiteX3" fmla="*/ 1444980 w 1500130"/>
                <a:gd name="connsiteY3" fmla="*/ 1343377 h 6197600"/>
                <a:gd name="connsiteX4" fmla="*/ 2 w 1500130"/>
                <a:gd name="connsiteY4" fmla="*/ 1896532 h 6197600"/>
                <a:gd name="connsiteX5" fmla="*/ 1433691 w 1500130"/>
                <a:gd name="connsiteY5" fmla="*/ 2393244 h 6197600"/>
                <a:gd name="connsiteX6" fmla="*/ 22580 w 1500130"/>
                <a:gd name="connsiteY6" fmla="*/ 2935111 h 6197600"/>
                <a:gd name="connsiteX7" fmla="*/ 1467557 w 1500130"/>
                <a:gd name="connsiteY7" fmla="*/ 3420533 h 6197600"/>
                <a:gd name="connsiteX8" fmla="*/ 11291 w 1500130"/>
                <a:gd name="connsiteY8" fmla="*/ 3815644 h 6197600"/>
                <a:gd name="connsiteX9" fmla="*/ 1490135 w 1500130"/>
                <a:gd name="connsiteY9" fmla="*/ 4402666 h 6197600"/>
                <a:gd name="connsiteX10" fmla="*/ 2 w 1500130"/>
                <a:gd name="connsiteY10" fmla="*/ 4718755 h 6197600"/>
                <a:gd name="connsiteX11" fmla="*/ 1478847 w 1500130"/>
                <a:gd name="connsiteY11" fmla="*/ 5204178 h 6197600"/>
                <a:gd name="connsiteX12" fmla="*/ 857957 w 1500130"/>
                <a:gd name="connsiteY12" fmla="*/ 5226755 h 6197600"/>
                <a:gd name="connsiteX13" fmla="*/ 609602 w 1500130"/>
                <a:gd name="connsiteY13" fmla="*/ 5655733 h 6197600"/>
                <a:gd name="connsiteX14" fmla="*/ 609602 w 1500130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57987 w 1490166"/>
                <a:gd name="connsiteY12" fmla="*/ 52267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0 w 1490165"/>
                <a:gd name="connsiteY0" fmla="*/ 0 h 6197600"/>
                <a:gd name="connsiteX1" fmla="*/ 1445009 w 1490165"/>
                <a:gd name="connsiteY1" fmla="*/ 417690 h 6197600"/>
                <a:gd name="connsiteX2" fmla="*/ 22609 w 1490165"/>
                <a:gd name="connsiteY2" fmla="*/ 869244 h 6197600"/>
                <a:gd name="connsiteX3" fmla="*/ 1445009 w 1490165"/>
                <a:gd name="connsiteY3" fmla="*/ 1343377 h 6197600"/>
                <a:gd name="connsiteX4" fmla="*/ 31 w 1490165"/>
                <a:gd name="connsiteY4" fmla="*/ 1896532 h 6197600"/>
                <a:gd name="connsiteX5" fmla="*/ 1433720 w 1490165"/>
                <a:gd name="connsiteY5" fmla="*/ 2393244 h 6197600"/>
                <a:gd name="connsiteX6" fmla="*/ 22609 w 1490165"/>
                <a:gd name="connsiteY6" fmla="*/ 2935111 h 6197600"/>
                <a:gd name="connsiteX7" fmla="*/ 1467586 w 1490165"/>
                <a:gd name="connsiteY7" fmla="*/ 3420533 h 6197600"/>
                <a:gd name="connsiteX8" fmla="*/ 11320 w 1490165"/>
                <a:gd name="connsiteY8" fmla="*/ 3815644 h 6197600"/>
                <a:gd name="connsiteX9" fmla="*/ 1490164 w 1490165"/>
                <a:gd name="connsiteY9" fmla="*/ 4402666 h 6197600"/>
                <a:gd name="connsiteX10" fmla="*/ 31 w 1490165"/>
                <a:gd name="connsiteY10" fmla="*/ 4718755 h 6197600"/>
                <a:gd name="connsiteX11" fmla="*/ 1445009 w 1490165"/>
                <a:gd name="connsiteY11" fmla="*/ 5192890 h 6197600"/>
                <a:gd name="connsiteX12" fmla="*/ 857986 w 1490165"/>
                <a:gd name="connsiteY12" fmla="*/ 5226755 h 6197600"/>
                <a:gd name="connsiteX13" fmla="*/ 609631 w 1490165"/>
                <a:gd name="connsiteY13" fmla="*/ 5655733 h 6197600"/>
                <a:gd name="connsiteX14" fmla="*/ 609631 w 1490165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54788 w 1490166"/>
                <a:gd name="connsiteY13" fmla="*/ 5870222 h 6197600"/>
                <a:gd name="connsiteX14" fmla="*/ 609632 w 1490166"/>
                <a:gd name="connsiteY14" fmla="*/ 6197600 h 6197600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54788 w 1490166"/>
                <a:gd name="connsiteY13" fmla="*/ 5870222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54788 w 1490166"/>
                <a:gd name="connsiteY13" fmla="*/ 5791199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982164 w 1490166"/>
                <a:gd name="connsiteY12" fmla="*/ 5486399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32 w 1490166"/>
                <a:gd name="connsiteY4" fmla="*/ 1896532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806221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32 w 1490166"/>
                <a:gd name="connsiteY6" fmla="*/ 2777067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292 w 1477165"/>
                <a:gd name="connsiteY0" fmla="*/ 0 h 6705601"/>
                <a:gd name="connsiteX1" fmla="*/ 1444981 w 1477165"/>
                <a:gd name="connsiteY1" fmla="*/ 417690 h 6705601"/>
                <a:gd name="connsiteX2" fmla="*/ 22581 w 1477165"/>
                <a:gd name="connsiteY2" fmla="*/ 869244 h 6705601"/>
                <a:gd name="connsiteX3" fmla="*/ 1444981 w 1477165"/>
                <a:gd name="connsiteY3" fmla="*/ 1343377 h 6705601"/>
                <a:gd name="connsiteX4" fmla="*/ 11292 w 1477165"/>
                <a:gd name="connsiteY4" fmla="*/ 1783643 h 6705601"/>
                <a:gd name="connsiteX5" fmla="*/ 1456269 w 1477165"/>
                <a:gd name="connsiteY5" fmla="*/ 2291644 h 6705601"/>
                <a:gd name="connsiteX6" fmla="*/ 3 w 1477165"/>
                <a:gd name="connsiteY6" fmla="*/ 2777067 h 6705601"/>
                <a:gd name="connsiteX7" fmla="*/ 1444980 w 1477165"/>
                <a:gd name="connsiteY7" fmla="*/ 3262489 h 6705601"/>
                <a:gd name="connsiteX8" fmla="*/ 11292 w 1477165"/>
                <a:gd name="connsiteY8" fmla="*/ 3815644 h 6705601"/>
                <a:gd name="connsiteX9" fmla="*/ 1456270 w 1477165"/>
                <a:gd name="connsiteY9" fmla="*/ 4233332 h 6705601"/>
                <a:gd name="connsiteX10" fmla="*/ 3 w 1477165"/>
                <a:gd name="connsiteY10" fmla="*/ 4718755 h 6705601"/>
                <a:gd name="connsiteX11" fmla="*/ 1444981 w 1477165"/>
                <a:gd name="connsiteY11" fmla="*/ 5192890 h 6705601"/>
                <a:gd name="connsiteX12" fmla="*/ 982135 w 1477165"/>
                <a:gd name="connsiteY12" fmla="*/ 5486399 h 6705601"/>
                <a:gd name="connsiteX13" fmla="*/ 733782 w 1477165"/>
                <a:gd name="connsiteY13" fmla="*/ 5813777 h 6705601"/>
                <a:gd name="connsiteX14" fmla="*/ 688625 w 1477165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718755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639733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66371" h="6649157">
                  <a:moveTo>
                    <a:pt x="22586" y="0"/>
                  </a:moveTo>
                  <a:cubicBezTo>
                    <a:pt x="812807" y="115711"/>
                    <a:pt x="1444986" y="225779"/>
                    <a:pt x="1444986" y="361246"/>
                  </a:cubicBezTo>
                  <a:cubicBezTo>
                    <a:pt x="1444986" y="496713"/>
                    <a:pt x="22586" y="658519"/>
                    <a:pt x="22586" y="812800"/>
                  </a:cubicBezTo>
                  <a:cubicBezTo>
                    <a:pt x="22586" y="967081"/>
                    <a:pt x="1446868" y="1115718"/>
                    <a:pt x="1444986" y="1286933"/>
                  </a:cubicBezTo>
                  <a:cubicBezTo>
                    <a:pt x="1443105" y="1458148"/>
                    <a:pt x="9416" y="1569155"/>
                    <a:pt x="11297" y="1727199"/>
                  </a:cubicBezTo>
                  <a:cubicBezTo>
                    <a:pt x="13178" y="1885243"/>
                    <a:pt x="1454393" y="2112904"/>
                    <a:pt x="1456274" y="2235200"/>
                  </a:cubicBezTo>
                  <a:cubicBezTo>
                    <a:pt x="1458156" y="2357496"/>
                    <a:pt x="1889" y="2558816"/>
                    <a:pt x="8" y="2720623"/>
                  </a:cubicBezTo>
                  <a:cubicBezTo>
                    <a:pt x="-1873" y="2882430"/>
                    <a:pt x="1443104" y="3032949"/>
                    <a:pt x="1444985" y="3206045"/>
                  </a:cubicBezTo>
                  <a:cubicBezTo>
                    <a:pt x="1446866" y="3379141"/>
                    <a:pt x="9415" y="3597393"/>
                    <a:pt x="11297" y="3759200"/>
                  </a:cubicBezTo>
                  <a:cubicBezTo>
                    <a:pt x="13179" y="3921007"/>
                    <a:pt x="1458156" y="4039540"/>
                    <a:pt x="1456275" y="4176888"/>
                  </a:cubicBezTo>
                  <a:cubicBezTo>
                    <a:pt x="1454394" y="4314236"/>
                    <a:pt x="3771" y="4440296"/>
                    <a:pt x="8" y="4583289"/>
                  </a:cubicBezTo>
                  <a:cubicBezTo>
                    <a:pt x="-3755" y="4726282"/>
                    <a:pt x="1270008" y="4893735"/>
                    <a:pt x="1433697" y="5034846"/>
                  </a:cubicBezTo>
                  <a:cubicBezTo>
                    <a:pt x="1597386" y="5175957"/>
                    <a:pt x="1098792" y="5309541"/>
                    <a:pt x="982140" y="5429955"/>
                  </a:cubicBezTo>
                  <a:cubicBezTo>
                    <a:pt x="865488" y="5550369"/>
                    <a:pt x="782705" y="5554133"/>
                    <a:pt x="733787" y="5757333"/>
                  </a:cubicBezTo>
                  <a:cubicBezTo>
                    <a:pt x="684869" y="5960533"/>
                    <a:pt x="667933" y="6459127"/>
                    <a:pt x="688630" y="6649157"/>
                  </a:cubicBezTo>
                </a:path>
              </a:pathLst>
            </a:cu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68" name="テキスト ボックス 167"/>
            <p:cNvSpPr txBox="1"/>
            <p:nvPr/>
          </p:nvSpPr>
          <p:spPr>
            <a:xfrm>
              <a:off x="3620499" y="2072570"/>
              <a:ext cx="517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5</a:t>
              </a:r>
              <a:endParaRPr kumimoji="1" lang="ja-JP" altLang="en-US" dirty="0"/>
            </a:p>
          </p:txBody>
        </p:sp>
        <p:sp>
          <p:nvSpPr>
            <p:cNvPr id="169" name="フリーフォーム 168"/>
            <p:cNvSpPr/>
            <p:nvPr/>
          </p:nvSpPr>
          <p:spPr>
            <a:xfrm flipH="1">
              <a:off x="4157427" y="2055399"/>
              <a:ext cx="79305" cy="504529"/>
            </a:xfrm>
            <a:custGeom>
              <a:avLst/>
              <a:gdLst>
                <a:gd name="connsiteX0" fmla="*/ 11296 w 1478851"/>
                <a:gd name="connsiteY0" fmla="*/ 0 h 6197600"/>
                <a:gd name="connsiteX1" fmla="*/ 1478851 w 1478851"/>
                <a:gd name="connsiteY1" fmla="*/ 666044 h 6197600"/>
                <a:gd name="connsiteX2" fmla="*/ 11296 w 1478851"/>
                <a:gd name="connsiteY2" fmla="*/ 1253067 h 6197600"/>
                <a:gd name="connsiteX3" fmla="*/ 1433696 w 1478851"/>
                <a:gd name="connsiteY3" fmla="*/ 1919111 h 6197600"/>
                <a:gd name="connsiteX4" fmla="*/ 7 w 1478851"/>
                <a:gd name="connsiteY4" fmla="*/ 2280355 h 6197600"/>
                <a:gd name="connsiteX5" fmla="*/ 1456273 w 1478851"/>
                <a:gd name="connsiteY5" fmla="*/ 2675467 h 6197600"/>
                <a:gd name="connsiteX6" fmla="*/ 11296 w 1478851"/>
                <a:gd name="connsiteY6" fmla="*/ 3014133 h 6197600"/>
                <a:gd name="connsiteX7" fmla="*/ 1467562 w 1478851"/>
                <a:gd name="connsiteY7" fmla="*/ 3420533 h 6197600"/>
                <a:gd name="connsiteX8" fmla="*/ 11296 w 1478851"/>
                <a:gd name="connsiteY8" fmla="*/ 3702755 h 6197600"/>
                <a:gd name="connsiteX9" fmla="*/ 1444985 w 1478851"/>
                <a:gd name="connsiteY9" fmla="*/ 4165600 h 6197600"/>
                <a:gd name="connsiteX10" fmla="*/ 11296 w 1478851"/>
                <a:gd name="connsiteY10" fmla="*/ 4436533 h 6197600"/>
                <a:gd name="connsiteX11" fmla="*/ 1433696 w 1478851"/>
                <a:gd name="connsiteY11" fmla="*/ 5012267 h 6197600"/>
                <a:gd name="connsiteX12" fmla="*/ 857962 w 1478851"/>
                <a:gd name="connsiteY12" fmla="*/ 5226755 h 6197600"/>
                <a:gd name="connsiteX13" fmla="*/ 609607 w 1478851"/>
                <a:gd name="connsiteY13" fmla="*/ 5655733 h 6197600"/>
                <a:gd name="connsiteX14" fmla="*/ 609607 w 1478851"/>
                <a:gd name="connsiteY14" fmla="*/ 6197600 h 6197600"/>
                <a:gd name="connsiteX0" fmla="*/ 11296 w 1478852"/>
                <a:gd name="connsiteY0" fmla="*/ 0 h 6197600"/>
                <a:gd name="connsiteX1" fmla="*/ 1478851 w 1478852"/>
                <a:gd name="connsiteY1" fmla="*/ 666044 h 6197600"/>
                <a:gd name="connsiteX2" fmla="*/ 22585 w 1478852"/>
                <a:gd name="connsiteY2" fmla="*/ 1038578 h 6197600"/>
                <a:gd name="connsiteX3" fmla="*/ 1433696 w 1478852"/>
                <a:gd name="connsiteY3" fmla="*/ 1919111 h 6197600"/>
                <a:gd name="connsiteX4" fmla="*/ 7 w 1478852"/>
                <a:gd name="connsiteY4" fmla="*/ 2280355 h 6197600"/>
                <a:gd name="connsiteX5" fmla="*/ 1456273 w 1478852"/>
                <a:gd name="connsiteY5" fmla="*/ 2675467 h 6197600"/>
                <a:gd name="connsiteX6" fmla="*/ 11296 w 1478852"/>
                <a:gd name="connsiteY6" fmla="*/ 3014133 h 6197600"/>
                <a:gd name="connsiteX7" fmla="*/ 1467562 w 1478852"/>
                <a:gd name="connsiteY7" fmla="*/ 3420533 h 6197600"/>
                <a:gd name="connsiteX8" fmla="*/ 11296 w 1478852"/>
                <a:gd name="connsiteY8" fmla="*/ 3702755 h 6197600"/>
                <a:gd name="connsiteX9" fmla="*/ 1444985 w 1478852"/>
                <a:gd name="connsiteY9" fmla="*/ 4165600 h 6197600"/>
                <a:gd name="connsiteX10" fmla="*/ 11296 w 1478852"/>
                <a:gd name="connsiteY10" fmla="*/ 4436533 h 6197600"/>
                <a:gd name="connsiteX11" fmla="*/ 1433696 w 1478852"/>
                <a:gd name="connsiteY11" fmla="*/ 5012267 h 6197600"/>
                <a:gd name="connsiteX12" fmla="*/ 857962 w 1478852"/>
                <a:gd name="connsiteY12" fmla="*/ 5226755 h 6197600"/>
                <a:gd name="connsiteX13" fmla="*/ 609607 w 1478852"/>
                <a:gd name="connsiteY13" fmla="*/ 5655733 h 6197600"/>
                <a:gd name="connsiteX14" fmla="*/ 609607 w 1478852"/>
                <a:gd name="connsiteY14" fmla="*/ 6197600 h 6197600"/>
                <a:gd name="connsiteX0" fmla="*/ 11291 w 1478847"/>
                <a:gd name="connsiteY0" fmla="*/ 0 h 6197600"/>
                <a:gd name="connsiteX1" fmla="*/ 1478846 w 1478847"/>
                <a:gd name="connsiteY1" fmla="*/ 666044 h 6197600"/>
                <a:gd name="connsiteX2" fmla="*/ 22580 w 1478847"/>
                <a:gd name="connsiteY2" fmla="*/ 1038578 h 6197600"/>
                <a:gd name="connsiteX3" fmla="*/ 1467558 w 1478847"/>
                <a:gd name="connsiteY3" fmla="*/ 1648178 h 6197600"/>
                <a:gd name="connsiteX4" fmla="*/ 2 w 1478847"/>
                <a:gd name="connsiteY4" fmla="*/ 2280355 h 6197600"/>
                <a:gd name="connsiteX5" fmla="*/ 1456268 w 1478847"/>
                <a:gd name="connsiteY5" fmla="*/ 2675467 h 6197600"/>
                <a:gd name="connsiteX6" fmla="*/ 11291 w 1478847"/>
                <a:gd name="connsiteY6" fmla="*/ 3014133 h 6197600"/>
                <a:gd name="connsiteX7" fmla="*/ 1467557 w 1478847"/>
                <a:gd name="connsiteY7" fmla="*/ 3420533 h 6197600"/>
                <a:gd name="connsiteX8" fmla="*/ 11291 w 1478847"/>
                <a:gd name="connsiteY8" fmla="*/ 3702755 h 6197600"/>
                <a:gd name="connsiteX9" fmla="*/ 1444980 w 1478847"/>
                <a:gd name="connsiteY9" fmla="*/ 4165600 h 6197600"/>
                <a:gd name="connsiteX10" fmla="*/ 11291 w 1478847"/>
                <a:gd name="connsiteY10" fmla="*/ 4436533 h 6197600"/>
                <a:gd name="connsiteX11" fmla="*/ 1433691 w 1478847"/>
                <a:gd name="connsiteY11" fmla="*/ 5012267 h 6197600"/>
                <a:gd name="connsiteX12" fmla="*/ 857957 w 1478847"/>
                <a:gd name="connsiteY12" fmla="*/ 5226755 h 6197600"/>
                <a:gd name="connsiteX13" fmla="*/ 609602 w 1478847"/>
                <a:gd name="connsiteY13" fmla="*/ 5655733 h 6197600"/>
                <a:gd name="connsiteX14" fmla="*/ 609602 w 1478847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56275 w 1467564"/>
                <a:gd name="connsiteY3" fmla="*/ 1648178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4289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44986 w 1456274"/>
                <a:gd name="connsiteY3" fmla="*/ 1535289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33697 w 1456274"/>
                <a:gd name="connsiteY3" fmla="*/ 1343377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56267 w 1467556"/>
                <a:gd name="connsiteY5" fmla="*/ 2675467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702755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815644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90134"/>
                <a:gd name="connsiteY0" fmla="*/ 0 h 6197600"/>
                <a:gd name="connsiteX1" fmla="*/ 1444979 w 1490134"/>
                <a:gd name="connsiteY1" fmla="*/ 417690 h 6197600"/>
                <a:gd name="connsiteX2" fmla="*/ 22579 w 1490134"/>
                <a:gd name="connsiteY2" fmla="*/ 869244 h 6197600"/>
                <a:gd name="connsiteX3" fmla="*/ 1444979 w 1490134"/>
                <a:gd name="connsiteY3" fmla="*/ 1343377 h 6197600"/>
                <a:gd name="connsiteX4" fmla="*/ 1 w 1490134"/>
                <a:gd name="connsiteY4" fmla="*/ 1896532 h 6197600"/>
                <a:gd name="connsiteX5" fmla="*/ 1433690 w 1490134"/>
                <a:gd name="connsiteY5" fmla="*/ 2393244 h 6197600"/>
                <a:gd name="connsiteX6" fmla="*/ 22579 w 1490134"/>
                <a:gd name="connsiteY6" fmla="*/ 2935111 h 6197600"/>
                <a:gd name="connsiteX7" fmla="*/ 1467556 w 1490134"/>
                <a:gd name="connsiteY7" fmla="*/ 3420533 h 6197600"/>
                <a:gd name="connsiteX8" fmla="*/ 11290 w 1490134"/>
                <a:gd name="connsiteY8" fmla="*/ 3815644 h 6197600"/>
                <a:gd name="connsiteX9" fmla="*/ 1490134 w 1490134"/>
                <a:gd name="connsiteY9" fmla="*/ 4402666 h 6197600"/>
                <a:gd name="connsiteX10" fmla="*/ 11290 w 1490134"/>
                <a:gd name="connsiteY10" fmla="*/ 4436533 h 6197600"/>
                <a:gd name="connsiteX11" fmla="*/ 1433690 w 1490134"/>
                <a:gd name="connsiteY11" fmla="*/ 5012267 h 6197600"/>
                <a:gd name="connsiteX12" fmla="*/ 857956 w 1490134"/>
                <a:gd name="connsiteY12" fmla="*/ 5226755 h 6197600"/>
                <a:gd name="connsiteX13" fmla="*/ 609601 w 1490134"/>
                <a:gd name="connsiteY13" fmla="*/ 5655733 h 6197600"/>
                <a:gd name="connsiteX14" fmla="*/ 609601 w 1490134"/>
                <a:gd name="connsiteY14" fmla="*/ 6197600 h 6197600"/>
                <a:gd name="connsiteX0" fmla="*/ 11339 w 1490184"/>
                <a:gd name="connsiteY0" fmla="*/ 0 h 6197600"/>
                <a:gd name="connsiteX1" fmla="*/ 1445028 w 1490184"/>
                <a:gd name="connsiteY1" fmla="*/ 417690 h 6197600"/>
                <a:gd name="connsiteX2" fmla="*/ 22628 w 1490184"/>
                <a:gd name="connsiteY2" fmla="*/ 869244 h 6197600"/>
                <a:gd name="connsiteX3" fmla="*/ 1445028 w 1490184"/>
                <a:gd name="connsiteY3" fmla="*/ 1343377 h 6197600"/>
                <a:gd name="connsiteX4" fmla="*/ 50 w 1490184"/>
                <a:gd name="connsiteY4" fmla="*/ 1896532 h 6197600"/>
                <a:gd name="connsiteX5" fmla="*/ 1433739 w 1490184"/>
                <a:gd name="connsiteY5" fmla="*/ 2393244 h 6197600"/>
                <a:gd name="connsiteX6" fmla="*/ 22628 w 1490184"/>
                <a:gd name="connsiteY6" fmla="*/ 2935111 h 6197600"/>
                <a:gd name="connsiteX7" fmla="*/ 1467605 w 1490184"/>
                <a:gd name="connsiteY7" fmla="*/ 3420533 h 6197600"/>
                <a:gd name="connsiteX8" fmla="*/ 11339 w 1490184"/>
                <a:gd name="connsiteY8" fmla="*/ 3815644 h 6197600"/>
                <a:gd name="connsiteX9" fmla="*/ 1490183 w 1490184"/>
                <a:gd name="connsiteY9" fmla="*/ 4402666 h 6197600"/>
                <a:gd name="connsiteX10" fmla="*/ 50 w 1490184"/>
                <a:gd name="connsiteY10" fmla="*/ 4718755 h 6197600"/>
                <a:gd name="connsiteX11" fmla="*/ 1433739 w 1490184"/>
                <a:gd name="connsiteY11" fmla="*/ 5012267 h 6197600"/>
                <a:gd name="connsiteX12" fmla="*/ 858005 w 1490184"/>
                <a:gd name="connsiteY12" fmla="*/ 5226755 h 6197600"/>
                <a:gd name="connsiteX13" fmla="*/ 609650 w 1490184"/>
                <a:gd name="connsiteY13" fmla="*/ 5655733 h 6197600"/>
                <a:gd name="connsiteX14" fmla="*/ 609650 w 1490184"/>
                <a:gd name="connsiteY14" fmla="*/ 6197600 h 6197600"/>
                <a:gd name="connsiteX0" fmla="*/ 11291 w 1522167"/>
                <a:gd name="connsiteY0" fmla="*/ 0 h 6197600"/>
                <a:gd name="connsiteX1" fmla="*/ 1444980 w 1522167"/>
                <a:gd name="connsiteY1" fmla="*/ 417690 h 6197600"/>
                <a:gd name="connsiteX2" fmla="*/ 22580 w 1522167"/>
                <a:gd name="connsiteY2" fmla="*/ 869244 h 6197600"/>
                <a:gd name="connsiteX3" fmla="*/ 1444980 w 1522167"/>
                <a:gd name="connsiteY3" fmla="*/ 1343377 h 6197600"/>
                <a:gd name="connsiteX4" fmla="*/ 2 w 1522167"/>
                <a:gd name="connsiteY4" fmla="*/ 1896532 h 6197600"/>
                <a:gd name="connsiteX5" fmla="*/ 1433691 w 1522167"/>
                <a:gd name="connsiteY5" fmla="*/ 2393244 h 6197600"/>
                <a:gd name="connsiteX6" fmla="*/ 22580 w 1522167"/>
                <a:gd name="connsiteY6" fmla="*/ 2935111 h 6197600"/>
                <a:gd name="connsiteX7" fmla="*/ 1467557 w 1522167"/>
                <a:gd name="connsiteY7" fmla="*/ 3420533 h 6197600"/>
                <a:gd name="connsiteX8" fmla="*/ 11291 w 1522167"/>
                <a:gd name="connsiteY8" fmla="*/ 3815644 h 6197600"/>
                <a:gd name="connsiteX9" fmla="*/ 1490135 w 1522167"/>
                <a:gd name="connsiteY9" fmla="*/ 4402666 h 6197600"/>
                <a:gd name="connsiteX10" fmla="*/ 2 w 1522167"/>
                <a:gd name="connsiteY10" fmla="*/ 4718755 h 6197600"/>
                <a:gd name="connsiteX11" fmla="*/ 1501424 w 1522167"/>
                <a:gd name="connsiteY11" fmla="*/ 5249334 h 6197600"/>
                <a:gd name="connsiteX12" fmla="*/ 857957 w 1522167"/>
                <a:gd name="connsiteY12" fmla="*/ 5226755 h 6197600"/>
                <a:gd name="connsiteX13" fmla="*/ 609602 w 1522167"/>
                <a:gd name="connsiteY13" fmla="*/ 5655733 h 6197600"/>
                <a:gd name="connsiteX14" fmla="*/ 609602 w 1522167"/>
                <a:gd name="connsiteY14" fmla="*/ 6197600 h 6197600"/>
                <a:gd name="connsiteX0" fmla="*/ 11291 w 1500130"/>
                <a:gd name="connsiteY0" fmla="*/ 0 h 6197600"/>
                <a:gd name="connsiteX1" fmla="*/ 1444980 w 1500130"/>
                <a:gd name="connsiteY1" fmla="*/ 417690 h 6197600"/>
                <a:gd name="connsiteX2" fmla="*/ 22580 w 1500130"/>
                <a:gd name="connsiteY2" fmla="*/ 869244 h 6197600"/>
                <a:gd name="connsiteX3" fmla="*/ 1444980 w 1500130"/>
                <a:gd name="connsiteY3" fmla="*/ 1343377 h 6197600"/>
                <a:gd name="connsiteX4" fmla="*/ 2 w 1500130"/>
                <a:gd name="connsiteY4" fmla="*/ 1896532 h 6197600"/>
                <a:gd name="connsiteX5" fmla="*/ 1433691 w 1500130"/>
                <a:gd name="connsiteY5" fmla="*/ 2393244 h 6197600"/>
                <a:gd name="connsiteX6" fmla="*/ 22580 w 1500130"/>
                <a:gd name="connsiteY6" fmla="*/ 2935111 h 6197600"/>
                <a:gd name="connsiteX7" fmla="*/ 1467557 w 1500130"/>
                <a:gd name="connsiteY7" fmla="*/ 3420533 h 6197600"/>
                <a:gd name="connsiteX8" fmla="*/ 11291 w 1500130"/>
                <a:gd name="connsiteY8" fmla="*/ 3815644 h 6197600"/>
                <a:gd name="connsiteX9" fmla="*/ 1490135 w 1500130"/>
                <a:gd name="connsiteY9" fmla="*/ 4402666 h 6197600"/>
                <a:gd name="connsiteX10" fmla="*/ 2 w 1500130"/>
                <a:gd name="connsiteY10" fmla="*/ 4718755 h 6197600"/>
                <a:gd name="connsiteX11" fmla="*/ 1478847 w 1500130"/>
                <a:gd name="connsiteY11" fmla="*/ 5204178 h 6197600"/>
                <a:gd name="connsiteX12" fmla="*/ 857957 w 1500130"/>
                <a:gd name="connsiteY12" fmla="*/ 5226755 h 6197600"/>
                <a:gd name="connsiteX13" fmla="*/ 609602 w 1500130"/>
                <a:gd name="connsiteY13" fmla="*/ 5655733 h 6197600"/>
                <a:gd name="connsiteX14" fmla="*/ 609602 w 1500130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57987 w 1490166"/>
                <a:gd name="connsiteY12" fmla="*/ 52267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0 w 1490165"/>
                <a:gd name="connsiteY0" fmla="*/ 0 h 6197600"/>
                <a:gd name="connsiteX1" fmla="*/ 1445009 w 1490165"/>
                <a:gd name="connsiteY1" fmla="*/ 417690 h 6197600"/>
                <a:gd name="connsiteX2" fmla="*/ 22609 w 1490165"/>
                <a:gd name="connsiteY2" fmla="*/ 869244 h 6197600"/>
                <a:gd name="connsiteX3" fmla="*/ 1445009 w 1490165"/>
                <a:gd name="connsiteY3" fmla="*/ 1343377 h 6197600"/>
                <a:gd name="connsiteX4" fmla="*/ 31 w 1490165"/>
                <a:gd name="connsiteY4" fmla="*/ 1896532 h 6197600"/>
                <a:gd name="connsiteX5" fmla="*/ 1433720 w 1490165"/>
                <a:gd name="connsiteY5" fmla="*/ 2393244 h 6197600"/>
                <a:gd name="connsiteX6" fmla="*/ 22609 w 1490165"/>
                <a:gd name="connsiteY6" fmla="*/ 2935111 h 6197600"/>
                <a:gd name="connsiteX7" fmla="*/ 1467586 w 1490165"/>
                <a:gd name="connsiteY7" fmla="*/ 3420533 h 6197600"/>
                <a:gd name="connsiteX8" fmla="*/ 11320 w 1490165"/>
                <a:gd name="connsiteY8" fmla="*/ 3815644 h 6197600"/>
                <a:gd name="connsiteX9" fmla="*/ 1490164 w 1490165"/>
                <a:gd name="connsiteY9" fmla="*/ 4402666 h 6197600"/>
                <a:gd name="connsiteX10" fmla="*/ 31 w 1490165"/>
                <a:gd name="connsiteY10" fmla="*/ 4718755 h 6197600"/>
                <a:gd name="connsiteX11" fmla="*/ 1445009 w 1490165"/>
                <a:gd name="connsiteY11" fmla="*/ 5192890 h 6197600"/>
                <a:gd name="connsiteX12" fmla="*/ 857986 w 1490165"/>
                <a:gd name="connsiteY12" fmla="*/ 5226755 h 6197600"/>
                <a:gd name="connsiteX13" fmla="*/ 609631 w 1490165"/>
                <a:gd name="connsiteY13" fmla="*/ 5655733 h 6197600"/>
                <a:gd name="connsiteX14" fmla="*/ 609631 w 1490165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54788 w 1490166"/>
                <a:gd name="connsiteY13" fmla="*/ 5870222 h 6197600"/>
                <a:gd name="connsiteX14" fmla="*/ 609632 w 1490166"/>
                <a:gd name="connsiteY14" fmla="*/ 6197600 h 6197600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54788 w 1490166"/>
                <a:gd name="connsiteY13" fmla="*/ 5870222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54788 w 1490166"/>
                <a:gd name="connsiteY13" fmla="*/ 5791199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982164 w 1490166"/>
                <a:gd name="connsiteY12" fmla="*/ 5486399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32 w 1490166"/>
                <a:gd name="connsiteY4" fmla="*/ 1896532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806221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32 w 1490166"/>
                <a:gd name="connsiteY6" fmla="*/ 2777067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292 w 1477165"/>
                <a:gd name="connsiteY0" fmla="*/ 0 h 6705601"/>
                <a:gd name="connsiteX1" fmla="*/ 1444981 w 1477165"/>
                <a:gd name="connsiteY1" fmla="*/ 417690 h 6705601"/>
                <a:gd name="connsiteX2" fmla="*/ 22581 w 1477165"/>
                <a:gd name="connsiteY2" fmla="*/ 869244 h 6705601"/>
                <a:gd name="connsiteX3" fmla="*/ 1444981 w 1477165"/>
                <a:gd name="connsiteY3" fmla="*/ 1343377 h 6705601"/>
                <a:gd name="connsiteX4" fmla="*/ 11292 w 1477165"/>
                <a:gd name="connsiteY4" fmla="*/ 1783643 h 6705601"/>
                <a:gd name="connsiteX5" fmla="*/ 1456269 w 1477165"/>
                <a:gd name="connsiteY5" fmla="*/ 2291644 h 6705601"/>
                <a:gd name="connsiteX6" fmla="*/ 3 w 1477165"/>
                <a:gd name="connsiteY6" fmla="*/ 2777067 h 6705601"/>
                <a:gd name="connsiteX7" fmla="*/ 1444980 w 1477165"/>
                <a:gd name="connsiteY7" fmla="*/ 3262489 h 6705601"/>
                <a:gd name="connsiteX8" fmla="*/ 11292 w 1477165"/>
                <a:gd name="connsiteY8" fmla="*/ 3815644 h 6705601"/>
                <a:gd name="connsiteX9" fmla="*/ 1456270 w 1477165"/>
                <a:gd name="connsiteY9" fmla="*/ 4233332 h 6705601"/>
                <a:gd name="connsiteX10" fmla="*/ 3 w 1477165"/>
                <a:gd name="connsiteY10" fmla="*/ 4718755 h 6705601"/>
                <a:gd name="connsiteX11" fmla="*/ 1444981 w 1477165"/>
                <a:gd name="connsiteY11" fmla="*/ 5192890 h 6705601"/>
                <a:gd name="connsiteX12" fmla="*/ 982135 w 1477165"/>
                <a:gd name="connsiteY12" fmla="*/ 5486399 h 6705601"/>
                <a:gd name="connsiteX13" fmla="*/ 733782 w 1477165"/>
                <a:gd name="connsiteY13" fmla="*/ 5813777 h 6705601"/>
                <a:gd name="connsiteX14" fmla="*/ 688625 w 1477165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718755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639733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66371" h="6649157">
                  <a:moveTo>
                    <a:pt x="22586" y="0"/>
                  </a:moveTo>
                  <a:cubicBezTo>
                    <a:pt x="812807" y="115711"/>
                    <a:pt x="1444986" y="225779"/>
                    <a:pt x="1444986" y="361246"/>
                  </a:cubicBezTo>
                  <a:cubicBezTo>
                    <a:pt x="1444986" y="496713"/>
                    <a:pt x="22586" y="658519"/>
                    <a:pt x="22586" y="812800"/>
                  </a:cubicBezTo>
                  <a:cubicBezTo>
                    <a:pt x="22586" y="967081"/>
                    <a:pt x="1446868" y="1115718"/>
                    <a:pt x="1444986" y="1286933"/>
                  </a:cubicBezTo>
                  <a:cubicBezTo>
                    <a:pt x="1443105" y="1458148"/>
                    <a:pt x="9416" y="1569155"/>
                    <a:pt x="11297" y="1727199"/>
                  </a:cubicBezTo>
                  <a:cubicBezTo>
                    <a:pt x="13178" y="1885243"/>
                    <a:pt x="1454393" y="2112904"/>
                    <a:pt x="1456274" y="2235200"/>
                  </a:cubicBezTo>
                  <a:cubicBezTo>
                    <a:pt x="1458156" y="2357496"/>
                    <a:pt x="1889" y="2558816"/>
                    <a:pt x="8" y="2720623"/>
                  </a:cubicBezTo>
                  <a:cubicBezTo>
                    <a:pt x="-1873" y="2882430"/>
                    <a:pt x="1443104" y="3032949"/>
                    <a:pt x="1444985" y="3206045"/>
                  </a:cubicBezTo>
                  <a:cubicBezTo>
                    <a:pt x="1446866" y="3379141"/>
                    <a:pt x="9415" y="3597393"/>
                    <a:pt x="11297" y="3759200"/>
                  </a:cubicBezTo>
                  <a:cubicBezTo>
                    <a:pt x="13179" y="3921007"/>
                    <a:pt x="1458156" y="4039540"/>
                    <a:pt x="1456275" y="4176888"/>
                  </a:cubicBezTo>
                  <a:cubicBezTo>
                    <a:pt x="1454394" y="4314236"/>
                    <a:pt x="3771" y="4440296"/>
                    <a:pt x="8" y="4583289"/>
                  </a:cubicBezTo>
                  <a:cubicBezTo>
                    <a:pt x="-3755" y="4726282"/>
                    <a:pt x="1270008" y="4893735"/>
                    <a:pt x="1433697" y="5034846"/>
                  </a:cubicBezTo>
                  <a:cubicBezTo>
                    <a:pt x="1597386" y="5175957"/>
                    <a:pt x="1098792" y="5309541"/>
                    <a:pt x="982140" y="5429955"/>
                  </a:cubicBezTo>
                  <a:cubicBezTo>
                    <a:pt x="865488" y="5550369"/>
                    <a:pt x="782705" y="5554133"/>
                    <a:pt x="733787" y="5757333"/>
                  </a:cubicBezTo>
                  <a:cubicBezTo>
                    <a:pt x="684869" y="5960533"/>
                    <a:pt x="667933" y="6459127"/>
                    <a:pt x="688630" y="6649157"/>
                  </a:cubicBezTo>
                </a:path>
              </a:pathLst>
            </a:cu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70" name="テキスト ボックス 169"/>
            <p:cNvSpPr txBox="1"/>
            <p:nvPr/>
          </p:nvSpPr>
          <p:spPr>
            <a:xfrm>
              <a:off x="4174820" y="2084284"/>
              <a:ext cx="517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6</a:t>
              </a:r>
              <a:endParaRPr kumimoji="1" lang="ja-JP" altLang="en-US" dirty="0"/>
            </a:p>
          </p:txBody>
        </p:sp>
        <p:sp>
          <p:nvSpPr>
            <p:cNvPr id="171" name="フリーフォーム 170"/>
            <p:cNvSpPr/>
            <p:nvPr/>
          </p:nvSpPr>
          <p:spPr>
            <a:xfrm flipH="1">
              <a:off x="4688883" y="2062127"/>
              <a:ext cx="79305" cy="504529"/>
            </a:xfrm>
            <a:custGeom>
              <a:avLst/>
              <a:gdLst>
                <a:gd name="connsiteX0" fmla="*/ 11296 w 1478851"/>
                <a:gd name="connsiteY0" fmla="*/ 0 h 6197600"/>
                <a:gd name="connsiteX1" fmla="*/ 1478851 w 1478851"/>
                <a:gd name="connsiteY1" fmla="*/ 666044 h 6197600"/>
                <a:gd name="connsiteX2" fmla="*/ 11296 w 1478851"/>
                <a:gd name="connsiteY2" fmla="*/ 1253067 h 6197600"/>
                <a:gd name="connsiteX3" fmla="*/ 1433696 w 1478851"/>
                <a:gd name="connsiteY3" fmla="*/ 1919111 h 6197600"/>
                <a:gd name="connsiteX4" fmla="*/ 7 w 1478851"/>
                <a:gd name="connsiteY4" fmla="*/ 2280355 h 6197600"/>
                <a:gd name="connsiteX5" fmla="*/ 1456273 w 1478851"/>
                <a:gd name="connsiteY5" fmla="*/ 2675467 h 6197600"/>
                <a:gd name="connsiteX6" fmla="*/ 11296 w 1478851"/>
                <a:gd name="connsiteY6" fmla="*/ 3014133 h 6197600"/>
                <a:gd name="connsiteX7" fmla="*/ 1467562 w 1478851"/>
                <a:gd name="connsiteY7" fmla="*/ 3420533 h 6197600"/>
                <a:gd name="connsiteX8" fmla="*/ 11296 w 1478851"/>
                <a:gd name="connsiteY8" fmla="*/ 3702755 h 6197600"/>
                <a:gd name="connsiteX9" fmla="*/ 1444985 w 1478851"/>
                <a:gd name="connsiteY9" fmla="*/ 4165600 h 6197600"/>
                <a:gd name="connsiteX10" fmla="*/ 11296 w 1478851"/>
                <a:gd name="connsiteY10" fmla="*/ 4436533 h 6197600"/>
                <a:gd name="connsiteX11" fmla="*/ 1433696 w 1478851"/>
                <a:gd name="connsiteY11" fmla="*/ 5012267 h 6197600"/>
                <a:gd name="connsiteX12" fmla="*/ 857962 w 1478851"/>
                <a:gd name="connsiteY12" fmla="*/ 5226755 h 6197600"/>
                <a:gd name="connsiteX13" fmla="*/ 609607 w 1478851"/>
                <a:gd name="connsiteY13" fmla="*/ 5655733 h 6197600"/>
                <a:gd name="connsiteX14" fmla="*/ 609607 w 1478851"/>
                <a:gd name="connsiteY14" fmla="*/ 6197600 h 6197600"/>
                <a:gd name="connsiteX0" fmla="*/ 11296 w 1478852"/>
                <a:gd name="connsiteY0" fmla="*/ 0 h 6197600"/>
                <a:gd name="connsiteX1" fmla="*/ 1478851 w 1478852"/>
                <a:gd name="connsiteY1" fmla="*/ 666044 h 6197600"/>
                <a:gd name="connsiteX2" fmla="*/ 22585 w 1478852"/>
                <a:gd name="connsiteY2" fmla="*/ 1038578 h 6197600"/>
                <a:gd name="connsiteX3" fmla="*/ 1433696 w 1478852"/>
                <a:gd name="connsiteY3" fmla="*/ 1919111 h 6197600"/>
                <a:gd name="connsiteX4" fmla="*/ 7 w 1478852"/>
                <a:gd name="connsiteY4" fmla="*/ 2280355 h 6197600"/>
                <a:gd name="connsiteX5" fmla="*/ 1456273 w 1478852"/>
                <a:gd name="connsiteY5" fmla="*/ 2675467 h 6197600"/>
                <a:gd name="connsiteX6" fmla="*/ 11296 w 1478852"/>
                <a:gd name="connsiteY6" fmla="*/ 3014133 h 6197600"/>
                <a:gd name="connsiteX7" fmla="*/ 1467562 w 1478852"/>
                <a:gd name="connsiteY7" fmla="*/ 3420533 h 6197600"/>
                <a:gd name="connsiteX8" fmla="*/ 11296 w 1478852"/>
                <a:gd name="connsiteY8" fmla="*/ 3702755 h 6197600"/>
                <a:gd name="connsiteX9" fmla="*/ 1444985 w 1478852"/>
                <a:gd name="connsiteY9" fmla="*/ 4165600 h 6197600"/>
                <a:gd name="connsiteX10" fmla="*/ 11296 w 1478852"/>
                <a:gd name="connsiteY10" fmla="*/ 4436533 h 6197600"/>
                <a:gd name="connsiteX11" fmla="*/ 1433696 w 1478852"/>
                <a:gd name="connsiteY11" fmla="*/ 5012267 h 6197600"/>
                <a:gd name="connsiteX12" fmla="*/ 857962 w 1478852"/>
                <a:gd name="connsiteY12" fmla="*/ 5226755 h 6197600"/>
                <a:gd name="connsiteX13" fmla="*/ 609607 w 1478852"/>
                <a:gd name="connsiteY13" fmla="*/ 5655733 h 6197600"/>
                <a:gd name="connsiteX14" fmla="*/ 609607 w 1478852"/>
                <a:gd name="connsiteY14" fmla="*/ 6197600 h 6197600"/>
                <a:gd name="connsiteX0" fmla="*/ 11291 w 1478847"/>
                <a:gd name="connsiteY0" fmla="*/ 0 h 6197600"/>
                <a:gd name="connsiteX1" fmla="*/ 1478846 w 1478847"/>
                <a:gd name="connsiteY1" fmla="*/ 666044 h 6197600"/>
                <a:gd name="connsiteX2" fmla="*/ 22580 w 1478847"/>
                <a:gd name="connsiteY2" fmla="*/ 1038578 h 6197600"/>
                <a:gd name="connsiteX3" fmla="*/ 1467558 w 1478847"/>
                <a:gd name="connsiteY3" fmla="*/ 1648178 h 6197600"/>
                <a:gd name="connsiteX4" fmla="*/ 2 w 1478847"/>
                <a:gd name="connsiteY4" fmla="*/ 2280355 h 6197600"/>
                <a:gd name="connsiteX5" fmla="*/ 1456268 w 1478847"/>
                <a:gd name="connsiteY5" fmla="*/ 2675467 h 6197600"/>
                <a:gd name="connsiteX6" fmla="*/ 11291 w 1478847"/>
                <a:gd name="connsiteY6" fmla="*/ 3014133 h 6197600"/>
                <a:gd name="connsiteX7" fmla="*/ 1467557 w 1478847"/>
                <a:gd name="connsiteY7" fmla="*/ 3420533 h 6197600"/>
                <a:gd name="connsiteX8" fmla="*/ 11291 w 1478847"/>
                <a:gd name="connsiteY8" fmla="*/ 3702755 h 6197600"/>
                <a:gd name="connsiteX9" fmla="*/ 1444980 w 1478847"/>
                <a:gd name="connsiteY9" fmla="*/ 4165600 h 6197600"/>
                <a:gd name="connsiteX10" fmla="*/ 11291 w 1478847"/>
                <a:gd name="connsiteY10" fmla="*/ 4436533 h 6197600"/>
                <a:gd name="connsiteX11" fmla="*/ 1433691 w 1478847"/>
                <a:gd name="connsiteY11" fmla="*/ 5012267 h 6197600"/>
                <a:gd name="connsiteX12" fmla="*/ 857957 w 1478847"/>
                <a:gd name="connsiteY12" fmla="*/ 5226755 h 6197600"/>
                <a:gd name="connsiteX13" fmla="*/ 609602 w 1478847"/>
                <a:gd name="connsiteY13" fmla="*/ 5655733 h 6197600"/>
                <a:gd name="connsiteX14" fmla="*/ 609602 w 1478847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56275 w 1467564"/>
                <a:gd name="connsiteY3" fmla="*/ 1648178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4289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44986 w 1456274"/>
                <a:gd name="connsiteY3" fmla="*/ 1535289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33697 w 1456274"/>
                <a:gd name="connsiteY3" fmla="*/ 1343377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56267 w 1467556"/>
                <a:gd name="connsiteY5" fmla="*/ 2675467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702755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815644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90134"/>
                <a:gd name="connsiteY0" fmla="*/ 0 h 6197600"/>
                <a:gd name="connsiteX1" fmla="*/ 1444979 w 1490134"/>
                <a:gd name="connsiteY1" fmla="*/ 417690 h 6197600"/>
                <a:gd name="connsiteX2" fmla="*/ 22579 w 1490134"/>
                <a:gd name="connsiteY2" fmla="*/ 869244 h 6197600"/>
                <a:gd name="connsiteX3" fmla="*/ 1444979 w 1490134"/>
                <a:gd name="connsiteY3" fmla="*/ 1343377 h 6197600"/>
                <a:gd name="connsiteX4" fmla="*/ 1 w 1490134"/>
                <a:gd name="connsiteY4" fmla="*/ 1896532 h 6197600"/>
                <a:gd name="connsiteX5" fmla="*/ 1433690 w 1490134"/>
                <a:gd name="connsiteY5" fmla="*/ 2393244 h 6197600"/>
                <a:gd name="connsiteX6" fmla="*/ 22579 w 1490134"/>
                <a:gd name="connsiteY6" fmla="*/ 2935111 h 6197600"/>
                <a:gd name="connsiteX7" fmla="*/ 1467556 w 1490134"/>
                <a:gd name="connsiteY7" fmla="*/ 3420533 h 6197600"/>
                <a:gd name="connsiteX8" fmla="*/ 11290 w 1490134"/>
                <a:gd name="connsiteY8" fmla="*/ 3815644 h 6197600"/>
                <a:gd name="connsiteX9" fmla="*/ 1490134 w 1490134"/>
                <a:gd name="connsiteY9" fmla="*/ 4402666 h 6197600"/>
                <a:gd name="connsiteX10" fmla="*/ 11290 w 1490134"/>
                <a:gd name="connsiteY10" fmla="*/ 4436533 h 6197600"/>
                <a:gd name="connsiteX11" fmla="*/ 1433690 w 1490134"/>
                <a:gd name="connsiteY11" fmla="*/ 5012267 h 6197600"/>
                <a:gd name="connsiteX12" fmla="*/ 857956 w 1490134"/>
                <a:gd name="connsiteY12" fmla="*/ 5226755 h 6197600"/>
                <a:gd name="connsiteX13" fmla="*/ 609601 w 1490134"/>
                <a:gd name="connsiteY13" fmla="*/ 5655733 h 6197600"/>
                <a:gd name="connsiteX14" fmla="*/ 609601 w 1490134"/>
                <a:gd name="connsiteY14" fmla="*/ 6197600 h 6197600"/>
                <a:gd name="connsiteX0" fmla="*/ 11339 w 1490184"/>
                <a:gd name="connsiteY0" fmla="*/ 0 h 6197600"/>
                <a:gd name="connsiteX1" fmla="*/ 1445028 w 1490184"/>
                <a:gd name="connsiteY1" fmla="*/ 417690 h 6197600"/>
                <a:gd name="connsiteX2" fmla="*/ 22628 w 1490184"/>
                <a:gd name="connsiteY2" fmla="*/ 869244 h 6197600"/>
                <a:gd name="connsiteX3" fmla="*/ 1445028 w 1490184"/>
                <a:gd name="connsiteY3" fmla="*/ 1343377 h 6197600"/>
                <a:gd name="connsiteX4" fmla="*/ 50 w 1490184"/>
                <a:gd name="connsiteY4" fmla="*/ 1896532 h 6197600"/>
                <a:gd name="connsiteX5" fmla="*/ 1433739 w 1490184"/>
                <a:gd name="connsiteY5" fmla="*/ 2393244 h 6197600"/>
                <a:gd name="connsiteX6" fmla="*/ 22628 w 1490184"/>
                <a:gd name="connsiteY6" fmla="*/ 2935111 h 6197600"/>
                <a:gd name="connsiteX7" fmla="*/ 1467605 w 1490184"/>
                <a:gd name="connsiteY7" fmla="*/ 3420533 h 6197600"/>
                <a:gd name="connsiteX8" fmla="*/ 11339 w 1490184"/>
                <a:gd name="connsiteY8" fmla="*/ 3815644 h 6197600"/>
                <a:gd name="connsiteX9" fmla="*/ 1490183 w 1490184"/>
                <a:gd name="connsiteY9" fmla="*/ 4402666 h 6197600"/>
                <a:gd name="connsiteX10" fmla="*/ 50 w 1490184"/>
                <a:gd name="connsiteY10" fmla="*/ 4718755 h 6197600"/>
                <a:gd name="connsiteX11" fmla="*/ 1433739 w 1490184"/>
                <a:gd name="connsiteY11" fmla="*/ 5012267 h 6197600"/>
                <a:gd name="connsiteX12" fmla="*/ 858005 w 1490184"/>
                <a:gd name="connsiteY12" fmla="*/ 5226755 h 6197600"/>
                <a:gd name="connsiteX13" fmla="*/ 609650 w 1490184"/>
                <a:gd name="connsiteY13" fmla="*/ 5655733 h 6197600"/>
                <a:gd name="connsiteX14" fmla="*/ 609650 w 1490184"/>
                <a:gd name="connsiteY14" fmla="*/ 6197600 h 6197600"/>
                <a:gd name="connsiteX0" fmla="*/ 11291 w 1522167"/>
                <a:gd name="connsiteY0" fmla="*/ 0 h 6197600"/>
                <a:gd name="connsiteX1" fmla="*/ 1444980 w 1522167"/>
                <a:gd name="connsiteY1" fmla="*/ 417690 h 6197600"/>
                <a:gd name="connsiteX2" fmla="*/ 22580 w 1522167"/>
                <a:gd name="connsiteY2" fmla="*/ 869244 h 6197600"/>
                <a:gd name="connsiteX3" fmla="*/ 1444980 w 1522167"/>
                <a:gd name="connsiteY3" fmla="*/ 1343377 h 6197600"/>
                <a:gd name="connsiteX4" fmla="*/ 2 w 1522167"/>
                <a:gd name="connsiteY4" fmla="*/ 1896532 h 6197600"/>
                <a:gd name="connsiteX5" fmla="*/ 1433691 w 1522167"/>
                <a:gd name="connsiteY5" fmla="*/ 2393244 h 6197600"/>
                <a:gd name="connsiteX6" fmla="*/ 22580 w 1522167"/>
                <a:gd name="connsiteY6" fmla="*/ 2935111 h 6197600"/>
                <a:gd name="connsiteX7" fmla="*/ 1467557 w 1522167"/>
                <a:gd name="connsiteY7" fmla="*/ 3420533 h 6197600"/>
                <a:gd name="connsiteX8" fmla="*/ 11291 w 1522167"/>
                <a:gd name="connsiteY8" fmla="*/ 3815644 h 6197600"/>
                <a:gd name="connsiteX9" fmla="*/ 1490135 w 1522167"/>
                <a:gd name="connsiteY9" fmla="*/ 4402666 h 6197600"/>
                <a:gd name="connsiteX10" fmla="*/ 2 w 1522167"/>
                <a:gd name="connsiteY10" fmla="*/ 4718755 h 6197600"/>
                <a:gd name="connsiteX11" fmla="*/ 1501424 w 1522167"/>
                <a:gd name="connsiteY11" fmla="*/ 5249334 h 6197600"/>
                <a:gd name="connsiteX12" fmla="*/ 857957 w 1522167"/>
                <a:gd name="connsiteY12" fmla="*/ 5226755 h 6197600"/>
                <a:gd name="connsiteX13" fmla="*/ 609602 w 1522167"/>
                <a:gd name="connsiteY13" fmla="*/ 5655733 h 6197600"/>
                <a:gd name="connsiteX14" fmla="*/ 609602 w 1522167"/>
                <a:gd name="connsiteY14" fmla="*/ 6197600 h 6197600"/>
                <a:gd name="connsiteX0" fmla="*/ 11291 w 1500130"/>
                <a:gd name="connsiteY0" fmla="*/ 0 h 6197600"/>
                <a:gd name="connsiteX1" fmla="*/ 1444980 w 1500130"/>
                <a:gd name="connsiteY1" fmla="*/ 417690 h 6197600"/>
                <a:gd name="connsiteX2" fmla="*/ 22580 w 1500130"/>
                <a:gd name="connsiteY2" fmla="*/ 869244 h 6197600"/>
                <a:gd name="connsiteX3" fmla="*/ 1444980 w 1500130"/>
                <a:gd name="connsiteY3" fmla="*/ 1343377 h 6197600"/>
                <a:gd name="connsiteX4" fmla="*/ 2 w 1500130"/>
                <a:gd name="connsiteY4" fmla="*/ 1896532 h 6197600"/>
                <a:gd name="connsiteX5" fmla="*/ 1433691 w 1500130"/>
                <a:gd name="connsiteY5" fmla="*/ 2393244 h 6197600"/>
                <a:gd name="connsiteX6" fmla="*/ 22580 w 1500130"/>
                <a:gd name="connsiteY6" fmla="*/ 2935111 h 6197600"/>
                <a:gd name="connsiteX7" fmla="*/ 1467557 w 1500130"/>
                <a:gd name="connsiteY7" fmla="*/ 3420533 h 6197600"/>
                <a:gd name="connsiteX8" fmla="*/ 11291 w 1500130"/>
                <a:gd name="connsiteY8" fmla="*/ 3815644 h 6197600"/>
                <a:gd name="connsiteX9" fmla="*/ 1490135 w 1500130"/>
                <a:gd name="connsiteY9" fmla="*/ 4402666 h 6197600"/>
                <a:gd name="connsiteX10" fmla="*/ 2 w 1500130"/>
                <a:gd name="connsiteY10" fmla="*/ 4718755 h 6197600"/>
                <a:gd name="connsiteX11" fmla="*/ 1478847 w 1500130"/>
                <a:gd name="connsiteY11" fmla="*/ 5204178 h 6197600"/>
                <a:gd name="connsiteX12" fmla="*/ 857957 w 1500130"/>
                <a:gd name="connsiteY12" fmla="*/ 5226755 h 6197600"/>
                <a:gd name="connsiteX13" fmla="*/ 609602 w 1500130"/>
                <a:gd name="connsiteY13" fmla="*/ 5655733 h 6197600"/>
                <a:gd name="connsiteX14" fmla="*/ 609602 w 1500130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57987 w 1490166"/>
                <a:gd name="connsiteY12" fmla="*/ 52267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0 w 1490165"/>
                <a:gd name="connsiteY0" fmla="*/ 0 h 6197600"/>
                <a:gd name="connsiteX1" fmla="*/ 1445009 w 1490165"/>
                <a:gd name="connsiteY1" fmla="*/ 417690 h 6197600"/>
                <a:gd name="connsiteX2" fmla="*/ 22609 w 1490165"/>
                <a:gd name="connsiteY2" fmla="*/ 869244 h 6197600"/>
                <a:gd name="connsiteX3" fmla="*/ 1445009 w 1490165"/>
                <a:gd name="connsiteY3" fmla="*/ 1343377 h 6197600"/>
                <a:gd name="connsiteX4" fmla="*/ 31 w 1490165"/>
                <a:gd name="connsiteY4" fmla="*/ 1896532 h 6197600"/>
                <a:gd name="connsiteX5" fmla="*/ 1433720 w 1490165"/>
                <a:gd name="connsiteY5" fmla="*/ 2393244 h 6197600"/>
                <a:gd name="connsiteX6" fmla="*/ 22609 w 1490165"/>
                <a:gd name="connsiteY6" fmla="*/ 2935111 h 6197600"/>
                <a:gd name="connsiteX7" fmla="*/ 1467586 w 1490165"/>
                <a:gd name="connsiteY7" fmla="*/ 3420533 h 6197600"/>
                <a:gd name="connsiteX8" fmla="*/ 11320 w 1490165"/>
                <a:gd name="connsiteY8" fmla="*/ 3815644 h 6197600"/>
                <a:gd name="connsiteX9" fmla="*/ 1490164 w 1490165"/>
                <a:gd name="connsiteY9" fmla="*/ 4402666 h 6197600"/>
                <a:gd name="connsiteX10" fmla="*/ 31 w 1490165"/>
                <a:gd name="connsiteY10" fmla="*/ 4718755 h 6197600"/>
                <a:gd name="connsiteX11" fmla="*/ 1445009 w 1490165"/>
                <a:gd name="connsiteY11" fmla="*/ 5192890 h 6197600"/>
                <a:gd name="connsiteX12" fmla="*/ 857986 w 1490165"/>
                <a:gd name="connsiteY12" fmla="*/ 5226755 h 6197600"/>
                <a:gd name="connsiteX13" fmla="*/ 609631 w 1490165"/>
                <a:gd name="connsiteY13" fmla="*/ 5655733 h 6197600"/>
                <a:gd name="connsiteX14" fmla="*/ 609631 w 1490165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54788 w 1490166"/>
                <a:gd name="connsiteY13" fmla="*/ 5870222 h 6197600"/>
                <a:gd name="connsiteX14" fmla="*/ 609632 w 1490166"/>
                <a:gd name="connsiteY14" fmla="*/ 6197600 h 6197600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54788 w 1490166"/>
                <a:gd name="connsiteY13" fmla="*/ 5870222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54788 w 1490166"/>
                <a:gd name="connsiteY13" fmla="*/ 5791199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982164 w 1490166"/>
                <a:gd name="connsiteY12" fmla="*/ 5486399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32 w 1490166"/>
                <a:gd name="connsiteY4" fmla="*/ 1896532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806221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32 w 1490166"/>
                <a:gd name="connsiteY6" fmla="*/ 2777067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292 w 1477165"/>
                <a:gd name="connsiteY0" fmla="*/ 0 h 6705601"/>
                <a:gd name="connsiteX1" fmla="*/ 1444981 w 1477165"/>
                <a:gd name="connsiteY1" fmla="*/ 417690 h 6705601"/>
                <a:gd name="connsiteX2" fmla="*/ 22581 w 1477165"/>
                <a:gd name="connsiteY2" fmla="*/ 869244 h 6705601"/>
                <a:gd name="connsiteX3" fmla="*/ 1444981 w 1477165"/>
                <a:gd name="connsiteY3" fmla="*/ 1343377 h 6705601"/>
                <a:gd name="connsiteX4" fmla="*/ 11292 w 1477165"/>
                <a:gd name="connsiteY4" fmla="*/ 1783643 h 6705601"/>
                <a:gd name="connsiteX5" fmla="*/ 1456269 w 1477165"/>
                <a:gd name="connsiteY5" fmla="*/ 2291644 h 6705601"/>
                <a:gd name="connsiteX6" fmla="*/ 3 w 1477165"/>
                <a:gd name="connsiteY6" fmla="*/ 2777067 h 6705601"/>
                <a:gd name="connsiteX7" fmla="*/ 1444980 w 1477165"/>
                <a:gd name="connsiteY7" fmla="*/ 3262489 h 6705601"/>
                <a:gd name="connsiteX8" fmla="*/ 11292 w 1477165"/>
                <a:gd name="connsiteY8" fmla="*/ 3815644 h 6705601"/>
                <a:gd name="connsiteX9" fmla="*/ 1456270 w 1477165"/>
                <a:gd name="connsiteY9" fmla="*/ 4233332 h 6705601"/>
                <a:gd name="connsiteX10" fmla="*/ 3 w 1477165"/>
                <a:gd name="connsiteY10" fmla="*/ 4718755 h 6705601"/>
                <a:gd name="connsiteX11" fmla="*/ 1444981 w 1477165"/>
                <a:gd name="connsiteY11" fmla="*/ 5192890 h 6705601"/>
                <a:gd name="connsiteX12" fmla="*/ 982135 w 1477165"/>
                <a:gd name="connsiteY12" fmla="*/ 5486399 h 6705601"/>
                <a:gd name="connsiteX13" fmla="*/ 733782 w 1477165"/>
                <a:gd name="connsiteY13" fmla="*/ 5813777 h 6705601"/>
                <a:gd name="connsiteX14" fmla="*/ 688625 w 1477165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718755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639733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66371" h="6649157">
                  <a:moveTo>
                    <a:pt x="22586" y="0"/>
                  </a:moveTo>
                  <a:cubicBezTo>
                    <a:pt x="812807" y="115711"/>
                    <a:pt x="1444986" y="225779"/>
                    <a:pt x="1444986" y="361246"/>
                  </a:cubicBezTo>
                  <a:cubicBezTo>
                    <a:pt x="1444986" y="496713"/>
                    <a:pt x="22586" y="658519"/>
                    <a:pt x="22586" y="812800"/>
                  </a:cubicBezTo>
                  <a:cubicBezTo>
                    <a:pt x="22586" y="967081"/>
                    <a:pt x="1446868" y="1115718"/>
                    <a:pt x="1444986" y="1286933"/>
                  </a:cubicBezTo>
                  <a:cubicBezTo>
                    <a:pt x="1443105" y="1458148"/>
                    <a:pt x="9416" y="1569155"/>
                    <a:pt x="11297" y="1727199"/>
                  </a:cubicBezTo>
                  <a:cubicBezTo>
                    <a:pt x="13178" y="1885243"/>
                    <a:pt x="1454393" y="2112904"/>
                    <a:pt x="1456274" y="2235200"/>
                  </a:cubicBezTo>
                  <a:cubicBezTo>
                    <a:pt x="1458156" y="2357496"/>
                    <a:pt x="1889" y="2558816"/>
                    <a:pt x="8" y="2720623"/>
                  </a:cubicBezTo>
                  <a:cubicBezTo>
                    <a:pt x="-1873" y="2882430"/>
                    <a:pt x="1443104" y="3032949"/>
                    <a:pt x="1444985" y="3206045"/>
                  </a:cubicBezTo>
                  <a:cubicBezTo>
                    <a:pt x="1446866" y="3379141"/>
                    <a:pt x="9415" y="3597393"/>
                    <a:pt x="11297" y="3759200"/>
                  </a:cubicBezTo>
                  <a:cubicBezTo>
                    <a:pt x="13179" y="3921007"/>
                    <a:pt x="1458156" y="4039540"/>
                    <a:pt x="1456275" y="4176888"/>
                  </a:cubicBezTo>
                  <a:cubicBezTo>
                    <a:pt x="1454394" y="4314236"/>
                    <a:pt x="3771" y="4440296"/>
                    <a:pt x="8" y="4583289"/>
                  </a:cubicBezTo>
                  <a:cubicBezTo>
                    <a:pt x="-3755" y="4726282"/>
                    <a:pt x="1270008" y="4893735"/>
                    <a:pt x="1433697" y="5034846"/>
                  </a:cubicBezTo>
                  <a:cubicBezTo>
                    <a:pt x="1597386" y="5175957"/>
                    <a:pt x="1098792" y="5309541"/>
                    <a:pt x="982140" y="5429955"/>
                  </a:cubicBezTo>
                  <a:cubicBezTo>
                    <a:pt x="865488" y="5550369"/>
                    <a:pt x="782705" y="5554133"/>
                    <a:pt x="733787" y="5757333"/>
                  </a:cubicBezTo>
                  <a:cubicBezTo>
                    <a:pt x="684869" y="5960533"/>
                    <a:pt x="667933" y="6459127"/>
                    <a:pt x="688630" y="6649157"/>
                  </a:cubicBezTo>
                </a:path>
              </a:pathLst>
            </a:cu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72" name="テキスト ボックス 171"/>
            <p:cNvSpPr txBox="1"/>
            <p:nvPr/>
          </p:nvSpPr>
          <p:spPr>
            <a:xfrm>
              <a:off x="4729140" y="2079723"/>
              <a:ext cx="517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7</a:t>
              </a:r>
              <a:endParaRPr kumimoji="1" lang="ja-JP" altLang="en-US" dirty="0"/>
            </a:p>
          </p:txBody>
        </p:sp>
      </p:grpSp>
      <p:sp>
        <p:nvSpPr>
          <p:cNvPr id="173" name="正方形/長方形 172"/>
          <p:cNvSpPr/>
          <p:nvPr/>
        </p:nvSpPr>
        <p:spPr>
          <a:xfrm>
            <a:off x="9433367" y="2496754"/>
            <a:ext cx="2476982" cy="40892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" name="正方形/長方形 173"/>
          <p:cNvSpPr/>
          <p:nvPr/>
        </p:nvSpPr>
        <p:spPr>
          <a:xfrm>
            <a:off x="7002684" y="4056252"/>
            <a:ext cx="481261" cy="514668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タイトル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00150"/>
          </a:xfrm>
        </p:spPr>
        <p:txBody>
          <a:bodyPr/>
          <a:lstStyle/>
          <a:p>
            <a:pPr algn="ctr"/>
            <a:r>
              <a:rPr kumimoji="1" lang="en-US" altLang="ja-JP" dirty="0" smtClean="0"/>
              <a:t>An example of partial sums</a:t>
            </a:r>
            <a:endParaRPr kumimoji="1" lang="ja-JP" altLang="en-US" dirty="0"/>
          </a:p>
        </p:txBody>
      </p:sp>
      <p:sp>
        <p:nvSpPr>
          <p:cNvPr id="178" name="テキスト ボックス 177"/>
          <p:cNvSpPr txBox="1"/>
          <p:nvPr/>
        </p:nvSpPr>
        <p:spPr>
          <a:xfrm>
            <a:off x="605623" y="5862751"/>
            <a:ext cx="4311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 smtClean="0"/>
              <a:t>Register cache</a:t>
            </a:r>
            <a:endParaRPr kumimoji="1" lang="ja-JP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テキスト ボックス 178"/>
              <p:cNvSpPr txBox="1"/>
              <p:nvPr/>
            </p:nvSpPr>
            <p:spPr>
              <a:xfrm>
                <a:off x="6619468" y="5848327"/>
                <a:ext cx="23596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kumimoji="1" lang="en-US" altLang="ja-JP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kumimoji="1" lang="ja-JP" altLang="en-US" sz="2800" dirty="0" smtClean="0"/>
                  <a:t> </a:t>
                </a:r>
                <a:r>
                  <a:rPr kumimoji="1" lang="en-US" altLang="ja-JP" sz="2800" dirty="0" smtClean="0"/>
                  <a:t>filter</a:t>
                </a:r>
                <a:endParaRPr kumimoji="1" lang="ja-JP" altLang="en-US" sz="2800" dirty="0"/>
              </a:p>
            </p:txBody>
          </p:sp>
        </mc:Choice>
        <mc:Fallback xmlns="">
          <p:sp>
            <p:nvSpPr>
              <p:cNvPr id="179" name="テキスト ボックス 1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9468" y="5848327"/>
                <a:ext cx="2359656" cy="523220"/>
              </a:xfrm>
              <a:prstGeom prst="rect">
                <a:avLst/>
              </a:prstGeom>
              <a:blipFill>
                <a:blip r:embed="rId57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2" name="テキスト ボックス 131"/>
          <p:cNvSpPr txBox="1"/>
          <p:nvPr/>
        </p:nvSpPr>
        <p:spPr>
          <a:xfrm>
            <a:off x="715568" y="1389464"/>
            <a:ext cx="4803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8 threads in a single warp</a:t>
            </a:r>
            <a:endParaRPr kumimoji="1" lang="ja-JP" altLang="en-US" sz="2400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9EAFA-5179-9743-9A1F-E727A51B7B8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08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楕円 15"/>
          <p:cNvSpPr/>
          <p:nvPr/>
        </p:nvSpPr>
        <p:spPr>
          <a:xfrm>
            <a:off x="617348" y="2998650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" name="楕円 16"/>
          <p:cNvSpPr/>
          <p:nvPr/>
        </p:nvSpPr>
        <p:spPr>
          <a:xfrm>
            <a:off x="617348" y="3677535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楕円 17"/>
          <p:cNvSpPr/>
          <p:nvPr/>
        </p:nvSpPr>
        <p:spPr>
          <a:xfrm>
            <a:off x="617348" y="4397766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416"/>
              <p:cNvSpPr txBox="1"/>
              <p:nvPr/>
            </p:nvSpPr>
            <p:spPr>
              <a:xfrm>
                <a:off x="663068" y="3009424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36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068" y="3009424"/>
                <a:ext cx="314317" cy="307777"/>
              </a:xfrm>
              <a:prstGeom prst="rect">
                <a:avLst/>
              </a:prstGeom>
              <a:blipFill>
                <a:blip r:embed="rId3"/>
                <a:stretch>
                  <a:fillRect l="-11765" r="-9804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416"/>
              <p:cNvSpPr txBox="1"/>
              <p:nvPr/>
            </p:nvSpPr>
            <p:spPr>
              <a:xfrm>
                <a:off x="663068" y="3677535"/>
                <a:ext cx="30835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37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068" y="3677535"/>
                <a:ext cx="308354" cy="307777"/>
              </a:xfrm>
              <a:prstGeom prst="rect">
                <a:avLst/>
              </a:prstGeom>
              <a:blipFill>
                <a:blip r:embed="rId4"/>
                <a:stretch>
                  <a:fillRect l="-12000" r="-10000" b="-1372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416"/>
              <p:cNvSpPr txBox="1"/>
              <p:nvPr/>
            </p:nvSpPr>
            <p:spPr>
              <a:xfrm>
                <a:off x="663068" y="4397766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38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068" y="4397766"/>
                <a:ext cx="314317" cy="307777"/>
              </a:xfrm>
              <a:prstGeom prst="rect">
                <a:avLst/>
              </a:prstGeom>
              <a:blipFill>
                <a:blip r:embed="rId5"/>
                <a:stretch>
                  <a:fillRect l="-11765" r="-9804" b="-156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楕円 38"/>
          <p:cNvSpPr/>
          <p:nvPr/>
        </p:nvSpPr>
        <p:spPr>
          <a:xfrm>
            <a:off x="1194491" y="2998650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0" name="楕円 39"/>
          <p:cNvSpPr/>
          <p:nvPr/>
        </p:nvSpPr>
        <p:spPr>
          <a:xfrm>
            <a:off x="1194491" y="3677535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楕円 40"/>
          <p:cNvSpPr/>
          <p:nvPr/>
        </p:nvSpPr>
        <p:spPr>
          <a:xfrm>
            <a:off x="1194491" y="4397766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6"/>
              <p:cNvSpPr txBox="1"/>
              <p:nvPr/>
            </p:nvSpPr>
            <p:spPr>
              <a:xfrm>
                <a:off x="1240211" y="3009424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42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211" y="3009424"/>
                <a:ext cx="314317" cy="307777"/>
              </a:xfrm>
              <a:prstGeom prst="rect">
                <a:avLst/>
              </a:prstGeom>
              <a:blipFill>
                <a:blip r:embed="rId6"/>
                <a:stretch>
                  <a:fillRect l="-9615" r="-9615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テキスト ボックス 416"/>
              <p:cNvSpPr txBox="1"/>
              <p:nvPr/>
            </p:nvSpPr>
            <p:spPr>
              <a:xfrm>
                <a:off x="1240211" y="3677535"/>
                <a:ext cx="30835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43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211" y="3677535"/>
                <a:ext cx="308354" cy="307777"/>
              </a:xfrm>
              <a:prstGeom prst="rect">
                <a:avLst/>
              </a:prstGeom>
              <a:blipFill>
                <a:blip r:embed="rId7"/>
                <a:stretch>
                  <a:fillRect l="-9804" r="-7843" b="-1372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416"/>
              <p:cNvSpPr txBox="1"/>
              <p:nvPr/>
            </p:nvSpPr>
            <p:spPr>
              <a:xfrm>
                <a:off x="1240211" y="4397766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44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211" y="4397766"/>
                <a:ext cx="314317" cy="307777"/>
              </a:xfrm>
              <a:prstGeom prst="rect">
                <a:avLst/>
              </a:prstGeom>
              <a:blipFill>
                <a:blip r:embed="rId8"/>
                <a:stretch>
                  <a:fillRect l="-9615" r="-9615" b="-156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楕円 44"/>
          <p:cNvSpPr/>
          <p:nvPr/>
        </p:nvSpPr>
        <p:spPr>
          <a:xfrm>
            <a:off x="1767683" y="2986387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6" name="楕円 45"/>
          <p:cNvSpPr/>
          <p:nvPr/>
        </p:nvSpPr>
        <p:spPr>
          <a:xfrm>
            <a:off x="1767683" y="3665272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楕円 46"/>
          <p:cNvSpPr/>
          <p:nvPr/>
        </p:nvSpPr>
        <p:spPr>
          <a:xfrm>
            <a:off x="1767683" y="4385503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テキスト ボックス 416"/>
              <p:cNvSpPr txBox="1"/>
              <p:nvPr/>
            </p:nvSpPr>
            <p:spPr>
              <a:xfrm>
                <a:off x="1813403" y="2997161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48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403" y="2997161"/>
                <a:ext cx="314317" cy="307777"/>
              </a:xfrm>
              <a:prstGeom prst="rect">
                <a:avLst/>
              </a:prstGeom>
              <a:blipFill>
                <a:blip r:embed="rId9"/>
                <a:stretch>
                  <a:fillRect l="-9615" r="-9615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テキスト ボックス 416"/>
              <p:cNvSpPr txBox="1"/>
              <p:nvPr/>
            </p:nvSpPr>
            <p:spPr>
              <a:xfrm>
                <a:off x="1813403" y="3665272"/>
                <a:ext cx="30835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49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403" y="3665272"/>
                <a:ext cx="308354" cy="307777"/>
              </a:xfrm>
              <a:prstGeom prst="rect">
                <a:avLst/>
              </a:prstGeom>
              <a:blipFill>
                <a:blip r:embed="rId10"/>
                <a:stretch>
                  <a:fillRect l="-9804" r="-7843" b="-1372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テキスト ボックス 416"/>
              <p:cNvSpPr txBox="1"/>
              <p:nvPr/>
            </p:nvSpPr>
            <p:spPr>
              <a:xfrm>
                <a:off x="1813403" y="4385503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50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403" y="4385503"/>
                <a:ext cx="314317" cy="307777"/>
              </a:xfrm>
              <a:prstGeom prst="rect">
                <a:avLst/>
              </a:prstGeom>
              <a:blipFill>
                <a:blip r:embed="rId11"/>
                <a:stretch>
                  <a:fillRect l="-9615" r="-9615" b="-156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楕円 50"/>
          <p:cNvSpPr/>
          <p:nvPr/>
        </p:nvSpPr>
        <p:spPr>
          <a:xfrm>
            <a:off x="2356115" y="2986387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2" name="楕円 51"/>
          <p:cNvSpPr/>
          <p:nvPr/>
        </p:nvSpPr>
        <p:spPr>
          <a:xfrm>
            <a:off x="2356115" y="3665272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楕円 52"/>
          <p:cNvSpPr/>
          <p:nvPr/>
        </p:nvSpPr>
        <p:spPr>
          <a:xfrm>
            <a:off x="2356115" y="4385503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テキスト ボックス 416"/>
              <p:cNvSpPr txBox="1"/>
              <p:nvPr/>
            </p:nvSpPr>
            <p:spPr>
              <a:xfrm>
                <a:off x="2401835" y="2997161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54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1835" y="2997161"/>
                <a:ext cx="314317" cy="307777"/>
              </a:xfrm>
              <a:prstGeom prst="rect">
                <a:avLst/>
              </a:prstGeom>
              <a:blipFill>
                <a:blip r:embed="rId12"/>
                <a:stretch>
                  <a:fillRect l="-9615" r="-9615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テキスト ボックス 416"/>
              <p:cNvSpPr txBox="1"/>
              <p:nvPr/>
            </p:nvSpPr>
            <p:spPr>
              <a:xfrm>
                <a:off x="2401835" y="3665272"/>
                <a:ext cx="30835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55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1835" y="3665272"/>
                <a:ext cx="308354" cy="307777"/>
              </a:xfrm>
              <a:prstGeom prst="rect">
                <a:avLst/>
              </a:prstGeom>
              <a:blipFill>
                <a:blip r:embed="rId13"/>
                <a:stretch>
                  <a:fillRect l="-9804" r="-7843" b="-1372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テキスト ボックス 416"/>
              <p:cNvSpPr txBox="1"/>
              <p:nvPr/>
            </p:nvSpPr>
            <p:spPr>
              <a:xfrm>
                <a:off x="2401835" y="4385503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56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1835" y="4385503"/>
                <a:ext cx="314317" cy="307777"/>
              </a:xfrm>
              <a:prstGeom prst="rect">
                <a:avLst/>
              </a:prstGeom>
              <a:blipFill>
                <a:blip r:embed="rId14"/>
                <a:stretch>
                  <a:fillRect l="-9615" r="-9615" b="-156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グループ化 7"/>
          <p:cNvGrpSpPr/>
          <p:nvPr/>
        </p:nvGrpSpPr>
        <p:grpSpPr>
          <a:xfrm>
            <a:off x="7078830" y="4152667"/>
            <a:ext cx="1410147" cy="1313158"/>
            <a:chOff x="9264230" y="73882"/>
            <a:chExt cx="1918250" cy="1890593"/>
          </a:xfrm>
        </p:grpSpPr>
        <p:sp>
          <p:nvSpPr>
            <p:cNvPr id="58" name="楕円 57"/>
            <p:cNvSpPr/>
            <p:nvPr/>
          </p:nvSpPr>
          <p:spPr>
            <a:xfrm>
              <a:off x="9264230" y="86145"/>
              <a:ext cx="411480" cy="41148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 dirty="0"/>
            </a:p>
          </p:txBody>
        </p:sp>
        <p:sp>
          <p:nvSpPr>
            <p:cNvPr id="59" name="楕円 58"/>
            <p:cNvSpPr/>
            <p:nvPr/>
          </p:nvSpPr>
          <p:spPr>
            <a:xfrm>
              <a:off x="9264230" y="821475"/>
              <a:ext cx="411480" cy="41148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60" name="楕円 59"/>
            <p:cNvSpPr/>
            <p:nvPr/>
          </p:nvSpPr>
          <p:spPr>
            <a:xfrm>
              <a:off x="9264230" y="1552995"/>
              <a:ext cx="411480" cy="41148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テキスト ボックス 416"/>
                <p:cNvSpPr txBox="1"/>
                <p:nvPr/>
              </p:nvSpPr>
              <p:spPr>
                <a:xfrm>
                  <a:off x="9309949" y="96918"/>
                  <a:ext cx="439969" cy="37320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00</m:t>
                            </m:r>
                          </m:sub>
                        </m:sSub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61" name="テキスト ボックス 4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09949" y="96918"/>
                  <a:ext cx="439969" cy="373206"/>
                </a:xfrm>
                <a:prstGeom prst="rect">
                  <a:avLst/>
                </a:prstGeom>
                <a:blipFill>
                  <a:blip r:embed="rId15"/>
                  <a:stretch>
                    <a:fillRect l="-29630" t="-4762" r="-9259" b="-4523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テキスト ボックス 416"/>
                <p:cNvSpPr txBox="1"/>
                <p:nvPr/>
              </p:nvSpPr>
              <p:spPr>
                <a:xfrm>
                  <a:off x="9309949" y="821476"/>
                  <a:ext cx="431231" cy="37320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>
                  <a:defPPr>
                    <a:defRPr lang="en-US"/>
                  </a:defPPr>
                  <a:lvl1pPr>
                    <a:defRPr sz="2000" i="1">
                      <a:latin typeface="Cambria Math" panose="02040503050406030204" pitchFamily="18" charset="0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80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ja-JP" sz="1800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oMath>
                    </m:oMathPara>
                  </a14:m>
                  <a:endParaRPr lang="ja-JP" altLang="en-US" sz="1800" dirty="0"/>
                </a:p>
              </p:txBody>
            </p:sp>
          </mc:Choice>
          <mc:Fallback xmlns="">
            <p:sp>
              <p:nvSpPr>
                <p:cNvPr id="62" name="テキスト ボックス 4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09949" y="821476"/>
                  <a:ext cx="431231" cy="373206"/>
                </a:xfrm>
                <a:prstGeom prst="rect">
                  <a:avLst/>
                </a:prstGeom>
                <a:blipFill>
                  <a:blip r:embed="rId16"/>
                  <a:stretch>
                    <a:fillRect l="-30769" r="-11538" b="-4418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テキスト ボックス 416"/>
                <p:cNvSpPr txBox="1"/>
                <p:nvPr/>
              </p:nvSpPr>
              <p:spPr>
                <a:xfrm>
                  <a:off x="9309949" y="1552994"/>
                  <a:ext cx="437946" cy="37320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20</m:t>
                            </m:r>
                          </m:sub>
                        </m:sSub>
                      </m:oMath>
                    </m:oMathPara>
                  </a14:m>
                  <a:endParaRPr lang="ja-JP" altLang="en-US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3" name="テキスト ボックス 4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09949" y="1552994"/>
                  <a:ext cx="437946" cy="373206"/>
                </a:xfrm>
                <a:prstGeom prst="rect">
                  <a:avLst/>
                </a:prstGeom>
                <a:blipFill>
                  <a:blip r:embed="rId17"/>
                  <a:stretch>
                    <a:fillRect l="-30189" t="-2381" r="-11321" b="-4761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楕円 63"/>
            <p:cNvSpPr/>
            <p:nvPr/>
          </p:nvSpPr>
          <p:spPr>
            <a:xfrm>
              <a:off x="9988130" y="86145"/>
              <a:ext cx="411480" cy="41148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 dirty="0"/>
            </a:p>
          </p:txBody>
        </p:sp>
        <p:sp>
          <p:nvSpPr>
            <p:cNvPr id="65" name="楕円 64"/>
            <p:cNvSpPr/>
            <p:nvPr/>
          </p:nvSpPr>
          <p:spPr>
            <a:xfrm>
              <a:off x="9988130" y="821475"/>
              <a:ext cx="411480" cy="41148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66" name="楕円 65"/>
            <p:cNvSpPr/>
            <p:nvPr/>
          </p:nvSpPr>
          <p:spPr>
            <a:xfrm>
              <a:off x="9988130" y="1552995"/>
              <a:ext cx="411480" cy="41148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テキスト ボックス 416"/>
                <p:cNvSpPr txBox="1"/>
                <p:nvPr/>
              </p:nvSpPr>
              <p:spPr>
                <a:xfrm>
                  <a:off x="10033850" y="96918"/>
                  <a:ext cx="437946" cy="37320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01</m:t>
                            </m:r>
                          </m:sub>
                        </m:sSub>
                      </m:oMath>
                    </m:oMathPara>
                  </a14:m>
                  <a:endParaRPr lang="ja-JP" altLang="en-US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7" name="テキスト ボックス 4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33850" y="96918"/>
                  <a:ext cx="437946" cy="373206"/>
                </a:xfrm>
                <a:prstGeom prst="rect">
                  <a:avLst/>
                </a:prstGeom>
                <a:blipFill>
                  <a:blip r:embed="rId18"/>
                  <a:stretch>
                    <a:fillRect l="-30189" t="-2381" r="-9434" b="-4761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テキスト ボックス 416"/>
                <p:cNvSpPr txBox="1"/>
                <p:nvPr/>
              </p:nvSpPr>
              <p:spPr>
                <a:xfrm>
                  <a:off x="10033850" y="821476"/>
                  <a:ext cx="431231" cy="37320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</m:oMath>
                    </m:oMathPara>
                  </a14:m>
                  <a:endParaRPr lang="ja-JP" altLang="en-US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8" name="テキスト ボックス 4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33850" y="821476"/>
                  <a:ext cx="431231" cy="373206"/>
                </a:xfrm>
                <a:prstGeom prst="rect">
                  <a:avLst/>
                </a:prstGeom>
                <a:blipFill>
                  <a:blip r:embed="rId19"/>
                  <a:stretch>
                    <a:fillRect l="-30769" r="-9615" b="-4418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テキスト ボックス 416"/>
                <p:cNvSpPr txBox="1"/>
                <p:nvPr/>
              </p:nvSpPr>
              <p:spPr>
                <a:xfrm>
                  <a:off x="10033850" y="1552994"/>
                  <a:ext cx="437946" cy="37320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21</m:t>
                            </m:r>
                          </m:sub>
                        </m:sSub>
                      </m:oMath>
                    </m:oMathPara>
                  </a14:m>
                  <a:endParaRPr lang="ja-JP" altLang="en-US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9" name="テキスト ボックス 4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33850" y="1552994"/>
                  <a:ext cx="437946" cy="373206"/>
                </a:xfrm>
                <a:prstGeom prst="rect">
                  <a:avLst/>
                </a:prstGeom>
                <a:blipFill>
                  <a:blip r:embed="rId20"/>
                  <a:stretch>
                    <a:fillRect l="-30189" t="-2381" r="-9434" b="-4761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0" name="楕円 69"/>
            <p:cNvSpPr/>
            <p:nvPr/>
          </p:nvSpPr>
          <p:spPr>
            <a:xfrm>
              <a:off x="10696790" y="73882"/>
              <a:ext cx="411480" cy="41148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 dirty="0"/>
            </a:p>
          </p:txBody>
        </p:sp>
        <p:sp>
          <p:nvSpPr>
            <p:cNvPr id="71" name="楕円 70"/>
            <p:cNvSpPr/>
            <p:nvPr/>
          </p:nvSpPr>
          <p:spPr>
            <a:xfrm>
              <a:off x="10696790" y="809212"/>
              <a:ext cx="411480" cy="41148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72" name="楕円 71"/>
            <p:cNvSpPr/>
            <p:nvPr/>
          </p:nvSpPr>
          <p:spPr>
            <a:xfrm>
              <a:off x="10696790" y="1540732"/>
              <a:ext cx="411480" cy="41148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テキスト ボックス 416"/>
                <p:cNvSpPr txBox="1"/>
                <p:nvPr/>
              </p:nvSpPr>
              <p:spPr>
                <a:xfrm>
                  <a:off x="10742511" y="84657"/>
                  <a:ext cx="439969" cy="37320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02</m:t>
                            </m:r>
                          </m:sub>
                        </m:sSub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73" name="テキスト ボックス 4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42511" y="84657"/>
                  <a:ext cx="439969" cy="373206"/>
                </a:xfrm>
                <a:prstGeom prst="rect">
                  <a:avLst/>
                </a:prstGeom>
                <a:blipFill>
                  <a:blip r:embed="rId21"/>
                  <a:stretch>
                    <a:fillRect l="-30189" t="-2326" r="-11321" b="-4186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テキスト ボックス 416"/>
                <p:cNvSpPr txBox="1"/>
                <p:nvPr/>
              </p:nvSpPr>
              <p:spPr>
                <a:xfrm>
                  <a:off x="10742511" y="809212"/>
                  <a:ext cx="433253" cy="37320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74" name="テキスト ボックス 4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42511" y="809212"/>
                  <a:ext cx="433253" cy="373206"/>
                </a:xfrm>
                <a:prstGeom prst="rect">
                  <a:avLst/>
                </a:prstGeom>
                <a:blipFill>
                  <a:blip r:embed="rId22"/>
                  <a:stretch>
                    <a:fillRect l="-30769" t="-2381" r="-11538" b="-4523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テキスト ボックス 416"/>
                <p:cNvSpPr txBox="1"/>
                <p:nvPr/>
              </p:nvSpPr>
              <p:spPr>
                <a:xfrm>
                  <a:off x="10742511" y="1540732"/>
                  <a:ext cx="439969" cy="37320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22</m:t>
                            </m:r>
                          </m:sub>
                        </m:sSub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75" name="テキスト ボックス 4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42511" y="1540732"/>
                  <a:ext cx="439969" cy="373206"/>
                </a:xfrm>
                <a:prstGeom prst="rect">
                  <a:avLst/>
                </a:prstGeom>
                <a:blipFill>
                  <a:blip r:embed="rId23"/>
                  <a:stretch>
                    <a:fillRect l="-30189" t="-2326" r="-11321" b="-4186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正方形/長方形 89"/>
              <p:cNvSpPr/>
              <p:nvPr/>
            </p:nvSpPr>
            <p:spPr>
              <a:xfrm>
                <a:off x="9551302" y="6124361"/>
                <a:ext cx="113627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←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kumimoji="1" lang="en-US" altLang="ja-JP" sz="2400" i="1" dirty="0">
                    <a:latin typeface="Cambria Math" panose="02040503050406030204" pitchFamily="18" charset="0"/>
                  </a:rPr>
                  <a:t> </a:t>
                </a:r>
                <a:endParaRPr kumimoji="1" lang="ja-JP" alt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0" name="正方形/長方形 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1302" y="6124361"/>
                <a:ext cx="1136273" cy="461665"/>
              </a:xfrm>
              <a:prstGeom prst="rect">
                <a:avLst/>
              </a:prstGeom>
              <a:blipFill>
                <a:blip r:embed="rId24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正方形/長方形 75"/>
              <p:cNvSpPr/>
              <p:nvPr/>
            </p:nvSpPr>
            <p:spPr>
              <a:xfrm>
                <a:off x="9515711" y="1770187"/>
                <a:ext cx="101155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ja-JP" sz="2400" dirty="0" smtClean="0"/>
                  <a:t> </a:t>
                </a:r>
                <a:endParaRPr lang="ja-JP" altLang="en-US" sz="2400" dirty="0"/>
              </a:p>
            </p:txBody>
          </p:sp>
        </mc:Choice>
        <mc:Fallback xmlns="">
          <p:sp>
            <p:nvSpPr>
              <p:cNvPr id="76" name="正方形/長方形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5711" y="1770187"/>
                <a:ext cx="1011559" cy="461665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テキスト ボックス 76"/>
              <p:cNvSpPr txBox="1"/>
              <p:nvPr/>
            </p:nvSpPr>
            <p:spPr>
              <a:xfrm>
                <a:off x="9569821" y="2127423"/>
                <a:ext cx="211955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00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77" name="テキスト ボックス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9821" y="2127423"/>
                <a:ext cx="2119555" cy="369332"/>
              </a:xfrm>
              <a:prstGeom prst="rect">
                <a:avLst/>
              </a:prstGeom>
              <a:blipFill>
                <a:blip r:embed="rId26"/>
                <a:stretch>
                  <a:fillRect l="-2011" r="-1437" b="-327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テキスト ボックス 78"/>
              <p:cNvSpPr txBox="1"/>
              <p:nvPr/>
            </p:nvSpPr>
            <p:spPr>
              <a:xfrm>
                <a:off x="9575784" y="2422712"/>
                <a:ext cx="210532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79" name="テキスト ボックス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5784" y="2422712"/>
                <a:ext cx="2105320" cy="369332"/>
              </a:xfrm>
              <a:prstGeom prst="rect">
                <a:avLst/>
              </a:prstGeom>
              <a:blipFill>
                <a:blip r:embed="rId27"/>
                <a:stretch>
                  <a:fillRect l="-2029" r="-1739" b="-344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テキスト ボックス 79"/>
              <p:cNvSpPr txBox="1"/>
              <p:nvPr/>
            </p:nvSpPr>
            <p:spPr>
              <a:xfrm>
                <a:off x="9569821" y="2769456"/>
                <a:ext cx="211955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80" name="テキスト ボックス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9821" y="2769456"/>
                <a:ext cx="2119555" cy="369332"/>
              </a:xfrm>
              <a:prstGeom prst="rect">
                <a:avLst/>
              </a:prstGeom>
              <a:blipFill>
                <a:blip r:embed="rId28"/>
                <a:stretch>
                  <a:fillRect l="-2011" r="-1437" b="-344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テキスト ボックス 80"/>
              <p:cNvSpPr txBox="1"/>
              <p:nvPr/>
            </p:nvSpPr>
            <p:spPr>
              <a:xfrm>
                <a:off x="9575784" y="3550585"/>
                <a:ext cx="211955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01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81" name="テキスト ボックス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5784" y="3550585"/>
                <a:ext cx="2119555" cy="369332"/>
              </a:xfrm>
              <a:prstGeom prst="rect">
                <a:avLst/>
              </a:prstGeom>
              <a:blipFill>
                <a:blip r:embed="rId29"/>
                <a:stretch>
                  <a:fillRect l="-2011" r="-1437" b="-344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テキスト ボックス 81"/>
              <p:cNvSpPr txBox="1"/>
              <p:nvPr/>
            </p:nvSpPr>
            <p:spPr>
              <a:xfrm>
                <a:off x="9570458" y="3882070"/>
                <a:ext cx="212545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82" name="テキスト ボックス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0458" y="3882070"/>
                <a:ext cx="2125454" cy="369332"/>
              </a:xfrm>
              <a:prstGeom prst="rect">
                <a:avLst/>
              </a:prstGeom>
              <a:blipFill>
                <a:blip r:embed="rId30"/>
                <a:stretch>
                  <a:fillRect l="-1719" r="-860" b="-3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テキスト ボックス 82"/>
              <p:cNvSpPr txBox="1"/>
              <p:nvPr/>
            </p:nvSpPr>
            <p:spPr>
              <a:xfrm>
                <a:off x="9575784" y="4210716"/>
                <a:ext cx="211955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83" name="テキスト ボックス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5784" y="4210716"/>
                <a:ext cx="2119555" cy="369332"/>
              </a:xfrm>
              <a:prstGeom prst="rect">
                <a:avLst/>
              </a:prstGeom>
              <a:blipFill>
                <a:blip r:embed="rId31"/>
                <a:stretch>
                  <a:fillRect l="-2011" r="-1437" b="-3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テキスト ボックス 83"/>
              <p:cNvSpPr txBox="1"/>
              <p:nvPr/>
            </p:nvSpPr>
            <p:spPr>
              <a:xfrm>
                <a:off x="9587403" y="5025892"/>
                <a:ext cx="213968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02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84" name="テキスト ボックス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7403" y="5025892"/>
                <a:ext cx="2139688" cy="369332"/>
              </a:xfrm>
              <a:prstGeom prst="rect">
                <a:avLst/>
              </a:prstGeom>
              <a:blipFill>
                <a:blip r:embed="rId32"/>
                <a:stretch>
                  <a:fillRect l="-1709" r="-1140" b="-344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テキスト ボックス 84"/>
              <p:cNvSpPr txBox="1"/>
              <p:nvPr/>
            </p:nvSpPr>
            <p:spPr>
              <a:xfrm>
                <a:off x="9593366" y="5384525"/>
                <a:ext cx="210532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85" name="テキスト ボックス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3366" y="5384525"/>
                <a:ext cx="2105320" cy="369332"/>
              </a:xfrm>
              <a:prstGeom prst="rect">
                <a:avLst/>
              </a:prstGeom>
              <a:blipFill>
                <a:blip r:embed="rId33"/>
                <a:stretch>
                  <a:fillRect l="-2029" r="-1739" b="-344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テキスト ボックス 85"/>
              <p:cNvSpPr txBox="1"/>
              <p:nvPr/>
            </p:nvSpPr>
            <p:spPr>
              <a:xfrm>
                <a:off x="9609981" y="5745254"/>
                <a:ext cx="211955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86" name="テキスト ボックス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9981" y="5745254"/>
                <a:ext cx="2119555" cy="369332"/>
              </a:xfrm>
              <a:prstGeom prst="rect">
                <a:avLst/>
              </a:prstGeom>
              <a:blipFill>
                <a:blip r:embed="rId34"/>
                <a:stretch>
                  <a:fillRect l="-1724" r="-1724" b="-344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テキスト ボックス 93"/>
              <p:cNvSpPr txBox="1"/>
              <p:nvPr/>
            </p:nvSpPr>
            <p:spPr>
              <a:xfrm>
                <a:off x="9559241" y="3226786"/>
                <a:ext cx="210070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𝑠h𝑓𝑙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𝑢𝑝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94" name="テキスト ボックス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9241" y="3226786"/>
                <a:ext cx="2100703" cy="369332"/>
              </a:xfrm>
              <a:prstGeom prst="rect">
                <a:avLst/>
              </a:prstGeom>
              <a:blipFill>
                <a:blip r:embed="rId35"/>
                <a:stretch>
                  <a:fillRect l="-1449" r="-4638" b="-344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テキスト ボックス 94"/>
              <p:cNvSpPr txBox="1"/>
              <p:nvPr/>
            </p:nvSpPr>
            <p:spPr>
              <a:xfrm>
                <a:off x="9581747" y="4693287"/>
                <a:ext cx="210070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𝑠h𝑓𝑙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𝑢𝑝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95" name="テキスト ボックス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1747" y="4693287"/>
                <a:ext cx="2100703" cy="369332"/>
              </a:xfrm>
              <a:prstGeom prst="rect">
                <a:avLst/>
              </a:prstGeom>
              <a:blipFill>
                <a:blip r:embed="rId36"/>
                <a:stretch>
                  <a:fillRect l="-1744" r="-4651" b="-3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楕円 77"/>
          <p:cNvSpPr/>
          <p:nvPr/>
        </p:nvSpPr>
        <p:spPr>
          <a:xfrm>
            <a:off x="2931131" y="3000139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7" name="楕円 86"/>
          <p:cNvSpPr/>
          <p:nvPr/>
        </p:nvSpPr>
        <p:spPr>
          <a:xfrm>
            <a:off x="2931131" y="3679024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楕円 87"/>
          <p:cNvSpPr/>
          <p:nvPr/>
        </p:nvSpPr>
        <p:spPr>
          <a:xfrm>
            <a:off x="2931131" y="4399255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テキスト ボックス 416"/>
              <p:cNvSpPr txBox="1"/>
              <p:nvPr/>
            </p:nvSpPr>
            <p:spPr>
              <a:xfrm>
                <a:off x="2976851" y="3010913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89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6851" y="3010913"/>
                <a:ext cx="314317" cy="307777"/>
              </a:xfrm>
              <a:prstGeom prst="rect">
                <a:avLst/>
              </a:prstGeom>
              <a:blipFill>
                <a:blip r:embed="rId37"/>
                <a:stretch>
                  <a:fillRect l="-9615" r="-9615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テキスト ボックス 416"/>
              <p:cNvSpPr txBox="1"/>
              <p:nvPr/>
            </p:nvSpPr>
            <p:spPr>
              <a:xfrm>
                <a:off x="2976851" y="3679024"/>
                <a:ext cx="30835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91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6851" y="3679024"/>
                <a:ext cx="308354" cy="307777"/>
              </a:xfrm>
              <a:prstGeom prst="rect">
                <a:avLst/>
              </a:prstGeom>
              <a:blipFill>
                <a:blip r:embed="rId38"/>
                <a:stretch>
                  <a:fillRect l="-9804" r="-7843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テキスト ボックス 416"/>
              <p:cNvSpPr txBox="1"/>
              <p:nvPr/>
            </p:nvSpPr>
            <p:spPr>
              <a:xfrm>
                <a:off x="2976851" y="4399255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96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6851" y="4399255"/>
                <a:ext cx="314317" cy="307777"/>
              </a:xfrm>
              <a:prstGeom prst="rect">
                <a:avLst/>
              </a:prstGeom>
              <a:blipFill>
                <a:blip r:embed="rId39"/>
                <a:stretch>
                  <a:fillRect l="-9615" r="-9615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楕円 96"/>
          <p:cNvSpPr/>
          <p:nvPr/>
        </p:nvSpPr>
        <p:spPr>
          <a:xfrm>
            <a:off x="3474407" y="3000139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8" name="楕円 97"/>
          <p:cNvSpPr/>
          <p:nvPr/>
        </p:nvSpPr>
        <p:spPr>
          <a:xfrm>
            <a:off x="3474407" y="3679024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楕円 98"/>
          <p:cNvSpPr/>
          <p:nvPr/>
        </p:nvSpPr>
        <p:spPr>
          <a:xfrm>
            <a:off x="3474407" y="4399255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テキスト ボックス 416"/>
              <p:cNvSpPr txBox="1"/>
              <p:nvPr/>
            </p:nvSpPr>
            <p:spPr>
              <a:xfrm>
                <a:off x="3520127" y="3010913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00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0127" y="3010913"/>
                <a:ext cx="314317" cy="307777"/>
              </a:xfrm>
              <a:prstGeom prst="rect">
                <a:avLst/>
              </a:prstGeom>
              <a:blipFill>
                <a:blip r:embed="rId40"/>
                <a:stretch>
                  <a:fillRect l="-9615" r="-9615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テキスト ボックス 416"/>
              <p:cNvSpPr txBox="1"/>
              <p:nvPr/>
            </p:nvSpPr>
            <p:spPr>
              <a:xfrm>
                <a:off x="3520127" y="3679024"/>
                <a:ext cx="30835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01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0127" y="3679024"/>
                <a:ext cx="308354" cy="307777"/>
              </a:xfrm>
              <a:prstGeom prst="rect">
                <a:avLst/>
              </a:prstGeom>
              <a:blipFill>
                <a:blip r:embed="rId41"/>
                <a:stretch>
                  <a:fillRect l="-9804" r="-7843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テキスト ボックス 416"/>
              <p:cNvSpPr txBox="1"/>
              <p:nvPr/>
            </p:nvSpPr>
            <p:spPr>
              <a:xfrm>
                <a:off x="3520127" y="4399255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02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0127" y="4399255"/>
                <a:ext cx="314317" cy="307777"/>
              </a:xfrm>
              <a:prstGeom prst="rect">
                <a:avLst/>
              </a:prstGeom>
              <a:blipFill>
                <a:blip r:embed="rId42"/>
                <a:stretch>
                  <a:fillRect l="-9615" r="-9615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" name="楕円 102"/>
          <p:cNvSpPr/>
          <p:nvPr/>
        </p:nvSpPr>
        <p:spPr>
          <a:xfrm>
            <a:off x="4013732" y="2987876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4" name="楕円 103"/>
          <p:cNvSpPr/>
          <p:nvPr/>
        </p:nvSpPr>
        <p:spPr>
          <a:xfrm>
            <a:off x="4013732" y="3666761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楕円 104"/>
          <p:cNvSpPr/>
          <p:nvPr/>
        </p:nvSpPr>
        <p:spPr>
          <a:xfrm>
            <a:off x="4013732" y="4386992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テキスト ボックス 416"/>
              <p:cNvSpPr txBox="1"/>
              <p:nvPr/>
            </p:nvSpPr>
            <p:spPr>
              <a:xfrm>
                <a:off x="4059452" y="2998650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06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9452" y="2998650"/>
                <a:ext cx="314317" cy="307777"/>
              </a:xfrm>
              <a:prstGeom prst="rect">
                <a:avLst/>
              </a:prstGeom>
              <a:blipFill>
                <a:blip r:embed="rId43"/>
                <a:stretch>
                  <a:fillRect l="-11765" r="-9804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テキスト ボックス 416"/>
              <p:cNvSpPr txBox="1"/>
              <p:nvPr/>
            </p:nvSpPr>
            <p:spPr>
              <a:xfrm>
                <a:off x="4059452" y="3666761"/>
                <a:ext cx="30835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07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9452" y="3666761"/>
                <a:ext cx="308354" cy="307777"/>
              </a:xfrm>
              <a:prstGeom prst="rect">
                <a:avLst/>
              </a:prstGeom>
              <a:blipFill>
                <a:blip r:embed="rId44"/>
                <a:stretch>
                  <a:fillRect l="-11765" r="-7843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テキスト ボックス 416"/>
              <p:cNvSpPr txBox="1"/>
              <p:nvPr/>
            </p:nvSpPr>
            <p:spPr>
              <a:xfrm>
                <a:off x="4059452" y="4386992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08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9452" y="4386992"/>
                <a:ext cx="314317" cy="307777"/>
              </a:xfrm>
              <a:prstGeom prst="rect">
                <a:avLst/>
              </a:prstGeom>
              <a:blipFill>
                <a:blip r:embed="rId45"/>
                <a:stretch>
                  <a:fillRect l="-11765" r="-9804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9" name="楕円 108"/>
          <p:cNvSpPr/>
          <p:nvPr/>
        </p:nvSpPr>
        <p:spPr>
          <a:xfrm>
            <a:off x="4557008" y="2987876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0" name="楕円 109"/>
          <p:cNvSpPr/>
          <p:nvPr/>
        </p:nvSpPr>
        <p:spPr>
          <a:xfrm>
            <a:off x="4557008" y="3666761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楕円 110"/>
          <p:cNvSpPr/>
          <p:nvPr/>
        </p:nvSpPr>
        <p:spPr>
          <a:xfrm>
            <a:off x="4557008" y="4386992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テキスト ボックス 416"/>
              <p:cNvSpPr txBox="1"/>
              <p:nvPr/>
            </p:nvSpPr>
            <p:spPr>
              <a:xfrm>
                <a:off x="4602728" y="2998650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12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2728" y="2998650"/>
                <a:ext cx="314317" cy="307777"/>
              </a:xfrm>
              <a:prstGeom prst="rect">
                <a:avLst/>
              </a:prstGeom>
              <a:blipFill>
                <a:blip r:embed="rId46"/>
                <a:stretch>
                  <a:fillRect l="-9615" r="-9615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テキスト ボックス 416"/>
              <p:cNvSpPr txBox="1"/>
              <p:nvPr/>
            </p:nvSpPr>
            <p:spPr>
              <a:xfrm>
                <a:off x="4602728" y="3666761"/>
                <a:ext cx="30835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13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2728" y="3666761"/>
                <a:ext cx="308354" cy="307777"/>
              </a:xfrm>
              <a:prstGeom prst="rect">
                <a:avLst/>
              </a:prstGeom>
              <a:blipFill>
                <a:blip r:embed="rId47"/>
                <a:stretch>
                  <a:fillRect l="-9804" r="-7843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テキスト ボックス 416"/>
              <p:cNvSpPr txBox="1"/>
              <p:nvPr/>
            </p:nvSpPr>
            <p:spPr>
              <a:xfrm>
                <a:off x="4602728" y="4386992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14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2728" y="4386992"/>
                <a:ext cx="314317" cy="307777"/>
              </a:xfrm>
              <a:prstGeom prst="rect">
                <a:avLst/>
              </a:prstGeom>
              <a:blipFill>
                <a:blip r:embed="rId48"/>
                <a:stretch>
                  <a:fillRect l="-9615" r="-9615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8" name="楕円 147"/>
          <p:cNvSpPr/>
          <p:nvPr/>
        </p:nvSpPr>
        <p:spPr>
          <a:xfrm>
            <a:off x="605623" y="5135451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テキスト ボックス 416"/>
              <p:cNvSpPr txBox="1"/>
              <p:nvPr/>
            </p:nvSpPr>
            <p:spPr>
              <a:xfrm>
                <a:off x="651343" y="5135451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49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343" y="5135451"/>
                <a:ext cx="314317" cy="307777"/>
              </a:xfrm>
              <a:prstGeom prst="rect">
                <a:avLst/>
              </a:prstGeom>
              <a:blipFill>
                <a:blip r:embed="rId49"/>
                <a:stretch>
                  <a:fillRect l="-11765" r="-9804" b="-156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0" name="楕円 149"/>
          <p:cNvSpPr/>
          <p:nvPr/>
        </p:nvSpPr>
        <p:spPr>
          <a:xfrm>
            <a:off x="1182766" y="5135451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テキスト ボックス 416"/>
              <p:cNvSpPr txBox="1"/>
              <p:nvPr/>
            </p:nvSpPr>
            <p:spPr>
              <a:xfrm>
                <a:off x="1228486" y="5135451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51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486" y="5135451"/>
                <a:ext cx="314317" cy="307777"/>
              </a:xfrm>
              <a:prstGeom prst="rect">
                <a:avLst/>
              </a:prstGeom>
              <a:blipFill>
                <a:blip r:embed="rId50"/>
                <a:stretch>
                  <a:fillRect l="-11765" r="-9804" b="-156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2" name="楕円 151"/>
          <p:cNvSpPr/>
          <p:nvPr/>
        </p:nvSpPr>
        <p:spPr>
          <a:xfrm>
            <a:off x="1755958" y="5123188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テキスト ボックス 416"/>
              <p:cNvSpPr txBox="1"/>
              <p:nvPr/>
            </p:nvSpPr>
            <p:spPr>
              <a:xfrm>
                <a:off x="1801678" y="5123188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53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1678" y="5123188"/>
                <a:ext cx="314317" cy="307777"/>
              </a:xfrm>
              <a:prstGeom prst="rect">
                <a:avLst/>
              </a:prstGeom>
              <a:blipFill>
                <a:blip r:embed="rId51"/>
                <a:stretch>
                  <a:fillRect l="-11765" r="-9804" b="-156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4" name="楕円 153"/>
          <p:cNvSpPr/>
          <p:nvPr/>
        </p:nvSpPr>
        <p:spPr>
          <a:xfrm>
            <a:off x="2344390" y="5123188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テキスト ボックス 416"/>
              <p:cNvSpPr txBox="1"/>
              <p:nvPr/>
            </p:nvSpPr>
            <p:spPr>
              <a:xfrm>
                <a:off x="2390110" y="5123188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55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0110" y="5123188"/>
                <a:ext cx="314317" cy="307777"/>
              </a:xfrm>
              <a:prstGeom prst="rect">
                <a:avLst/>
              </a:prstGeom>
              <a:blipFill>
                <a:blip r:embed="rId52"/>
                <a:stretch>
                  <a:fillRect l="-9615" r="-9615" b="-156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6" name="楕円 155"/>
          <p:cNvSpPr/>
          <p:nvPr/>
        </p:nvSpPr>
        <p:spPr>
          <a:xfrm>
            <a:off x="2919406" y="5136940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テキスト ボックス 416"/>
              <p:cNvSpPr txBox="1"/>
              <p:nvPr/>
            </p:nvSpPr>
            <p:spPr>
              <a:xfrm>
                <a:off x="2965126" y="5136940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57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5126" y="5136940"/>
                <a:ext cx="314317" cy="307777"/>
              </a:xfrm>
              <a:prstGeom prst="rect">
                <a:avLst/>
              </a:prstGeom>
              <a:blipFill>
                <a:blip r:embed="rId53"/>
                <a:stretch>
                  <a:fillRect l="-9615" r="-9615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8" name="楕円 157"/>
          <p:cNvSpPr/>
          <p:nvPr/>
        </p:nvSpPr>
        <p:spPr>
          <a:xfrm>
            <a:off x="3462682" y="5136940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9" name="テキスト ボックス 416"/>
              <p:cNvSpPr txBox="1"/>
              <p:nvPr/>
            </p:nvSpPr>
            <p:spPr>
              <a:xfrm>
                <a:off x="3508402" y="5136940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59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8402" y="5136940"/>
                <a:ext cx="314317" cy="307777"/>
              </a:xfrm>
              <a:prstGeom prst="rect">
                <a:avLst/>
              </a:prstGeom>
              <a:blipFill>
                <a:blip r:embed="rId54"/>
                <a:stretch>
                  <a:fillRect l="-11765" r="-9804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0" name="楕円 159"/>
          <p:cNvSpPr/>
          <p:nvPr/>
        </p:nvSpPr>
        <p:spPr>
          <a:xfrm>
            <a:off x="4002007" y="5124677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テキスト ボックス 416"/>
              <p:cNvSpPr txBox="1"/>
              <p:nvPr/>
            </p:nvSpPr>
            <p:spPr>
              <a:xfrm>
                <a:off x="4047727" y="5124677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61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7727" y="5124677"/>
                <a:ext cx="314317" cy="307777"/>
              </a:xfrm>
              <a:prstGeom prst="rect">
                <a:avLst/>
              </a:prstGeom>
              <a:blipFill>
                <a:blip r:embed="rId55"/>
                <a:stretch>
                  <a:fillRect l="-11538" r="-7692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2" name="楕円 161"/>
          <p:cNvSpPr/>
          <p:nvPr/>
        </p:nvSpPr>
        <p:spPr>
          <a:xfrm>
            <a:off x="4545283" y="5124677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" name="テキスト ボックス 416"/>
              <p:cNvSpPr txBox="1"/>
              <p:nvPr/>
            </p:nvSpPr>
            <p:spPr>
              <a:xfrm>
                <a:off x="4591003" y="5124677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63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1003" y="5124677"/>
                <a:ext cx="314317" cy="307777"/>
              </a:xfrm>
              <a:prstGeom prst="rect">
                <a:avLst/>
              </a:prstGeom>
              <a:blipFill>
                <a:blip r:embed="rId56"/>
                <a:stretch>
                  <a:fillRect l="-9615" r="-9615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グループ化 2"/>
          <p:cNvGrpSpPr/>
          <p:nvPr/>
        </p:nvGrpSpPr>
        <p:grpSpPr>
          <a:xfrm>
            <a:off x="69036" y="3976507"/>
            <a:ext cx="4836729" cy="329033"/>
            <a:chOff x="69036" y="2565389"/>
            <a:chExt cx="4836729" cy="329033"/>
          </a:xfrm>
        </p:grpSpPr>
        <p:grpSp>
          <p:nvGrpSpPr>
            <p:cNvPr id="5" name="グループ化 4"/>
            <p:cNvGrpSpPr/>
            <p:nvPr/>
          </p:nvGrpSpPr>
          <p:grpSpPr>
            <a:xfrm>
              <a:off x="707071" y="2565389"/>
              <a:ext cx="4198694" cy="329033"/>
              <a:chOff x="859908" y="2170966"/>
              <a:chExt cx="4198694" cy="329033"/>
            </a:xfrm>
          </p:grpSpPr>
          <p:sp>
            <p:nvSpPr>
              <p:cNvPr id="4" name="楕円 3"/>
              <p:cNvSpPr/>
              <p:nvPr/>
            </p:nvSpPr>
            <p:spPr>
              <a:xfrm>
                <a:off x="859908" y="2186209"/>
                <a:ext cx="303920" cy="296641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2400" dirty="0" smtClean="0"/>
                  <a:t>e</a:t>
                </a:r>
                <a:endParaRPr kumimoji="1" lang="ja-JP" altLang="en-US" sz="2400" dirty="0"/>
              </a:p>
            </p:txBody>
          </p:sp>
          <p:sp>
            <p:nvSpPr>
              <p:cNvPr id="115" name="楕円 114"/>
              <p:cNvSpPr/>
              <p:nvPr/>
            </p:nvSpPr>
            <p:spPr>
              <a:xfrm>
                <a:off x="1425762" y="2196650"/>
                <a:ext cx="303920" cy="296641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2400" dirty="0" smtClean="0"/>
                  <a:t>e</a:t>
                </a:r>
                <a:endParaRPr kumimoji="1" lang="ja-JP" altLang="en-US" sz="2400" dirty="0"/>
              </a:p>
            </p:txBody>
          </p:sp>
          <p:sp>
            <p:nvSpPr>
              <p:cNvPr id="116" name="楕円 115"/>
              <p:cNvSpPr/>
              <p:nvPr/>
            </p:nvSpPr>
            <p:spPr>
              <a:xfrm>
                <a:off x="1998954" y="2181465"/>
                <a:ext cx="303920" cy="296641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2400" dirty="0" smtClean="0"/>
                  <a:t>e</a:t>
                </a:r>
                <a:endParaRPr kumimoji="1" lang="ja-JP" altLang="en-US" sz="2400" dirty="0"/>
              </a:p>
            </p:txBody>
          </p:sp>
          <p:sp>
            <p:nvSpPr>
              <p:cNvPr id="117" name="楕円 116"/>
              <p:cNvSpPr/>
              <p:nvPr/>
            </p:nvSpPr>
            <p:spPr>
              <a:xfrm>
                <a:off x="2532770" y="2203358"/>
                <a:ext cx="303920" cy="296641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2400" dirty="0" smtClean="0"/>
                  <a:t>e</a:t>
                </a:r>
                <a:endParaRPr kumimoji="1" lang="ja-JP" altLang="en-US" sz="2400" dirty="0"/>
              </a:p>
            </p:txBody>
          </p:sp>
          <p:sp>
            <p:nvSpPr>
              <p:cNvPr id="118" name="楕円 117"/>
              <p:cNvSpPr/>
              <p:nvPr/>
            </p:nvSpPr>
            <p:spPr>
              <a:xfrm>
                <a:off x="3132491" y="2191221"/>
                <a:ext cx="303920" cy="296641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2400" dirty="0" smtClean="0"/>
                  <a:t>e</a:t>
                </a:r>
                <a:endParaRPr kumimoji="1" lang="ja-JP" altLang="en-US" sz="2400" dirty="0"/>
              </a:p>
            </p:txBody>
          </p:sp>
          <p:sp>
            <p:nvSpPr>
              <p:cNvPr id="119" name="楕円 118"/>
              <p:cNvSpPr/>
              <p:nvPr/>
            </p:nvSpPr>
            <p:spPr>
              <a:xfrm>
                <a:off x="3683106" y="2176036"/>
                <a:ext cx="303920" cy="296641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2400" dirty="0" smtClean="0"/>
                  <a:t>e</a:t>
                </a:r>
                <a:endParaRPr kumimoji="1" lang="ja-JP" altLang="en-US" sz="2400" dirty="0"/>
              </a:p>
            </p:txBody>
          </p:sp>
          <p:sp>
            <p:nvSpPr>
              <p:cNvPr id="120" name="楕円 119"/>
              <p:cNvSpPr/>
              <p:nvPr/>
            </p:nvSpPr>
            <p:spPr>
              <a:xfrm>
                <a:off x="4233983" y="2183103"/>
                <a:ext cx="303920" cy="296641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2400" dirty="0" smtClean="0"/>
                  <a:t>e</a:t>
                </a:r>
                <a:endParaRPr kumimoji="1" lang="ja-JP" altLang="en-US" sz="2400" dirty="0"/>
              </a:p>
            </p:txBody>
          </p:sp>
          <p:sp>
            <p:nvSpPr>
              <p:cNvPr id="121" name="楕円 120"/>
              <p:cNvSpPr/>
              <p:nvPr/>
            </p:nvSpPr>
            <p:spPr>
              <a:xfrm>
                <a:off x="4754682" y="2170966"/>
                <a:ext cx="303920" cy="296641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2400" dirty="0" smtClean="0"/>
                  <a:t>e</a:t>
                </a:r>
                <a:endParaRPr kumimoji="1" lang="ja-JP" altLang="en-US" sz="2400" dirty="0"/>
              </a:p>
            </p:txBody>
          </p:sp>
        </p:grpSp>
        <p:sp>
          <p:nvSpPr>
            <p:cNvPr id="2" name="右矢印 1"/>
            <p:cNvSpPr/>
            <p:nvPr/>
          </p:nvSpPr>
          <p:spPr>
            <a:xfrm>
              <a:off x="69036" y="2580632"/>
              <a:ext cx="536587" cy="309463"/>
            </a:xfrm>
            <a:prstGeom prst="rightArrow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22" name="右矢印 121"/>
          <p:cNvSpPr/>
          <p:nvPr/>
        </p:nvSpPr>
        <p:spPr>
          <a:xfrm>
            <a:off x="8979124" y="2459808"/>
            <a:ext cx="536587" cy="309463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26" name="グループ化 125"/>
          <p:cNvGrpSpPr/>
          <p:nvPr/>
        </p:nvGrpSpPr>
        <p:grpSpPr>
          <a:xfrm>
            <a:off x="817902" y="2054974"/>
            <a:ext cx="4428322" cy="543491"/>
            <a:chOff x="817902" y="2054974"/>
            <a:chExt cx="4428322" cy="543491"/>
          </a:xfrm>
        </p:grpSpPr>
        <p:sp>
          <p:nvSpPr>
            <p:cNvPr id="127" name="フリーフォーム 126"/>
            <p:cNvSpPr/>
            <p:nvPr/>
          </p:nvSpPr>
          <p:spPr>
            <a:xfrm flipH="1">
              <a:off x="817902" y="2093936"/>
              <a:ext cx="79305" cy="504529"/>
            </a:xfrm>
            <a:custGeom>
              <a:avLst/>
              <a:gdLst>
                <a:gd name="connsiteX0" fmla="*/ 11296 w 1478851"/>
                <a:gd name="connsiteY0" fmla="*/ 0 h 6197600"/>
                <a:gd name="connsiteX1" fmla="*/ 1478851 w 1478851"/>
                <a:gd name="connsiteY1" fmla="*/ 666044 h 6197600"/>
                <a:gd name="connsiteX2" fmla="*/ 11296 w 1478851"/>
                <a:gd name="connsiteY2" fmla="*/ 1253067 h 6197600"/>
                <a:gd name="connsiteX3" fmla="*/ 1433696 w 1478851"/>
                <a:gd name="connsiteY3" fmla="*/ 1919111 h 6197600"/>
                <a:gd name="connsiteX4" fmla="*/ 7 w 1478851"/>
                <a:gd name="connsiteY4" fmla="*/ 2280355 h 6197600"/>
                <a:gd name="connsiteX5" fmla="*/ 1456273 w 1478851"/>
                <a:gd name="connsiteY5" fmla="*/ 2675467 h 6197600"/>
                <a:gd name="connsiteX6" fmla="*/ 11296 w 1478851"/>
                <a:gd name="connsiteY6" fmla="*/ 3014133 h 6197600"/>
                <a:gd name="connsiteX7" fmla="*/ 1467562 w 1478851"/>
                <a:gd name="connsiteY7" fmla="*/ 3420533 h 6197600"/>
                <a:gd name="connsiteX8" fmla="*/ 11296 w 1478851"/>
                <a:gd name="connsiteY8" fmla="*/ 3702755 h 6197600"/>
                <a:gd name="connsiteX9" fmla="*/ 1444985 w 1478851"/>
                <a:gd name="connsiteY9" fmla="*/ 4165600 h 6197600"/>
                <a:gd name="connsiteX10" fmla="*/ 11296 w 1478851"/>
                <a:gd name="connsiteY10" fmla="*/ 4436533 h 6197600"/>
                <a:gd name="connsiteX11" fmla="*/ 1433696 w 1478851"/>
                <a:gd name="connsiteY11" fmla="*/ 5012267 h 6197600"/>
                <a:gd name="connsiteX12" fmla="*/ 857962 w 1478851"/>
                <a:gd name="connsiteY12" fmla="*/ 5226755 h 6197600"/>
                <a:gd name="connsiteX13" fmla="*/ 609607 w 1478851"/>
                <a:gd name="connsiteY13" fmla="*/ 5655733 h 6197600"/>
                <a:gd name="connsiteX14" fmla="*/ 609607 w 1478851"/>
                <a:gd name="connsiteY14" fmla="*/ 6197600 h 6197600"/>
                <a:gd name="connsiteX0" fmla="*/ 11296 w 1478852"/>
                <a:gd name="connsiteY0" fmla="*/ 0 h 6197600"/>
                <a:gd name="connsiteX1" fmla="*/ 1478851 w 1478852"/>
                <a:gd name="connsiteY1" fmla="*/ 666044 h 6197600"/>
                <a:gd name="connsiteX2" fmla="*/ 22585 w 1478852"/>
                <a:gd name="connsiteY2" fmla="*/ 1038578 h 6197600"/>
                <a:gd name="connsiteX3" fmla="*/ 1433696 w 1478852"/>
                <a:gd name="connsiteY3" fmla="*/ 1919111 h 6197600"/>
                <a:gd name="connsiteX4" fmla="*/ 7 w 1478852"/>
                <a:gd name="connsiteY4" fmla="*/ 2280355 h 6197600"/>
                <a:gd name="connsiteX5" fmla="*/ 1456273 w 1478852"/>
                <a:gd name="connsiteY5" fmla="*/ 2675467 h 6197600"/>
                <a:gd name="connsiteX6" fmla="*/ 11296 w 1478852"/>
                <a:gd name="connsiteY6" fmla="*/ 3014133 h 6197600"/>
                <a:gd name="connsiteX7" fmla="*/ 1467562 w 1478852"/>
                <a:gd name="connsiteY7" fmla="*/ 3420533 h 6197600"/>
                <a:gd name="connsiteX8" fmla="*/ 11296 w 1478852"/>
                <a:gd name="connsiteY8" fmla="*/ 3702755 h 6197600"/>
                <a:gd name="connsiteX9" fmla="*/ 1444985 w 1478852"/>
                <a:gd name="connsiteY9" fmla="*/ 4165600 h 6197600"/>
                <a:gd name="connsiteX10" fmla="*/ 11296 w 1478852"/>
                <a:gd name="connsiteY10" fmla="*/ 4436533 h 6197600"/>
                <a:gd name="connsiteX11" fmla="*/ 1433696 w 1478852"/>
                <a:gd name="connsiteY11" fmla="*/ 5012267 h 6197600"/>
                <a:gd name="connsiteX12" fmla="*/ 857962 w 1478852"/>
                <a:gd name="connsiteY12" fmla="*/ 5226755 h 6197600"/>
                <a:gd name="connsiteX13" fmla="*/ 609607 w 1478852"/>
                <a:gd name="connsiteY13" fmla="*/ 5655733 h 6197600"/>
                <a:gd name="connsiteX14" fmla="*/ 609607 w 1478852"/>
                <a:gd name="connsiteY14" fmla="*/ 6197600 h 6197600"/>
                <a:gd name="connsiteX0" fmla="*/ 11291 w 1478847"/>
                <a:gd name="connsiteY0" fmla="*/ 0 h 6197600"/>
                <a:gd name="connsiteX1" fmla="*/ 1478846 w 1478847"/>
                <a:gd name="connsiteY1" fmla="*/ 666044 h 6197600"/>
                <a:gd name="connsiteX2" fmla="*/ 22580 w 1478847"/>
                <a:gd name="connsiteY2" fmla="*/ 1038578 h 6197600"/>
                <a:gd name="connsiteX3" fmla="*/ 1467558 w 1478847"/>
                <a:gd name="connsiteY3" fmla="*/ 1648178 h 6197600"/>
                <a:gd name="connsiteX4" fmla="*/ 2 w 1478847"/>
                <a:gd name="connsiteY4" fmla="*/ 2280355 h 6197600"/>
                <a:gd name="connsiteX5" fmla="*/ 1456268 w 1478847"/>
                <a:gd name="connsiteY5" fmla="*/ 2675467 h 6197600"/>
                <a:gd name="connsiteX6" fmla="*/ 11291 w 1478847"/>
                <a:gd name="connsiteY6" fmla="*/ 3014133 h 6197600"/>
                <a:gd name="connsiteX7" fmla="*/ 1467557 w 1478847"/>
                <a:gd name="connsiteY7" fmla="*/ 3420533 h 6197600"/>
                <a:gd name="connsiteX8" fmla="*/ 11291 w 1478847"/>
                <a:gd name="connsiteY8" fmla="*/ 3702755 h 6197600"/>
                <a:gd name="connsiteX9" fmla="*/ 1444980 w 1478847"/>
                <a:gd name="connsiteY9" fmla="*/ 4165600 h 6197600"/>
                <a:gd name="connsiteX10" fmla="*/ 11291 w 1478847"/>
                <a:gd name="connsiteY10" fmla="*/ 4436533 h 6197600"/>
                <a:gd name="connsiteX11" fmla="*/ 1433691 w 1478847"/>
                <a:gd name="connsiteY11" fmla="*/ 5012267 h 6197600"/>
                <a:gd name="connsiteX12" fmla="*/ 857957 w 1478847"/>
                <a:gd name="connsiteY12" fmla="*/ 5226755 h 6197600"/>
                <a:gd name="connsiteX13" fmla="*/ 609602 w 1478847"/>
                <a:gd name="connsiteY13" fmla="*/ 5655733 h 6197600"/>
                <a:gd name="connsiteX14" fmla="*/ 609602 w 1478847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56275 w 1467564"/>
                <a:gd name="connsiteY3" fmla="*/ 1648178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4289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44986 w 1456274"/>
                <a:gd name="connsiteY3" fmla="*/ 1535289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33697 w 1456274"/>
                <a:gd name="connsiteY3" fmla="*/ 1343377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56267 w 1467556"/>
                <a:gd name="connsiteY5" fmla="*/ 2675467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702755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815644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90134"/>
                <a:gd name="connsiteY0" fmla="*/ 0 h 6197600"/>
                <a:gd name="connsiteX1" fmla="*/ 1444979 w 1490134"/>
                <a:gd name="connsiteY1" fmla="*/ 417690 h 6197600"/>
                <a:gd name="connsiteX2" fmla="*/ 22579 w 1490134"/>
                <a:gd name="connsiteY2" fmla="*/ 869244 h 6197600"/>
                <a:gd name="connsiteX3" fmla="*/ 1444979 w 1490134"/>
                <a:gd name="connsiteY3" fmla="*/ 1343377 h 6197600"/>
                <a:gd name="connsiteX4" fmla="*/ 1 w 1490134"/>
                <a:gd name="connsiteY4" fmla="*/ 1896532 h 6197600"/>
                <a:gd name="connsiteX5" fmla="*/ 1433690 w 1490134"/>
                <a:gd name="connsiteY5" fmla="*/ 2393244 h 6197600"/>
                <a:gd name="connsiteX6" fmla="*/ 22579 w 1490134"/>
                <a:gd name="connsiteY6" fmla="*/ 2935111 h 6197600"/>
                <a:gd name="connsiteX7" fmla="*/ 1467556 w 1490134"/>
                <a:gd name="connsiteY7" fmla="*/ 3420533 h 6197600"/>
                <a:gd name="connsiteX8" fmla="*/ 11290 w 1490134"/>
                <a:gd name="connsiteY8" fmla="*/ 3815644 h 6197600"/>
                <a:gd name="connsiteX9" fmla="*/ 1490134 w 1490134"/>
                <a:gd name="connsiteY9" fmla="*/ 4402666 h 6197600"/>
                <a:gd name="connsiteX10" fmla="*/ 11290 w 1490134"/>
                <a:gd name="connsiteY10" fmla="*/ 4436533 h 6197600"/>
                <a:gd name="connsiteX11" fmla="*/ 1433690 w 1490134"/>
                <a:gd name="connsiteY11" fmla="*/ 5012267 h 6197600"/>
                <a:gd name="connsiteX12" fmla="*/ 857956 w 1490134"/>
                <a:gd name="connsiteY12" fmla="*/ 5226755 h 6197600"/>
                <a:gd name="connsiteX13" fmla="*/ 609601 w 1490134"/>
                <a:gd name="connsiteY13" fmla="*/ 5655733 h 6197600"/>
                <a:gd name="connsiteX14" fmla="*/ 609601 w 1490134"/>
                <a:gd name="connsiteY14" fmla="*/ 6197600 h 6197600"/>
                <a:gd name="connsiteX0" fmla="*/ 11339 w 1490184"/>
                <a:gd name="connsiteY0" fmla="*/ 0 h 6197600"/>
                <a:gd name="connsiteX1" fmla="*/ 1445028 w 1490184"/>
                <a:gd name="connsiteY1" fmla="*/ 417690 h 6197600"/>
                <a:gd name="connsiteX2" fmla="*/ 22628 w 1490184"/>
                <a:gd name="connsiteY2" fmla="*/ 869244 h 6197600"/>
                <a:gd name="connsiteX3" fmla="*/ 1445028 w 1490184"/>
                <a:gd name="connsiteY3" fmla="*/ 1343377 h 6197600"/>
                <a:gd name="connsiteX4" fmla="*/ 50 w 1490184"/>
                <a:gd name="connsiteY4" fmla="*/ 1896532 h 6197600"/>
                <a:gd name="connsiteX5" fmla="*/ 1433739 w 1490184"/>
                <a:gd name="connsiteY5" fmla="*/ 2393244 h 6197600"/>
                <a:gd name="connsiteX6" fmla="*/ 22628 w 1490184"/>
                <a:gd name="connsiteY6" fmla="*/ 2935111 h 6197600"/>
                <a:gd name="connsiteX7" fmla="*/ 1467605 w 1490184"/>
                <a:gd name="connsiteY7" fmla="*/ 3420533 h 6197600"/>
                <a:gd name="connsiteX8" fmla="*/ 11339 w 1490184"/>
                <a:gd name="connsiteY8" fmla="*/ 3815644 h 6197600"/>
                <a:gd name="connsiteX9" fmla="*/ 1490183 w 1490184"/>
                <a:gd name="connsiteY9" fmla="*/ 4402666 h 6197600"/>
                <a:gd name="connsiteX10" fmla="*/ 50 w 1490184"/>
                <a:gd name="connsiteY10" fmla="*/ 4718755 h 6197600"/>
                <a:gd name="connsiteX11" fmla="*/ 1433739 w 1490184"/>
                <a:gd name="connsiteY11" fmla="*/ 5012267 h 6197600"/>
                <a:gd name="connsiteX12" fmla="*/ 858005 w 1490184"/>
                <a:gd name="connsiteY12" fmla="*/ 5226755 h 6197600"/>
                <a:gd name="connsiteX13" fmla="*/ 609650 w 1490184"/>
                <a:gd name="connsiteY13" fmla="*/ 5655733 h 6197600"/>
                <a:gd name="connsiteX14" fmla="*/ 609650 w 1490184"/>
                <a:gd name="connsiteY14" fmla="*/ 6197600 h 6197600"/>
                <a:gd name="connsiteX0" fmla="*/ 11291 w 1522167"/>
                <a:gd name="connsiteY0" fmla="*/ 0 h 6197600"/>
                <a:gd name="connsiteX1" fmla="*/ 1444980 w 1522167"/>
                <a:gd name="connsiteY1" fmla="*/ 417690 h 6197600"/>
                <a:gd name="connsiteX2" fmla="*/ 22580 w 1522167"/>
                <a:gd name="connsiteY2" fmla="*/ 869244 h 6197600"/>
                <a:gd name="connsiteX3" fmla="*/ 1444980 w 1522167"/>
                <a:gd name="connsiteY3" fmla="*/ 1343377 h 6197600"/>
                <a:gd name="connsiteX4" fmla="*/ 2 w 1522167"/>
                <a:gd name="connsiteY4" fmla="*/ 1896532 h 6197600"/>
                <a:gd name="connsiteX5" fmla="*/ 1433691 w 1522167"/>
                <a:gd name="connsiteY5" fmla="*/ 2393244 h 6197600"/>
                <a:gd name="connsiteX6" fmla="*/ 22580 w 1522167"/>
                <a:gd name="connsiteY6" fmla="*/ 2935111 h 6197600"/>
                <a:gd name="connsiteX7" fmla="*/ 1467557 w 1522167"/>
                <a:gd name="connsiteY7" fmla="*/ 3420533 h 6197600"/>
                <a:gd name="connsiteX8" fmla="*/ 11291 w 1522167"/>
                <a:gd name="connsiteY8" fmla="*/ 3815644 h 6197600"/>
                <a:gd name="connsiteX9" fmla="*/ 1490135 w 1522167"/>
                <a:gd name="connsiteY9" fmla="*/ 4402666 h 6197600"/>
                <a:gd name="connsiteX10" fmla="*/ 2 w 1522167"/>
                <a:gd name="connsiteY10" fmla="*/ 4718755 h 6197600"/>
                <a:gd name="connsiteX11" fmla="*/ 1501424 w 1522167"/>
                <a:gd name="connsiteY11" fmla="*/ 5249334 h 6197600"/>
                <a:gd name="connsiteX12" fmla="*/ 857957 w 1522167"/>
                <a:gd name="connsiteY12" fmla="*/ 5226755 h 6197600"/>
                <a:gd name="connsiteX13" fmla="*/ 609602 w 1522167"/>
                <a:gd name="connsiteY13" fmla="*/ 5655733 h 6197600"/>
                <a:gd name="connsiteX14" fmla="*/ 609602 w 1522167"/>
                <a:gd name="connsiteY14" fmla="*/ 6197600 h 6197600"/>
                <a:gd name="connsiteX0" fmla="*/ 11291 w 1500130"/>
                <a:gd name="connsiteY0" fmla="*/ 0 h 6197600"/>
                <a:gd name="connsiteX1" fmla="*/ 1444980 w 1500130"/>
                <a:gd name="connsiteY1" fmla="*/ 417690 h 6197600"/>
                <a:gd name="connsiteX2" fmla="*/ 22580 w 1500130"/>
                <a:gd name="connsiteY2" fmla="*/ 869244 h 6197600"/>
                <a:gd name="connsiteX3" fmla="*/ 1444980 w 1500130"/>
                <a:gd name="connsiteY3" fmla="*/ 1343377 h 6197600"/>
                <a:gd name="connsiteX4" fmla="*/ 2 w 1500130"/>
                <a:gd name="connsiteY4" fmla="*/ 1896532 h 6197600"/>
                <a:gd name="connsiteX5" fmla="*/ 1433691 w 1500130"/>
                <a:gd name="connsiteY5" fmla="*/ 2393244 h 6197600"/>
                <a:gd name="connsiteX6" fmla="*/ 22580 w 1500130"/>
                <a:gd name="connsiteY6" fmla="*/ 2935111 h 6197600"/>
                <a:gd name="connsiteX7" fmla="*/ 1467557 w 1500130"/>
                <a:gd name="connsiteY7" fmla="*/ 3420533 h 6197600"/>
                <a:gd name="connsiteX8" fmla="*/ 11291 w 1500130"/>
                <a:gd name="connsiteY8" fmla="*/ 3815644 h 6197600"/>
                <a:gd name="connsiteX9" fmla="*/ 1490135 w 1500130"/>
                <a:gd name="connsiteY9" fmla="*/ 4402666 h 6197600"/>
                <a:gd name="connsiteX10" fmla="*/ 2 w 1500130"/>
                <a:gd name="connsiteY10" fmla="*/ 4718755 h 6197600"/>
                <a:gd name="connsiteX11" fmla="*/ 1478847 w 1500130"/>
                <a:gd name="connsiteY11" fmla="*/ 5204178 h 6197600"/>
                <a:gd name="connsiteX12" fmla="*/ 857957 w 1500130"/>
                <a:gd name="connsiteY12" fmla="*/ 5226755 h 6197600"/>
                <a:gd name="connsiteX13" fmla="*/ 609602 w 1500130"/>
                <a:gd name="connsiteY13" fmla="*/ 5655733 h 6197600"/>
                <a:gd name="connsiteX14" fmla="*/ 609602 w 1500130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57987 w 1490166"/>
                <a:gd name="connsiteY12" fmla="*/ 52267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0 w 1490165"/>
                <a:gd name="connsiteY0" fmla="*/ 0 h 6197600"/>
                <a:gd name="connsiteX1" fmla="*/ 1445009 w 1490165"/>
                <a:gd name="connsiteY1" fmla="*/ 417690 h 6197600"/>
                <a:gd name="connsiteX2" fmla="*/ 22609 w 1490165"/>
                <a:gd name="connsiteY2" fmla="*/ 869244 h 6197600"/>
                <a:gd name="connsiteX3" fmla="*/ 1445009 w 1490165"/>
                <a:gd name="connsiteY3" fmla="*/ 1343377 h 6197600"/>
                <a:gd name="connsiteX4" fmla="*/ 31 w 1490165"/>
                <a:gd name="connsiteY4" fmla="*/ 1896532 h 6197600"/>
                <a:gd name="connsiteX5" fmla="*/ 1433720 w 1490165"/>
                <a:gd name="connsiteY5" fmla="*/ 2393244 h 6197600"/>
                <a:gd name="connsiteX6" fmla="*/ 22609 w 1490165"/>
                <a:gd name="connsiteY6" fmla="*/ 2935111 h 6197600"/>
                <a:gd name="connsiteX7" fmla="*/ 1467586 w 1490165"/>
                <a:gd name="connsiteY7" fmla="*/ 3420533 h 6197600"/>
                <a:gd name="connsiteX8" fmla="*/ 11320 w 1490165"/>
                <a:gd name="connsiteY8" fmla="*/ 3815644 h 6197600"/>
                <a:gd name="connsiteX9" fmla="*/ 1490164 w 1490165"/>
                <a:gd name="connsiteY9" fmla="*/ 4402666 h 6197600"/>
                <a:gd name="connsiteX10" fmla="*/ 31 w 1490165"/>
                <a:gd name="connsiteY10" fmla="*/ 4718755 h 6197600"/>
                <a:gd name="connsiteX11" fmla="*/ 1445009 w 1490165"/>
                <a:gd name="connsiteY11" fmla="*/ 5192890 h 6197600"/>
                <a:gd name="connsiteX12" fmla="*/ 857986 w 1490165"/>
                <a:gd name="connsiteY12" fmla="*/ 5226755 h 6197600"/>
                <a:gd name="connsiteX13" fmla="*/ 609631 w 1490165"/>
                <a:gd name="connsiteY13" fmla="*/ 5655733 h 6197600"/>
                <a:gd name="connsiteX14" fmla="*/ 609631 w 1490165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54788 w 1490166"/>
                <a:gd name="connsiteY13" fmla="*/ 5870222 h 6197600"/>
                <a:gd name="connsiteX14" fmla="*/ 609632 w 1490166"/>
                <a:gd name="connsiteY14" fmla="*/ 6197600 h 6197600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54788 w 1490166"/>
                <a:gd name="connsiteY13" fmla="*/ 5870222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54788 w 1490166"/>
                <a:gd name="connsiteY13" fmla="*/ 5791199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982164 w 1490166"/>
                <a:gd name="connsiteY12" fmla="*/ 5486399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32 w 1490166"/>
                <a:gd name="connsiteY4" fmla="*/ 1896532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806221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32 w 1490166"/>
                <a:gd name="connsiteY6" fmla="*/ 2777067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292 w 1477165"/>
                <a:gd name="connsiteY0" fmla="*/ 0 h 6705601"/>
                <a:gd name="connsiteX1" fmla="*/ 1444981 w 1477165"/>
                <a:gd name="connsiteY1" fmla="*/ 417690 h 6705601"/>
                <a:gd name="connsiteX2" fmla="*/ 22581 w 1477165"/>
                <a:gd name="connsiteY2" fmla="*/ 869244 h 6705601"/>
                <a:gd name="connsiteX3" fmla="*/ 1444981 w 1477165"/>
                <a:gd name="connsiteY3" fmla="*/ 1343377 h 6705601"/>
                <a:gd name="connsiteX4" fmla="*/ 11292 w 1477165"/>
                <a:gd name="connsiteY4" fmla="*/ 1783643 h 6705601"/>
                <a:gd name="connsiteX5" fmla="*/ 1456269 w 1477165"/>
                <a:gd name="connsiteY5" fmla="*/ 2291644 h 6705601"/>
                <a:gd name="connsiteX6" fmla="*/ 3 w 1477165"/>
                <a:gd name="connsiteY6" fmla="*/ 2777067 h 6705601"/>
                <a:gd name="connsiteX7" fmla="*/ 1444980 w 1477165"/>
                <a:gd name="connsiteY7" fmla="*/ 3262489 h 6705601"/>
                <a:gd name="connsiteX8" fmla="*/ 11292 w 1477165"/>
                <a:gd name="connsiteY8" fmla="*/ 3815644 h 6705601"/>
                <a:gd name="connsiteX9" fmla="*/ 1456270 w 1477165"/>
                <a:gd name="connsiteY9" fmla="*/ 4233332 h 6705601"/>
                <a:gd name="connsiteX10" fmla="*/ 3 w 1477165"/>
                <a:gd name="connsiteY10" fmla="*/ 4718755 h 6705601"/>
                <a:gd name="connsiteX11" fmla="*/ 1444981 w 1477165"/>
                <a:gd name="connsiteY11" fmla="*/ 5192890 h 6705601"/>
                <a:gd name="connsiteX12" fmla="*/ 982135 w 1477165"/>
                <a:gd name="connsiteY12" fmla="*/ 5486399 h 6705601"/>
                <a:gd name="connsiteX13" fmla="*/ 733782 w 1477165"/>
                <a:gd name="connsiteY13" fmla="*/ 5813777 h 6705601"/>
                <a:gd name="connsiteX14" fmla="*/ 688625 w 1477165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718755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639733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66371" h="6649157">
                  <a:moveTo>
                    <a:pt x="22586" y="0"/>
                  </a:moveTo>
                  <a:cubicBezTo>
                    <a:pt x="812807" y="115711"/>
                    <a:pt x="1444986" y="225779"/>
                    <a:pt x="1444986" y="361246"/>
                  </a:cubicBezTo>
                  <a:cubicBezTo>
                    <a:pt x="1444986" y="496713"/>
                    <a:pt x="22586" y="658519"/>
                    <a:pt x="22586" y="812800"/>
                  </a:cubicBezTo>
                  <a:cubicBezTo>
                    <a:pt x="22586" y="967081"/>
                    <a:pt x="1446868" y="1115718"/>
                    <a:pt x="1444986" y="1286933"/>
                  </a:cubicBezTo>
                  <a:cubicBezTo>
                    <a:pt x="1443105" y="1458148"/>
                    <a:pt x="9416" y="1569155"/>
                    <a:pt x="11297" y="1727199"/>
                  </a:cubicBezTo>
                  <a:cubicBezTo>
                    <a:pt x="13178" y="1885243"/>
                    <a:pt x="1454393" y="2112904"/>
                    <a:pt x="1456274" y="2235200"/>
                  </a:cubicBezTo>
                  <a:cubicBezTo>
                    <a:pt x="1458156" y="2357496"/>
                    <a:pt x="1889" y="2558816"/>
                    <a:pt x="8" y="2720623"/>
                  </a:cubicBezTo>
                  <a:cubicBezTo>
                    <a:pt x="-1873" y="2882430"/>
                    <a:pt x="1443104" y="3032949"/>
                    <a:pt x="1444985" y="3206045"/>
                  </a:cubicBezTo>
                  <a:cubicBezTo>
                    <a:pt x="1446866" y="3379141"/>
                    <a:pt x="9415" y="3597393"/>
                    <a:pt x="11297" y="3759200"/>
                  </a:cubicBezTo>
                  <a:cubicBezTo>
                    <a:pt x="13179" y="3921007"/>
                    <a:pt x="1458156" y="4039540"/>
                    <a:pt x="1456275" y="4176888"/>
                  </a:cubicBezTo>
                  <a:cubicBezTo>
                    <a:pt x="1454394" y="4314236"/>
                    <a:pt x="3771" y="4440296"/>
                    <a:pt x="8" y="4583289"/>
                  </a:cubicBezTo>
                  <a:cubicBezTo>
                    <a:pt x="-3755" y="4726282"/>
                    <a:pt x="1270008" y="4893735"/>
                    <a:pt x="1433697" y="5034846"/>
                  </a:cubicBezTo>
                  <a:cubicBezTo>
                    <a:pt x="1597386" y="5175957"/>
                    <a:pt x="1098792" y="5309541"/>
                    <a:pt x="982140" y="5429955"/>
                  </a:cubicBezTo>
                  <a:cubicBezTo>
                    <a:pt x="865488" y="5550369"/>
                    <a:pt x="782705" y="5554133"/>
                    <a:pt x="733787" y="5757333"/>
                  </a:cubicBezTo>
                  <a:cubicBezTo>
                    <a:pt x="684869" y="5960533"/>
                    <a:pt x="667933" y="6459127"/>
                    <a:pt x="688630" y="6649157"/>
                  </a:cubicBezTo>
                </a:path>
              </a:pathLst>
            </a:cu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42" name="テキスト ボックス 141"/>
            <p:cNvSpPr txBox="1"/>
            <p:nvPr/>
          </p:nvSpPr>
          <p:spPr>
            <a:xfrm>
              <a:off x="858159" y="2111532"/>
              <a:ext cx="517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0</a:t>
              </a:r>
              <a:endParaRPr kumimoji="1" lang="ja-JP" altLang="en-US" dirty="0"/>
            </a:p>
          </p:txBody>
        </p:sp>
        <p:sp>
          <p:nvSpPr>
            <p:cNvPr id="143" name="フリーフォーム 142"/>
            <p:cNvSpPr/>
            <p:nvPr/>
          </p:nvSpPr>
          <p:spPr>
            <a:xfrm flipH="1">
              <a:off x="1387992" y="2088290"/>
              <a:ext cx="79305" cy="504529"/>
            </a:xfrm>
            <a:custGeom>
              <a:avLst/>
              <a:gdLst>
                <a:gd name="connsiteX0" fmla="*/ 11296 w 1478851"/>
                <a:gd name="connsiteY0" fmla="*/ 0 h 6197600"/>
                <a:gd name="connsiteX1" fmla="*/ 1478851 w 1478851"/>
                <a:gd name="connsiteY1" fmla="*/ 666044 h 6197600"/>
                <a:gd name="connsiteX2" fmla="*/ 11296 w 1478851"/>
                <a:gd name="connsiteY2" fmla="*/ 1253067 h 6197600"/>
                <a:gd name="connsiteX3" fmla="*/ 1433696 w 1478851"/>
                <a:gd name="connsiteY3" fmla="*/ 1919111 h 6197600"/>
                <a:gd name="connsiteX4" fmla="*/ 7 w 1478851"/>
                <a:gd name="connsiteY4" fmla="*/ 2280355 h 6197600"/>
                <a:gd name="connsiteX5" fmla="*/ 1456273 w 1478851"/>
                <a:gd name="connsiteY5" fmla="*/ 2675467 h 6197600"/>
                <a:gd name="connsiteX6" fmla="*/ 11296 w 1478851"/>
                <a:gd name="connsiteY6" fmla="*/ 3014133 h 6197600"/>
                <a:gd name="connsiteX7" fmla="*/ 1467562 w 1478851"/>
                <a:gd name="connsiteY7" fmla="*/ 3420533 h 6197600"/>
                <a:gd name="connsiteX8" fmla="*/ 11296 w 1478851"/>
                <a:gd name="connsiteY8" fmla="*/ 3702755 h 6197600"/>
                <a:gd name="connsiteX9" fmla="*/ 1444985 w 1478851"/>
                <a:gd name="connsiteY9" fmla="*/ 4165600 h 6197600"/>
                <a:gd name="connsiteX10" fmla="*/ 11296 w 1478851"/>
                <a:gd name="connsiteY10" fmla="*/ 4436533 h 6197600"/>
                <a:gd name="connsiteX11" fmla="*/ 1433696 w 1478851"/>
                <a:gd name="connsiteY11" fmla="*/ 5012267 h 6197600"/>
                <a:gd name="connsiteX12" fmla="*/ 857962 w 1478851"/>
                <a:gd name="connsiteY12" fmla="*/ 5226755 h 6197600"/>
                <a:gd name="connsiteX13" fmla="*/ 609607 w 1478851"/>
                <a:gd name="connsiteY13" fmla="*/ 5655733 h 6197600"/>
                <a:gd name="connsiteX14" fmla="*/ 609607 w 1478851"/>
                <a:gd name="connsiteY14" fmla="*/ 6197600 h 6197600"/>
                <a:gd name="connsiteX0" fmla="*/ 11296 w 1478852"/>
                <a:gd name="connsiteY0" fmla="*/ 0 h 6197600"/>
                <a:gd name="connsiteX1" fmla="*/ 1478851 w 1478852"/>
                <a:gd name="connsiteY1" fmla="*/ 666044 h 6197600"/>
                <a:gd name="connsiteX2" fmla="*/ 22585 w 1478852"/>
                <a:gd name="connsiteY2" fmla="*/ 1038578 h 6197600"/>
                <a:gd name="connsiteX3" fmla="*/ 1433696 w 1478852"/>
                <a:gd name="connsiteY3" fmla="*/ 1919111 h 6197600"/>
                <a:gd name="connsiteX4" fmla="*/ 7 w 1478852"/>
                <a:gd name="connsiteY4" fmla="*/ 2280355 h 6197600"/>
                <a:gd name="connsiteX5" fmla="*/ 1456273 w 1478852"/>
                <a:gd name="connsiteY5" fmla="*/ 2675467 h 6197600"/>
                <a:gd name="connsiteX6" fmla="*/ 11296 w 1478852"/>
                <a:gd name="connsiteY6" fmla="*/ 3014133 h 6197600"/>
                <a:gd name="connsiteX7" fmla="*/ 1467562 w 1478852"/>
                <a:gd name="connsiteY7" fmla="*/ 3420533 h 6197600"/>
                <a:gd name="connsiteX8" fmla="*/ 11296 w 1478852"/>
                <a:gd name="connsiteY8" fmla="*/ 3702755 h 6197600"/>
                <a:gd name="connsiteX9" fmla="*/ 1444985 w 1478852"/>
                <a:gd name="connsiteY9" fmla="*/ 4165600 h 6197600"/>
                <a:gd name="connsiteX10" fmla="*/ 11296 w 1478852"/>
                <a:gd name="connsiteY10" fmla="*/ 4436533 h 6197600"/>
                <a:gd name="connsiteX11" fmla="*/ 1433696 w 1478852"/>
                <a:gd name="connsiteY11" fmla="*/ 5012267 h 6197600"/>
                <a:gd name="connsiteX12" fmla="*/ 857962 w 1478852"/>
                <a:gd name="connsiteY12" fmla="*/ 5226755 h 6197600"/>
                <a:gd name="connsiteX13" fmla="*/ 609607 w 1478852"/>
                <a:gd name="connsiteY13" fmla="*/ 5655733 h 6197600"/>
                <a:gd name="connsiteX14" fmla="*/ 609607 w 1478852"/>
                <a:gd name="connsiteY14" fmla="*/ 6197600 h 6197600"/>
                <a:gd name="connsiteX0" fmla="*/ 11291 w 1478847"/>
                <a:gd name="connsiteY0" fmla="*/ 0 h 6197600"/>
                <a:gd name="connsiteX1" fmla="*/ 1478846 w 1478847"/>
                <a:gd name="connsiteY1" fmla="*/ 666044 h 6197600"/>
                <a:gd name="connsiteX2" fmla="*/ 22580 w 1478847"/>
                <a:gd name="connsiteY2" fmla="*/ 1038578 h 6197600"/>
                <a:gd name="connsiteX3" fmla="*/ 1467558 w 1478847"/>
                <a:gd name="connsiteY3" fmla="*/ 1648178 h 6197600"/>
                <a:gd name="connsiteX4" fmla="*/ 2 w 1478847"/>
                <a:gd name="connsiteY4" fmla="*/ 2280355 h 6197600"/>
                <a:gd name="connsiteX5" fmla="*/ 1456268 w 1478847"/>
                <a:gd name="connsiteY5" fmla="*/ 2675467 h 6197600"/>
                <a:gd name="connsiteX6" fmla="*/ 11291 w 1478847"/>
                <a:gd name="connsiteY6" fmla="*/ 3014133 h 6197600"/>
                <a:gd name="connsiteX7" fmla="*/ 1467557 w 1478847"/>
                <a:gd name="connsiteY7" fmla="*/ 3420533 h 6197600"/>
                <a:gd name="connsiteX8" fmla="*/ 11291 w 1478847"/>
                <a:gd name="connsiteY8" fmla="*/ 3702755 h 6197600"/>
                <a:gd name="connsiteX9" fmla="*/ 1444980 w 1478847"/>
                <a:gd name="connsiteY9" fmla="*/ 4165600 h 6197600"/>
                <a:gd name="connsiteX10" fmla="*/ 11291 w 1478847"/>
                <a:gd name="connsiteY10" fmla="*/ 4436533 h 6197600"/>
                <a:gd name="connsiteX11" fmla="*/ 1433691 w 1478847"/>
                <a:gd name="connsiteY11" fmla="*/ 5012267 h 6197600"/>
                <a:gd name="connsiteX12" fmla="*/ 857957 w 1478847"/>
                <a:gd name="connsiteY12" fmla="*/ 5226755 h 6197600"/>
                <a:gd name="connsiteX13" fmla="*/ 609602 w 1478847"/>
                <a:gd name="connsiteY13" fmla="*/ 5655733 h 6197600"/>
                <a:gd name="connsiteX14" fmla="*/ 609602 w 1478847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56275 w 1467564"/>
                <a:gd name="connsiteY3" fmla="*/ 1648178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4289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44986 w 1456274"/>
                <a:gd name="connsiteY3" fmla="*/ 1535289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33697 w 1456274"/>
                <a:gd name="connsiteY3" fmla="*/ 1343377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56267 w 1467556"/>
                <a:gd name="connsiteY5" fmla="*/ 2675467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702755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815644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90134"/>
                <a:gd name="connsiteY0" fmla="*/ 0 h 6197600"/>
                <a:gd name="connsiteX1" fmla="*/ 1444979 w 1490134"/>
                <a:gd name="connsiteY1" fmla="*/ 417690 h 6197600"/>
                <a:gd name="connsiteX2" fmla="*/ 22579 w 1490134"/>
                <a:gd name="connsiteY2" fmla="*/ 869244 h 6197600"/>
                <a:gd name="connsiteX3" fmla="*/ 1444979 w 1490134"/>
                <a:gd name="connsiteY3" fmla="*/ 1343377 h 6197600"/>
                <a:gd name="connsiteX4" fmla="*/ 1 w 1490134"/>
                <a:gd name="connsiteY4" fmla="*/ 1896532 h 6197600"/>
                <a:gd name="connsiteX5" fmla="*/ 1433690 w 1490134"/>
                <a:gd name="connsiteY5" fmla="*/ 2393244 h 6197600"/>
                <a:gd name="connsiteX6" fmla="*/ 22579 w 1490134"/>
                <a:gd name="connsiteY6" fmla="*/ 2935111 h 6197600"/>
                <a:gd name="connsiteX7" fmla="*/ 1467556 w 1490134"/>
                <a:gd name="connsiteY7" fmla="*/ 3420533 h 6197600"/>
                <a:gd name="connsiteX8" fmla="*/ 11290 w 1490134"/>
                <a:gd name="connsiteY8" fmla="*/ 3815644 h 6197600"/>
                <a:gd name="connsiteX9" fmla="*/ 1490134 w 1490134"/>
                <a:gd name="connsiteY9" fmla="*/ 4402666 h 6197600"/>
                <a:gd name="connsiteX10" fmla="*/ 11290 w 1490134"/>
                <a:gd name="connsiteY10" fmla="*/ 4436533 h 6197600"/>
                <a:gd name="connsiteX11" fmla="*/ 1433690 w 1490134"/>
                <a:gd name="connsiteY11" fmla="*/ 5012267 h 6197600"/>
                <a:gd name="connsiteX12" fmla="*/ 857956 w 1490134"/>
                <a:gd name="connsiteY12" fmla="*/ 5226755 h 6197600"/>
                <a:gd name="connsiteX13" fmla="*/ 609601 w 1490134"/>
                <a:gd name="connsiteY13" fmla="*/ 5655733 h 6197600"/>
                <a:gd name="connsiteX14" fmla="*/ 609601 w 1490134"/>
                <a:gd name="connsiteY14" fmla="*/ 6197600 h 6197600"/>
                <a:gd name="connsiteX0" fmla="*/ 11339 w 1490184"/>
                <a:gd name="connsiteY0" fmla="*/ 0 h 6197600"/>
                <a:gd name="connsiteX1" fmla="*/ 1445028 w 1490184"/>
                <a:gd name="connsiteY1" fmla="*/ 417690 h 6197600"/>
                <a:gd name="connsiteX2" fmla="*/ 22628 w 1490184"/>
                <a:gd name="connsiteY2" fmla="*/ 869244 h 6197600"/>
                <a:gd name="connsiteX3" fmla="*/ 1445028 w 1490184"/>
                <a:gd name="connsiteY3" fmla="*/ 1343377 h 6197600"/>
                <a:gd name="connsiteX4" fmla="*/ 50 w 1490184"/>
                <a:gd name="connsiteY4" fmla="*/ 1896532 h 6197600"/>
                <a:gd name="connsiteX5" fmla="*/ 1433739 w 1490184"/>
                <a:gd name="connsiteY5" fmla="*/ 2393244 h 6197600"/>
                <a:gd name="connsiteX6" fmla="*/ 22628 w 1490184"/>
                <a:gd name="connsiteY6" fmla="*/ 2935111 h 6197600"/>
                <a:gd name="connsiteX7" fmla="*/ 1467605 w 1490184"/>
                <a:gd name="connsiteY7" fmla="*/ 3420533 h 6197600"/>
                <a:gd name="connsiteX8" fmla="*/ 11339 w 1490184"/>
                <a:gd name="connsiteY8" fmla="*/ 3815644 h 6197600"/>
                <a:gd name="connsiteX9" fmla="*/ 1490183 w 1490184"/>
                <a:gd name="connsiteY9" fmla="*/ 4402666 h 6197600"/>
                <a:gd name="connsiteX10" fmla="*/ 50 w 1490184"/>
                <a:gd name="connsiteY10" fmla="*/ 4718755 h 6197600"/>
                <a:gd name="connsiteX11" fmla="*/ 1433739 w 1490184"/>
                <a:gd name="connsiteY11" fmla="*/ 5012267 h 6197600"/>
                <a:gd name="connsiteX12" fmla="*/ 858005 w 1490184"/>
                <a:gd name="connsiteY12" fmla="*/ 5226755 h 6197600"/>
                <a:gd name="connsiteX13" fmla="*/ 609650 w 1490184"/>
                <a:gd name="connsiteY13" fmla="*/ 5655733 h 6197600"/>
                <a:gd name="connsiteX14" fmla="*/ 609650 w 1490184"/>
                <a:gd name="connsiteY14" fmla="*/ 6197600 h 6197600"/>
                <a:gd name="connsiteX0" fmla="*/ 11291 w 1522167"/>
                <a:gd name="connsiteY0" fmla="*/ 0 h 6197600"/>
                <a:gd name="connsiteX1" fmla="*/ 1444980 w 1522167"/>
                <a:gd name="connsiteY1" fmla="*/ 417690 h 6197600"/>
                <a:gd name="connsiteX2" fmla="*/ 22580 w 1522167"/>
                <a:gd name="connsiteY2" fmla="*/ 869244 h 6197600"/>
                <a:gd name="connsiteX3" fmla="*/ 1444980 w 1522167"/>
                <a:gd name="connsiteY3" fmla="*/ 1343377 h 6197600"/>
                <a:gd name="connsiteX4" fmla="*/ 2 w 1522167"/>
                <a:gd name="connsiteY4" fmla="*/ 1896532 h 6197600"/>
                <a:gd name="connsiteX5" fmla="*/ 1433691 w 1522167"/>
                <a:gd name="connsiteY5" fmla="*/ 2393244 h 6197600"/>
                <a:gd name="connsiteX6" fmla="*/ 22580 w 1522167"/>
                <a:gd name="connsiteY6" fmla="*/ 2935111 h 6197600"/>
                <a:gd name="connsiteX7" fmla="*/ 1467557 w 1522167"/>
                <a:gd name="connsiteY7" fmla="*/ 3420533 h 6197600"/>
                <a:gd name="connsiteX8" fmla="*/ 11291 w 1522167"/>
                <a:gd name="connsiteY8" fmla="*/ 3815644 h 6197600"/>
                <a:gd name="connsiteX9" fmla="*/ 1490135 w 1522167"/>
                <a:gd name="connsiteY9" fmla="*/ 4402666 h 6197600"/>
                <a:gd name="connsiteX10" fmla="*/ 2 w 1522167"/>
                <a:gd name="connsiteY10" fmla="*/ 4718755 h 6197600"/>
                <a:gd name="connsiteX11" fmla="*/ 1501424 w 1522167"/>
                <a:gd name="connsiteY11" fmla="*/ 5249334 h 6197600"/>
                <a:gd name="connsiteX12" fmla="*/ 857957 w 1522167"/>
                <a:gd name="connsiteY12" fmla="*/ 5226755 h 6197600"/>
                <a:gd name="connsiteX13" fmla="*/ 609602 w 1522167"/>
                <a:gd name="connsiteY13" fmla="*/ 5655733 h 6197600"/>
                <a:gd name="connsiteX14" fmla="*/ 609602 w 1522167"/>
                <a:gd name="connsiteY14" fmla="*/ 6197600 h 6197600"/>
                <a:gd name="connsiteX0" fmla="*/ 11291 w 1500130"/>
                <a:gd name="connsiteY0" fmla="*/ 0 h 6197600"/>
                <a:gd name="connsiteX1" fmla="*/ 1444980 w 1500130"/>
                <a:gd name="connsiteY1" fmla="*/ 417690 h 6197600"/>
                <a:gd name="connsiteX2" fmla="*/ 22580 w 1500130"/>
                <a:gd name="connsiteY2" fmla="*/ 869244 h 6197600"/>
                <a:gd name="connsiteX3" fmla="*/ 1444980 w 1500130"/>
                <a:gd name="connsiteY3" fmla="*/ 1343377 h 6197600"/>
                <a:gd name="connsiteX4" fmla="*/ 2 w 1500130"/>
                <a:gd name="connsiteY4" fmla="*/ 1896532 h 6197600"/>
                <a:gd name="connsiteX5" fmla="*/ 1433691 w 1500130"/>
                <a:gd name="connsiteY5" fmla="*/ 2393244 h 6197600"/>
                <a:gd name="connsiteX6" fmla="*/ 22580 w 1500130"/>
                <a:gd name="connsiteY6" fmla="*/ 2935111 h 6197600"/>
                <a:gd name="connsiteX7" fmla="*/ 1467557 w 1500130"/>
                <a:gd name="connsiteY7" fmla="*/ 3420533 h 6197600"/>
                <a:gd name="connsiteX8" fmla="*/ 11291 w 1500130"/>
                <a:gd name="connsiteY8" fmla="*/ 3815644 h 6197600"/>
                <a:gd name="connsiteX9" fmla="*/ 1490135 w 1500130"/>
                <a:gd name="connsiteY9" fmla="*/ 4402666 h 6197600"/>
                <a:gd name="connsiteX10" fmla="*/ 2 w 1500130"/>
                <a:gd name="connsiteY10" fmla="*/ 4718755 h 6197600"/>
                <a:gd name="connsiteX11" fmla="*/ 1478847 w 1500130"/>
                <a:gd name="connsiteY11" fmla="*/ 5204178 h 6197600"/>
                <a:gd name="connsiteX12" fmla="*/ 857957 w 1500130"/>
                <a:gd name="connsiteY12" fmla="*/ 5226755 h 6197600"/>
                <a:gd name="connsiteX13" fmla="*/ 609602 w 1500130"/>
                <a:gd name="connsiteY13" fmla="*/ 5655733 h 6197600"/>
                <a:gd name="connsiteX14" fmla="*/ 609602 w 1500130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57987 w 1490166"/>
                <a:gd name="connsiteY12" fmla="*/ 52267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0 w 1490165"/>
                <a:gd name="connsiteY0" fmla="*/ 0 h 6197600"/>
                <a:gd name="connsiteX1" fmla="*/ 1445009 w 1490165"/>
                <a:gd name="connsiteY1" fmla="*/ 417690 h 6197600"/>
                <a:gd name="connsiteX2" fmla="*/ 22609 w 1490165"/>
                <a:gd name="connsiteY2" fmla="*/ 869244 h 6197600"/>
                <a:gd name="connsiteX3" fmla="*/ 1445009 w 1490165"/>
                <a:gd name="connsiteY3" fmla="*/ 1343377 h 6197600"/>
                <a:gd name="connsiteX4" fmla="*/ 31 w 1490165"/>
                <a:gd name="connsiteY4" fmla="*/ 1896532 h 6197600"/>
                <a:gd name="connsiteX5" fmla="*/ 1433720 w 1490165"/>
                <a:gd name="connsiteY5" fmla="*/ 2393244 h 6197600"/>
                <a:gd name="connsiteX6" fmla="*/ 22609 w 1490165"/>
                <a:gd name="connsiteY6" fmla="*/ 2935111 h 6197600"/>
                <a:gd name="connsiteX7" fmla="*/ 1467586 w 1490165"/>
                <a:gd name="connsiteY7" fmla="*/ 3420533 h 6197600"/>
                <a:gd name="connsiteX8" fmla="*/ 11320 w 1490165"/>
                <a:gd name="connsiteY8" fmla="*/ 3815644 h 6197600"/>
                <a:gd name="connsiteX9" fmla="*/ 1490164 w 1490165"/>
                <a:gd name="connsiteY9" fmla="*/ 4402666 h 6197600"/>
                <a:gd name="connsiteX10" fmla="*/ 31 w 1490165"/>
                <a:gd name="connsiteY10" fmla="*/ 4718755 h 6197600"/>
                <a:gd name="connsiteX11" fmla="*/ 1445009 w 1490165"/>
                <a:gd name="connsiteY11" fmla="*/ 5192890 h 6197600"/>
                <a:gd name="connsiteX12" fmla="*/ 857986 w 1490165"/>
                <a:gd name="connsiteY12" fmla="*/ 5226755 h 6197600"/>
                <a:gd name="connsiteX13" fmla="*/ 609631 w 1490165"/>
                <a:gd name="connsiteY13" fmla="*/ 5655733 h 6197600"/>
                <a:gd name="connsiteX14" fmla="*/ 609631 w 1490165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54788 w 1490166"/>
                <a:gd name="connsiteY13" fmla="*/ 5870222 h 6197600"/>
                <a:gd name="connsiteX14" fmla="*/ 609632 w 1490166"/>
                <a:gd name="connsiteY14" fmla="*/ 6197600 h 6197600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54788 w 1490166"/>
                <a:gd name="connsiteY13" fmla="*/ 5870222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54788 w 1490166"/>
                <a:gd name="connsiteY13" fmla="*/ 5791199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982164 w 1490166"/>
                <a:gd name="connsiteY12" fmla="*/ 5486399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32 w 1490166"/>
                <a:gd name="connsiteY4" fmla="*/ 1896532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806221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32 w 1490166"/>
                <a:gd name="connsiteY6" fmla="*/ 2777067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292 w 1477165"/>
                <a:gd name="connsiteY0" fmla="*/ 0 h 6705601"/>
                <a:gd name="connsiteX1" fmla="*/ 1444981 w 1477165"/>
                <a:gd name="connsiteY1" fmla="*/ 417690 h 6705601"/>
                <a:gd name="connsiteX2" fmla="*/ 22581 w 1477165"/>
                <a:gd name="connsiteY2" fmla="*/ 869244 h 6705601"/>
                <a:gd name="connsiteX3" fmla="*/ 1444981 w 1477165"/>
                <a:gd name="connsiteY3" fmla="*/ 1343377 h 6705601"/>
                <a:gd name="connsiteX4" fmla="*/ 11292 w 1477165"/>
                <a:gd name="connsiteY4" fmla="*/ 1783643 h 6705601"/>
                <a:gd name="connsiteX5" fmla="*/ 1456269 w 1477165"/>
                <a:gd name="connsiteY5" fmla="*/ 2291644 h 6705601"/>
                <a:gd name="connsiteX6" fmla="*/ 3 w 1477165"/>
                <a:gd name="connsiteY6" fmla="*/ 2777067 h 6705601"/>
                <a:gd name="connsiteX7" fmla="*/ 1444980 w 1477165"/>
                <a:gd name="connsiteY7" fmla="*/ 3262489 h 6705601"/>
                <a:gd name="connsiteX8" fmla="*/ 11292 w 1477165"/>
                <a:gd name="connsiteY8" fmla="*/ 3815644 h 6705601"/>
                <a:gd name="connsiteX9" fmla="*/ 1456270 w 1477165"/>
                <a:gd name="connsiteY9" fmla="*/ 4233332 h 6705601"/>
                <a:gd name="connsiteX10" fmla="*/ 3 w 1477165"/>
                <a:gd name="connsiteY10" fmla="*/ 4718755 h 6705601"/>
                <a:gd name="connsiteX11" fmla="*/ 1444981 w 1477165"/>
                <a:gd name="connsiteY11" fmla="*/ 5192890 h 6705601"/>
                <a:gd name="connsiteX12" fmla="*/ 982135 w 1477165"/>
                <a:gd name="connsiteY12" fmla="*/ 5486399 h 6705601"/>
                <a:gd name="connsiteX13" fmla="*/ 733782 w 1477165"/>
                <a:gd name="connsiteY13" fmla="*/ 5813777 h 6705601"/>
                <a:gd name="connsiteX14" fmla="*/ 688625 w 1477165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718755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639733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66371" h="6649157">
                  <a:moveTo>
                    <a:pt x="22586" y="0"/>
                  </a:moveTo>
                  <a:cubicBezTo>
                    <a:pt x="812807" y="115711"/>
                    <a:pt x="1444986" y="225779"/>
                    <a:pt x="1444986" y="361246"/>
                  </a:cubicBezTo>
                  <a:cubicBezTo>
                    <a:pt x="1444986" y="496713"/>
                    <a:pt x="22586" y="658519"/>
                    <a:pt x="22586" y="812800"/>
                  </a:cubicBezTo>
                  <a:cubicBezTo>
                    <a:pt x="22586" y="967081"/>
                    <a:pt x="1446868" y="1115718"/>
                    <a:pt x="1444986" y="1286933"/>
                  </a:cubicBezTo>
                  <a:cubicBezTo>
                    <a:pt x="1443105" y="1458148"/>
                    <a:pt x="9416" y="1569155"/>
                    <a:pt x="11297" y="1727199"/>
                  </a:cubicBezTo>
                  <a:cubicBezTo>
                    <a:pt x="13178" y="1885243"/>
                    <a:pt x="1454393" y="2112904"/>
                    <a:pt x="1456274" y="2235200"/>
                  </a:cubicBezTo>
                  <a:cubicBezTo>
                    <a:pt x="1458156" y="2357496"/>
                    <a:pt x="1889" y="2558816"/>
                    <a:pt x="8" y="2720623"/>
                  </a:cubicBezTo>
                  <a:cubicBezTo>
                    <a:pt x="-1873" y="2882430"/>
                    <a:pt x="1443104" y="3032949"/>
                    <a:pt x="1444985" y="3206045"/>
                  </a:cubicBezTo>
                  <a:cubicBezTo>
                    <a:pt x="1446866" y="3379141"/>
                    <a:pt x="9415" y="3597393"/>
                    <a:pt x="11297" y="3759200"/>
                  </a:cubicBezTo>
                  <a:cubicBezTo>
                    <a:pt x="13179" y="3921007"/>
                    <a:pt x="1458156" y="4039540"/>
                    <a:pt x="1456275" y="4176888"/>
                  </a:cubicBezTo>
                  <a:cubicBezTo>
                    <a:pt x="1454394" y="4314236"/>
                    <a:pt x="3771" y="4440296"/>
                    <a:pt x="8" y="4583289"/>
                  </a:cubicBezTo>
                  <a:cubicBezTo>
                    <a:pt x="-3755" y="4726282"/>
                    <a:pt x="1270008" y="4893735"/>
                    <a:pt x="1433697" y="5034846"/>
                  </a:cubicBezTo>
                  <a:cubicBezTo>
                    <a:pt x="1597386" y="5175957"/>
                    <a:pt x="1098792" y="5309541"/>
                    <a:pt x="982140" y="5429955"/>
                  </a:cubicBezTo>
                  <a:cubicBezTo>
                    <a:pt x="865488" y="5550369"/>
                    <a:pt x="782705" y="5554133"/>
                    <a:pt x="733787" y="5757333"/>
                  </a:cubicBezTo>
                  <a:cubicBezTo>
                    <a:pt x="684869" y="5960533"/>
                    <a:pt x="667933" y="6459127"/>
                    <a:pt x="688630" y="6649157"/>
                  </a:cubicBezTo>
                </a:path>
              </a:pathLst>
            </a:cu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44" name="テキスト ボックス 143"/>
            <p:cNvSpPr txBox="1"/>
            <p:nvPr/>
          </p:nvSpPr>
          <p:spPr>
            <a:xfrm>
              <a:off x="1428249" y="2105886"/>
              <a:ext cx="517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/>
                <a:t>1</a:t>
              </a:r>
              <a:endParaRPr kumimoji="1" lang="ja-JP" altLang="en-US" dirty="0"/>
            </a:p>
          </p:txBody>
        </p:sp>
        <p:sp>
          <p:nvSpPr>
            <p:cNvPr id="145" name="フリーフォーム 144"/>
            <p:cNvSpPr/>
            <p:nvPr/>
          </p:nvSpPr>
          <p:spPr>
            <a:xfrm flipH="1">
              <a:off x="1958897" y="2083306"/>
              <a:ext cx="79305" cy="504529"/>
            </a:xfrm>
            <a:custGeom>
              <a:avLst/>
              <a:gdLst>
                <a:gd name="connsiteX0" fmla="*/ 11296 w 1478851"/>
                <a:gd name="connsiteY0" fmla="*/ 0 h 6197600"/>
                <a:gd name="connsiteX1" fmla="*/ 1478851 w 1478851"/>
                <a:gd name="connsiteY1" fmla="*/ 666044 h 6197600"/>
                <a:gd name="connsiteX2" fmla="*/ 11296 w 1478851"/>
                <a:gd name="connsiteY2" fmla="*/ 1253067 h 6197600"/>
                <a:gd name="connsiteX3" fmla="*/ 1433696 w 1478851"/>
                <a:gd name="connsiteY3" fmla="*/ 1919111 h 6197600"/>
                <a:gd name="connsiteX4" fmla="*/ 7 w 1478851"/>
                <a:gd name="connsiteY4" fmla="*/ 2280355 h 6197600"/>
                <a:gd name="connsiteX5" fmla="*/ 1456273 w 1478851"/>
                <a:gd name="connsiteY5" fmla="*/ 2675467 h 6197600"/>
                <a:gd name="connsiteX6" fmla="*/ 11296 w 1478851"/>
                <a:gd name="connsiteY6" fmla="*/ 3014133 h 6197600"/>
                <a:gd name="connsiteX7" fmla="*/ 1467562 w 1478851"/>
                <a:gd name="connsiteY7" fmla="*/ 3420533 h 6197600"/>
                <a:gd name="connsiteX8" fmla="*/ 11296 w 1478851"/>
                <a:gd name="connsiteY8" fmla="*/ 3702755 h 6197600"/>
                <a:gd name="connsiteX9" fmla="*/ 1444985 w 1478851"/>
                <a:gd name="connsiteY9" fmla="*/ 4165600 h 6197600"/>
                <a:gd name="connsiteX10" fmla="*/ 11296 w 1478851"/>
                <a:gd name="connsiteY10" fmla="*/ 4436533 h 6197600"/>
                <a:gd name="connsiteX11" fmla="*/ 1433696 w 1478851"/>
                <a:gd name="connsiteY11" fmla="*/ 5012267 h 6197600"/>
                <a:gd name="connsiteX12" fmla="*/ 857962 w 1478851"/>
                <a:gd name="connsiteY12" fmla="*/ 5226755 h 6197600"/>
                <a:gd name="connsiteX13" fmla="*/ 609607 w 1478851"/>
                <a:gd name="connsiteY13" fmla="*/ 5655733 h 6197600"/>
                <a:gd name="connsiteX14" fmla="*/ 609607 w 1478851"/>
                <a:gd name="connsiteY14" fmla="*/ 6197600 h 6197600"/>
                <a:gd name="connsiteX0" fmla="*/ 11296 w 1478852"/>
                <a:gd name="connsiteY0" fmla="*/ 0 h 6197600"/>
                <a:gd name="connsiteX1" fmla="*/ 1478851 w 1478852"/>
                <a:gd name="connsiteY1" fmla="*/ 666044 h 6197600"/>
                <a:gd name="connsiteX2" fmla="*/ 22585 w 1478852"/>
                <a:gd name="connsiteY2" fmla="*/ 1038578 h 6197600"/>
                <a:gd name="connsiteX3" fmla="*/ 1433696 w 1478852"/>
                <a:gd name="connsiteY3" fmla="*/ 1919111 h 6197600"/>
                <a:gd name="connsiteX4" fmla="*/ 7 w 1478852"/>
                <a:gd name="connsiteY4" fmla="*/ 2280355 h 6197600"/>
                <a:gd name="connsiteX5" fmla="*/ 1456273 w 1478852"/>
                <a:gd name="connsiteY5" fmla="*/ 2675467 h 6197600"/>
                <a:gd name="connsiteX6" fmla="*/ 11296 w 1478852"/>
                <a:gd name="connsiteY6" fmla="*/ 3014133 h 6197600"/>
                <a:gd name="connsiteX7" fmla="*/ 1467562 w 1478852"/>
                <a:gd name="connsiteY7" fmla="*/ 3420533 h 6197600"/>
                <a:gd name="connsiteX8" fmla="*/ 11296 w 1478852"/>
                <a:gd name="connsiteY8" fmla="*/ 3702755 h 6197600"/>
                <a:gd name="connsiteX9" fmla="*/ 1444985 w 1478852"/>
                <a:gd name="connsiteY9" fmla="*/ 4165600 h 6197600"/>
                <a:gd name="connsiteX10" fmla="*/ 11296 w 1478852"/>
                <a:gd name="connsiteY10" fmla="*/ 4436533 h 6197600"/>
                <a:gd name="connsiteX11" fmla="*/ 1433696 w 1478852"/>
                <a:gd name="connsiteY11" fmla="*/ 5012267 h 6197600"/>
                <a:gd name="connsiteX12" fmla="*/ 857962 w 1478852"/>
                <a:gd name="connsiteY12" fmla="*/ 5226755 h 6197600"/>
                <a:gd name="connsiteX13" fmla="*/ 609607 w 1478852"/>
                <a:gd name="connsiteY13" fmla="*/ 5655733 h 6197600"/>
                <a:gd name="connsiteX14" fmla="*/ 609607 w 1478852"/>
                <a:gd name="connsiteY14" fmla="*/ 6197600 h 6197600"/>
                <a:gd name="connsiteX0" fmla="*/ 11291 w 1478847"/>
                <a:gd name="connsiteY0" fmla="*/ 0 h 6197600"/>
                <a:gd name="connsiteX1" fmla="*/ 1478846 w 1478847"/>
                <a:gd name="connsiteY1" fmla="*/ 666044 h 6197600"/>
                <a:gd name="connsiteX2" fmla="*/ 22580 w 1478847"/>
                <a:gd name="connsiteY2" fmla="*/ 1038578 h 6197600"/>
                <a:gd name="connsiteX3" fmla="*/ 1467558 w 1478847"/>
                <a:gd name="connsiteY3" fmla="*/ 1648178 h 6197600"/>
                <a:gd name="connsiteX4" fmla="*/ 2 w 1478847"/>
                <a:gd name="connsiteY4" fmla="*/ 2280355 h 6197600"/>
                <a:gd name="connsiteX5" fmla="*/ 1456268 w 1478847"/>
                <a:gd name="connsiteY5" fmla="*/ 2675467 h 6197600"/>
                <a:gd name="connsiteX6" fmla="*/ 11291 w 1478847"/>
                <a:gd name="connsiteY6" fmla="*/ 3014133 h 6197600"/>
                <a:gd name="connsiteX7" fmla="*/ 1467557 w 1478847"/>
                <a:gd name="connsiteY7" fmla="*/ 3420533 h 6197600"/>
                <a:gd name="connsiteX8" fmla="*/ 11291 w 1478847"/>
                <a:gd name="connsiteY8" fmla="*/ 3702755 h 6197600"/>
                <a:gd name="connsiteX9" fmla="*/ 1444980 w 1478847"/>
                <a:gd name="connsiteY9" fmla="*/ 4165600 h 6197600"/>
                <a:gd name="connsiteX10" fmla="*/ 11291 w 1478847"/>
                <a:gd name="connsiteY10" fmla="*/ 4436533 h 6197600"/>
                <a:gd name="connsiteX11" fmla="*/ 1433691 w 1478847"/>
                <a:gd name="connsiteY11" fmla="*/ 5012267 h 6197600"/>
                <a:gd name="connsiteX12" fmla="*/ 857957 w 1478847"/>
                <a:gd name="connsiteY12" fmla="*/ 5226755 h 6197600"/>
                <a:gd name="connsiteX13" fmla="*/ 609602 w 1478847"/>
                <a:gd name="connsiteY13" fmla="*/ 5655733 h 6197600"/>
                <a:gd name="connsiteX14" fmla="*/ 609602 w 1478847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56275 w 1467564"/>
                <a:gd name="connsiteY3" fmla="*/ 1648178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4289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44986 w 1456274"/>
                <a:gd name="connsiteY3" fmla="*/ 1535289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33697 w 1456274"/>
                <a:gd name="connsiteY3" fmla="*/ 1343377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56267 w 1467556"/>
                <a:gd name="connsiteY5" fmla="*/ 2675467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702755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815644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90134"/>
                <a:gd name="connsiteY0" fmla="*/ 0 h 6197600"/>
                <a:gd name="connsiteX1" fmla="*/ 1444979 w 1490134"/>
                <a:gd name="connsiteY1" fmla="*/ 417690 h 6197600"/>
                <a:gd name="connsiteX2" fmla="*/ 22579 w 1490134"/>
                <a:gd name="connsiteY2" fmla="*/ 869244 h 6197600"/>
                <a:gd name="connsiteX3" fmla="*/ 1444979 w 1490134"/>
                <a:gd name="connsiteY3" fmla="*/ 1343377 h 6197600"/>
                <a:gd name="connsiteX4" fmla="*/ 1 w 1490134"/>
                <a:gd name="connsiteY4" fmla="*/ 1896532 h 6197600"/>
                <a:gd name="connsiteX5" fmla="*/ 1433690 w 1490134"/>
                <a:gd name="connsiteY5" fmla="*/ 2393244 h 6197600"/>
                <a:gd name="connsiteX6" fmla="*/ 22579 w 1490134"/>
                <a:gd name="connsiteY6" fmla="*/ 2935111 h 6197600"/>
                <a:gd name="connsiteX7" fmla="*/ 1467556 w 1490134"/>
                <a:gd name="connsiteY7" fmla="*/ 3420533 h 6197600"/>
                <a:gd name="connsiteX8" fmla="*/ 11290 w 1490134"/>
                <a:gd name="connsiteY8" fmla="*/ 3815644 h 6197600"/>
                <a:gd name="connsiteX9" fmla="*/ 1490134 w 1490134"/>
                <a:gd name="connsiteY9" fmla="*/ 4402666 h 6197600"/>
                <a:gd name="connsiteX10" fmla="*/ 11290 w 1490134"/>
                <a:gd name="connsiteY10" fmla="*/ 4436533 h 6197600"/>
                <a:gd name="connsiteX11" fmla="*/ 1433690 w 1490134"/>
                <a:gd name="connsiteY11" fmla="*/ 5012267 h 6197600"/>
                <a:gd name="connsiteX12" fmla="*/ 857956 w 1490134"/>
                <a:gd name="connsiteY12" fmla="*/ 5226755 h 6197600"/>
                <a:gd name="connsiteX13" fmla="*/ 609601 w 1490134"/>
                <a:gd name="connsiteY13" fmla="*/ 5655733 h 6197600"/>
                <a:gd name="connsiteX14" fmla="*/ 609601 w 1490134"/>
                <a:gd name="connsiteY14" fmla="*/ 6197600 h 6197600"/>
                <a:gd name="connsiteX0" fmla="*/ 11339 w 1490184"/>
                <a:gd name="connsiteY0" fmla="*/ 0 h 6197600"/>
                <a:gd name="connsiteX1" fmla="*/ 1445028 w 1490184"/>
                <a:gd name="connsiteY1" fmla="*/ 417690 h 6197600"/>
                <a:gd name="connsiteX2" fmla="*/ 22628 w 1490184"/>
                <a:gd name="connsiteY2" fmla="*/ 869244 h 6197600"/>
                <a:gd name="connsiteX3" fmla="*/ 1445028 w 1490184"/>
                <a:gd name="connsiteY3" fmla="*/ 1343377 h 6197600"/>
                <a:gd name="connsiteX4" fmla="*/ 50 w 1490184"/>
                <a:gd name="connsiteY4" fmla="*/ 1896532 h 6197600"/>
                <a:gd name="connsiteX5" fmla="*/ 1433739 w 1490184"/>
                <a:gd name="connsiteY5" fmla="*/ 2393244 h 6197600"/>
                <a:gd name="connsiteX6" fmla="*/ 22628 w 1490184"/>
                <a:gd name="connsiteY6" fmla="*/ 2935111 h 6197600"/>
                <a:gd name="connsiteX7" fmla="*/ 1467605 w 1490184"/>
                <a:gd name="connsiteY7" fmla="*/ 3420533 h 6197600"/>
                <a:gd name="connsiteX8" fmla="*/ 11339 w 1490184"/>
                <a:gd name="connsiteY8" fmla="*/ 3815644 h 6197600"/>
                <a:gd name="connsiteX9" fmla="*/ 1490183 w 1490184"/>
                <a:gd name="connsiteY9" fmla="*/ 4402666 h 6197600"/>
                <a:gd name="connsiteX10" fmla="*/ 50 w 1490184"/>
                <a:gd name="connsiteY10" fmla="*/ 4718755 h 6197600"/>
                <a:gd name="connsiteX11" fmla="*/ 1433739 w 1490184"/>
                <a:gd name="connsiteY11" fmla="*/ 5012267 h 6197600"/>
                <a:gd name="connsiteX12" fmla="*/ 858005 w 1490184"/>
                <a:gd name="connsiteY12" fmla="*/ 5226755 h 6197600"/>
                <a:gd name="connsiteX13" fmla="*/ 609650 w 1490184"/>
                <a:gd name="connsiteY13" fmla="*/ 5655733 h 6197600"/>
                <a:gd name="connsiteX14" fmla="*/ 609650 w 1490184"/>
                <a:gd name="connsiteY14" fmla="*/ 6197600 h 6197600"/>
                <a:gd name="connsiteX0" fmla="*/ 11291 w 1522167"/>
                <a:gd name="connsiteY0" fmla="*/ 0 h 6197600"/>
                <a:gd name="connsiteX1" fmla="*/ 1444980 w 1522167"/>
                <a:gd name="connsiteY1" fmla="*/ 417690 h 6197600"/>
                <a:gd name="connsiteX2" fmla="*/ 22580 w 1522167"/>
                <a:gd name="connsiteY2" fmla="*/ 869244 h 6197600"/>
                <a:gd name="connsiteX3" fmla="*/ 1444980 w 1522167"/>
                <a:gd name="connsiteY3" fmla="*/ 1343377 h 6197600"/>
                <a:gd name="connsiteX4" fmla="*/ 2 w 1522167"/>
                <a:gd name="connsiteY4" fmla="*/ 1896532 h 6197600"/>
                <a:gd name="connsiteX5" fmla="*/ 1433691 w 1522167"/>
                <a:gd name="connsiteY5" fmla="*/ 2393244 h 6197600"/>
                <a:gd name="connsiteX6" fmla="*/ 22580 w 1522167"/>
                <a:gd name="connsiteY6" fmla="*/ 2935111 h 6197600"/>
                <a:gd name="connsiteX7" fmla="*/ 1467557 w 1522167"/>
                <a:gd name="connsiteY7" fmla="*/ 3420533 h 6197600"/>
                <a:gd name="connsiteX8" fmla="*/ 11291 w 1522167"/>
                <a:gd name="connsiteY8" fmla="*/ 3815644 h 6197600"/>
                <a:gd name="connsiteX9" fmla="*/ 1490135 w 1522167"/>
                <a:gd name="connsiteY9" fmla="*/ 4402666 h 6197600"/>
                <a:gd name="connsiteX10" fmla="*/ 2 w 1522167"/>
                <a:gd name="connsiteY10" fmla="*/ 4718755 h 6197600"/>
                <a:gd name="connsiteX11" fmla="*/ 1501424 w 1522167"/>
                <a:gd name="connsiteY11" fmla="*/ 5249334 h 6197600"/>
                <a:gd name="connsiteX12" fmla="*/ 857957 w 1522167"/>
                <a:gd name="connsiteY12" fmla="*/ 5226755 h 6197600"/>
                <a:gd name="connsiteX13" fmla="*/ 609602 w 1522167"/>
                <a:gd name="connsiteY13" fmla="*/ 5655733 h 6197600"/>
                <a:gd name="connsiteX14" fmla="*/ 609602 w 1522167"/>
                <a:gd name="connsiteY14" fmla="*/ 6197600 h 6197600"/>
                <a:gd name="connsiteX0" fmla="*/ 11291 w 1500130"/>
                <a:gd name="connsiteY0" fmla="*/ 0 h 6197600"/>
                <a:gd name="connsiteX1" fmla="*/ 1444980 w 1500130"/>
                <a:gd name="connsiteY1" fmla="*/ 417690 h 6197600"/>
                <a:gd name="connsiteX2" fmla="*/ 22580 w 1500130"/>
                <a:gd name="connsiteY2" fmla="*/ 869244 h 6197600"/>
                <a:gd name="connsiteX3" fmla="*/ 1444980 w 1500130"/>
                <a:gd name="connsiteY3" fmla="*/ 1343377 h 6197600"/>
                <a:gd name="connsiteX4" fmla="*/ 2 w 1500130"/>
                <a:gd name="connsiteY4" fmla="*/ 1896532 h 6197600"/>
                <a:gd name="connsiteX5" fmla="*/ 1433691 w 1500130"/>
                <a:gd name="connsiteY5" fmla="*/ 2393244 h 6197600"/>
                <a:gd name="connsiteX6" fmla="*/ 22580 w 1500130"/>
                <a:gd name="connsiteY6" fmla="*/ 2935111 h 6197600"/>
                <a:gd name="connsiteX7" fmla="*/ 1467557 w 1500130"/>
                <a:gd name="connsiteY7" fmla="*/ 3420533 h 6197600"/>
                <a:gd name="connsiteX8" fmla="*/ 11291 w 1500130"/>
                <a:gd name="connsiteY8" fmla="*/ 3815644 h 6197600"/>
                <a:gd name="connsiteX9" fmla="*/ 1490135 w 1500130"/>
                <a:gd name="connsiteY9" fmla="*/ 4402666 h 6197600"/>
                <a:gd name="connsiteX10" fmla="*/ 2 w 1500130"/>
                <a:gd name="connsiteY10" fmla="*/ 4718755 h 6197600"/>
                <a:gd name="connsiteX11" fmla="*/ 1478847 w 1500130"/>
                <a:gd name="connsiteY11" fmla="*/ 5204178 h 6197600"/>
                <a:gd name="connsiteX12" fmla="*/ 857957 w 1500130"/>
                <a:gd name="connsiteY12" fmla="*/ 5226755 h 6197600"/>
                <a:gd name="connsiteX13" fmla="*/ 609602 w 1500130"/>
                <a:gd name="connsiteY13" fmla="*/ 5655733 h 6197600"/>
                <a:gd name="connsiteX14" fmla="*/ 609602 w 1500130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57987 w 1490166"/>
                <a:gd name="connsiteY12" fmla="*/ 52267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0 w 1490165"/>
                <a:gd name="connsiteY0" fmla="*/ 0 h 6197600"/>
                <a:gd name="connsiteX1" fmla="*/ 1445009 w 1490165"/>
                <a:gd name="connsiteY1" fmla="*/ 417690 h 6197600"/>
                <a:gd name="connsiteX2" fmla="*/ 22609 w 1490165"/>
                <a:gd name="connsiteY2" fmla="*/ 869244 h 6197600"/>
                <a:gd name="connsiteX3" fmla="*/ 1445009 w 1490165"/>
                <a:gd name="connsiteY3" fmla="*/ 1343377 h 6197600"/>
                <a:gd name="connsiteX4" fmla="*/ 31 w 1490165"/>
                <a:gd name="connsiteY4" fmla="*/ 1896532 h 6197600"/>
                <a:gd name="connsiteX5" fmla="*/ 1433720 w 1490165"/>
                <a:gd name="connsiteY5" fmla="*/ 2393244 h 6197600"/>
                <a:gd name="connsiteX6" fmla="*/ 22609 w 1490165"/>
                <a:gd name="connsiteY6" fmla="*/ 2935111 h 6197600"/>
                <a:gd name="connsiteX7" fmla="*/ 1467586 w 1490165"/>
                <a:gd name="connsiteY7" fmla="*/ 3420533 h 6197600"/>
                <a:gd name="connsiteX8" fmla="*/ 11320 w 1490165"/>
                <a:gd name="connsiteY8" fmla="*/ 3815644 h 6197600"/>
                <a:gd name="connsiteX9" fmla="*/ 1490164 w 1490165"/>
                <a:gd name="connsiteY9" fmla="*/ 4402666 h 6197600"/>
                <a:gd name="connsiteX10" fmla="*/ 31 w 1490165"/>
                <a:gd name="connsiteY10" fmla="*/ 4718755 h 6197600"/>
                <a:gd name="connsiteX11" fmla="*/ 1445009 w 1490165"/>
                <a:gd name="connsiteY11" fmla="*/ 5192890 h 6197600"/>
                <a:gd name="connsiteX12" fmla="*/ 857986 w 1490165"/>
                <a:gd name="connsiteY12" fmla="*/ 5226755 h 6197600"/>
                <a:gd name="connsiteX13" fmla="*/ 609631 w 1490165"/>
                <a:gd name="connsiteY13" fmla="*/ 5655733 h 6197600"/>
                <a:gd name="connsiteX14" fmla="*/ 609631 w 1490165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54788 w 1490166"/>
                <a:gd name="connsiteY13" fmla="*/ 5870222 h 6197600"/>
                <a:gd name="connsiteX14" fmla="*/ 609632 w 1490166"/>
                <a:gd name="connsiteY14" fmla="*/ 6197600 h 6197600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54788 w 1490166"/>
                <a:gd name="connsiteY13" fmla="*/ 5870222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54788 w 1490166"/>
                <a:gd name="connsiteY13" fmla="*/ 5791199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982164 w 1490166"/>
                <a:gd name="connsiteY12" fmla="*/ 5486399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32 w 1490166"/>
                <a:gd name="connsiteY4" fmla="*/ 1896532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806221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32 w 1490166"/>
                <a:gd name="connsiteY6" fmla="*/ 2777067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292 w 1477165"/>
                <a:gd name="connsiteY0" fmla="*/ 0 h 6705601"/>
                <a:gd name="connsiteX1" fmla="*/ 1444981 w 1477165"/>
                <a:gd name="connsiteY1" fmla="*/ 417690 h 6705601"/>
                <a:gd name="connsiteX2" fmla="*/ 22581 w 1477165"/>
                <a:gd name="connsiteY2" fmla="*/ 869244 h 6705601"/>
                <a:gd name="connsiteX3" fmla="*/ 1444981 w 1477165"/>
                <a:gd name="connsiteY3" fmla="*/ 1343377 h 6705601"/>
                <a:gd name="connsiteX4" fmla="*/ 11292 w 1477165"/>
                <a:gd name="connsiteY4" fmla="*/ 1783643 h 6705601"/>
                <a:gd name="connsiteX5" fmla="*/ 1456269 w 1477165"/>
                <a:gd name="connsiteY5" fmla="*/ 2291644 h 6705601"/>
                <a:gd name="connsiteX6" fmla="*/ 3 w 1477165"/>
                <a:gd name="connsiteY6" fmla="*/ 2777067 h 6705601"/>
                <a:gd name="connsiteX7" fmla="*/ 1444980 w 1477165"/>
                <a:gd name="connsiteY7" fmla="*/ 3262489 h 6705601"/>
                <a:gd name="connsiteX8" fmla="*/ 11292 w 1477165"/>
                <a:gd name="connsiteY8" fmla="*/ 3815644 h 6705601"/>
                <a:gd name="connsiteX9" fmla="*/ 1456270 w 1477165"/>
                <a:gd name="connsiteY9" fmla="*/ 4233332 h 6705601"/>
                <a:gd name="connsiteX10" fmla="*/ 3 w 1477165"/>
                <a:gd name="connsiteY10" fmla="*/ 4718755 h 6705601"/>
                <a:gd name="connsiteX11" fmla="*/ 1444981 w 1477165"/>
                <a:gd name="connsiteY11" fmla="*/ 5192890 h 6705601"/>
                <a:gd name="connsiteX12" fmla="*/ 982135 w 1477165"/>
                <a:gd name="connsiteY12" fmla="*/ 5486399 h 6705601"/>
                <a:gd name="connsiteX13" fmla="*/ 733782 w 1477165"/>
                <a:gd name="connsiteY13" fmla="*/ 5813777 h 6705601"/>
                <a:gd name="connsiteX14" fmla="*/ 688625 w 1477165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718755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639733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66371" h="6649157">
                  <a:moveTo>
                    <a:pt x="22586" y="0"/>
                  </a:moveTo>
                  <a:cubicBezTo>
                    <a:pt x="812807" y="115711"/>
                    <a:pt x="1444986" y="225779"/>
                    <a:pt x="1444986" y="361246"/>
                  </a:cubicBezTo>
                  <a:cubicBezTo>
                    <a:pt x="1444986" y="496713"/>
                    <a:pt x="22586" y="658519"/>
                    <a:pt x="22586" y="812800"/>
                  </a:cubicBezTo>
                  <a:cubicBezTo>
                    <a:pt x="22586" y="967081"/>
                    <a:pt x="1446868" y="1115718"/>
                    <a:pt x="1444986" y="1286933"/>
                  </a:cubicBezTo>
                  <a:cubicBezTo>
                    <a:pt x="1443105" y="1458148"/>
                    <a:pt x="9416" y="1569155"/>
                    <a:pt x="11297" y="1727199"/>
                  </a:cubicBezTo>
                  <a:cubicBezTo>
                    <a:pt x="13178" y="1885243"/>
                    <a:pt x="1454393" y="2112904"/>
                    <a:pt x="1456274" y="2235200"/>
                  </a:cubicBezTo>
                  <a:cubicBezTo>
                    <a:pt x="1458156" y="2357496"/>
                    <a:pt x="1889" y="2558816"/>
                    <a:pt x="8" y="2720623"/>
                  </a:cubicBezTo>
                  <a:cubicBezTo>
                    <a:pt x="-1873" y="2882430"/>
                    <a:pt x="1443104" y="3032949"/>
                    <a:pt x="1444985" y="3206045"/>
                  </a:cubicBezTo>
                  <a:cubicBezTo>
                    <a:pt x="1446866" y="3379141"/>
                    <a:pt x="9415" y="3597393"/>
                    <a:pt x="11297" y="3759200"/>
                  </a:cubicBezTo>
                  <a:cubicBezTo>
                    <a:pt x="13179" y="3921007"/>
                    <a:pt x="1458156" y="4039540"/>
                    <a:pt x="1456275" y="4176888"/>
                  </a:cubicBezTo>
                  <a:cubicBezTo>
                    <a:pt x="1454394" y="4314236"/>
                    <a:pt x="3771" y="4440296"/>
                    <a:pt x="8" y="4583289"/>
                  </a:cubicBezTo>
                  <a:cubicBezTo>
                    <a:pt x="-3755" y="4726282"/>
                    <a:pt x="1270008" y="4893735"/>
                    <a:pt x="1433697" y="5034846"/>
                  </a:cubicBezTo>
                  <a:cubicBezTo>
                    <a:pt x="1597386" y="5175957"/>
                    <a:pt x="1098792" y="5309541"/>
                    <a:pt x="982140" y="5429955"/>
                  </a:cubicBezTo>
                  <a:cubicBezTo>
                    <a:pt x="865488" y="5550369"/>
                    <a:pt x="782705" y="5554133"/>
                    <a:pt x="733787" y="5757333"/>
                  </a:cubicBezTo>
                  <a:cubicBezTo>
                    <a:pt x="684869" y="5960533"/>
                    <a:pt x="667933" y="6459127"/>
                    <a:pt x="688630" y="6649157"/>
                  </a:cubicBezTo>
                </a:path>
              </a:pathLst>
            </a:cu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46" name="テキスト ボックス 145"/>
            <p:cNvSpPr txBox="1"/>
            <p:nvPr/>
          </p:nvSpPr>
          <p:spPr>
            <a:xfrm>
              <a:off x="1999154" y="2100902"/>
              <a:ext cx="517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2</a:t>
              </a:r>
              <a:endParaRPr kumimoji="1" lang="ja-JP" altLang="en-US" dirty="0"/>
            </a:p>
          </p:txBody>
        </p:sp>
        <p:sp>
          <p:nvSpPr>
            <p:cNvPr id="147" name="フリーフォーム 146"/>
            <p:cNvSpPr/>
            <p:nvPr/>
          </p:nvSpPr>
          <p:spPr>
            <a:xfrm flipH="1">
              <a:off x="2492913" y="2077424"/>
              <a:ext cx="79305" cy="504529"/>
            </a:xfrm>
            <a:custGeom>
              <a:avLst/>
              <a:gdLst>
                <a:gd name="connsiteX0" fmla="*/ 11296 w 1478851"/>
                <a:gd name="connsiteY0" fmla="*/ 0 h 6197600"/>
                <a:gd name="connsiteX1" fmla="*/ 1478851 w 1478851"/>
                <a:gd name="connsiteY1" fmla="*/ 666044 h 6197600"/>
                <a:gd name="connsiteX2" fmla="*/ 11296 w 1478851"/>
                <a:gd name="connsiteY2" fmla="*/ 1253067 h 6197600"/>
                <a:gd name="connsiteX3" fmla="*/ 1433696 w 1478851"/>
                <a:gd name="connsiteY3" fmla="*/ 1919111 h 6197600"/>
                <a:gd name="connsiteX4" fmla="*/ 7 w 1478851"/>
                <a:gd name="connsiteY4" fmla="*/ 2280355 h 6197600"/>
                <a:gd name="connsiteX5" fmla="*/ 1456273 w 1478851"/>
                <a:gd name="connsiteY5" fmla="*/ 2675467 h 6197600"/>
                <a:gd name="connsiteX6" fmla="*/ 11296 w 1478851"/>
                <a:gd name="connsiteY6" fmla="*/ 3014133 h 6197600"/>
                <a:gd name="connsiteX7" fmla="*/ 1467562 w 1478851"/>
                <a:gd name="connsiteY7" fmla="*/ 3420533 h 6197600"/>
                <a:gd name="connsiteX8" fmla="*/ 11296 w 1478851"/>
                <a:gd name="connsiteY8" fmla="*/ 3702755 h 6197600"/>
                <a:gd name="connsiteX9" fmla="*/ 1444985 w 1478851"/>
                <a:gd name="connsiteY9" fmla="*/ 4165600 h 6197600"/>
                <a:gd name="connsiteX10" fmla="*/ 11296 w 1478851"/>
                <a:gd name="connsiteY10" fmla="*/ 4436533 h 6197600"/>
                <a:gd name="connsiteX11" fmla="*/ 1433696 w 1478851"/>
                <a:gd name="connsiteY11" fmla="*/ 5012267 h 6197600"/>
                <a:gd name="connsiteX12" fmla="*/ 857962 w 1478851"/>
                <a:gd name="connsiteY12" fmla="*/ 5226755 h 6197600"/>
                <a:gd name="connsiteX13" fmla="*/ 609607 w 1478851"/>
                <a:gd name="connsiteY13" fmla="*/ 5655733 h 6197600"/>
                <a:gd name="connsiteX14" fmla="*/ 609607 w 1478851"/>
                <a:gd name="connsiteY14" fmla="*/ 6197600 h 6197600"/>
                <a:gd name="connsiteX0" fmla="*/ 11296 w 1478852"/>
                <a:gd name="connsiteY0" fmla="*/ 0 h 6197600"/>
                <a:gd name="connsiteX1" fmla="*/ 1478851 w 1478852"/>
                <a:gd name="connsiteY1" fmla="*/ 666044 h 6197600"/>
                <a:gd name="connsiteX2" fmla="*/ 22585 w 1478852"/>
                <a:gd name="connsiteY2" fmla="*/ 1038578 h 6197600"/>
                <a:gd name="connsiteX3" fmla="*/ 1433696 w 1478852"/>
                <a:gd name="connsiteY3" fmla="*/ 1919111 h 6197600"/>
                <a:gd name="connsiteX4" fmla="*/ 7 w 1478852"/>
                <a:gd name="connsiteY4" fmla="*/ 2280355 h 6197600"/>
                <a:gd name="connsiteX5" fmla="*/ 1456273 w 1478852"/>
                <a:gd name="connsiteY5" fmla="*/ 2675467 h 6197600"/>
                <a:gd name="connsiteX6" fmla="*/ 11296 w 1478852"/>
                <a:gd name="connsiteY6" fmla="*/ 3014133 h 6197600"/>
                <a:gd name="connsiteX7" fmla="*/ 1467562 w 1478852"/>
                <a:gd name="connsiteY7" fmla="*/ 3420533 h 6197600"/>
                <a:gd name="connsiteX8" fmla="*/ 11296 w 1478852"/>
                <a:gd name="connsiteY8" fmla="*/ 3702755 h 6197600"/>
                <a:gd name="connsiteX9" fmla="*/ 1444985 w 1478852"/>
                <a:gd name="connsiteY9" fmla="*/ 4165600 h 6197600"/>
                <a:gd name="connsiteX10" fmla="*/ 11296 w 1478852"/>
                <a:gd name="connsiteY10" fmla="*/ 4436533 h 6197600"/>
                <a:gd name="connsiteX11" fmla="*/ 1433696 w 1478852"/>
                <a:gd name="connsiteY11" fmla="*/ 5012267 h 6197600"/>
                <a:gd name="connsiteX12" fmla="*/ 857962 w 1478852"/>
                <a:gd name="connsiteY12" fmla="*/ 5226755 h 6197600"/>
                <a:gd name="connsiteX13" fmla="*/ 609607 w 1478852"/>
                <a:gd name="connsiteY13" fmla="*/ 5655733 h 6197600"/>
                <a:gd name="connsiteX14" fmla="*/ 609607 w 1478852"/>
                <a:gd name="connsiteY14" fmla="*/ 6197600 h 6197600"/>
                <a:gd name="connsiteX0" fmla="*/ 11291 w 1478847"/>
                <a:gd name="connsiteY0" fmla="*/ 0 h 6197600"/>
                <a:gd name="connsiteX1" fmla="*/ 1478846 w 1478847"/>
                <a:gd name="connsiteY1" fmla="*/ 666044 h 6197600"/>
                <a:gd name="connsiteX2" fmla="*/ 22580 w 1478847"/>
                <a:gd name="connsiteY2" fmla="*/ 1038578 h 6197600"/>
                <a:gd name="connsiteX3" fmla="*/ 1467558 w 1478847"/>
                <a:gd name="connsiteY3" fmla="*/ 1648178 h 6197600"/>
                <a:gd name="connsiteX4" fmla="*/ 2 w 1478847"/>
                <a:gd name="connsiteY4" fmla="*/ 2280355 h 6197600"/>
                <a:gd name="connsiteX5" fmla="*/ 1456268 w 1478847"/>
                <a:gd name="connsiteY5" fmla="*/ 2675467 h 6197600"/>
                <a:gd name="connsiteX6" fmla="*/ 11291 w 1478847"/>
                <a:gd name="connsiteY6" fmla="*/ 3014133 h 6197600"/>
                <a:gd name="connsiteX7" fmla="*/ 1467557 w 1478847"/>
                <a:gd name="connsiteY7" fmla="*/ 3420533 h 6197600"/>
                <a:gd name="connsiteX8" fmla="*/ 11291 w 1478847"/>
                <a:gd name="connsiteY8" fmla="*/ 3702755 h 6197600"/>
                <a:gd name="connsiteX9" fmla="*/ 1444980 w 1478847"/>
                <a:gd name="connsiteY9" fmla="*/ 4165600 h 6197600"/>
                <a:gd name="connsiteX10" fmla="*/ 11291 w 1478847"/>
                <a:gd name="connsiteY10" fmla="*/ 4436533 h 6197600"/>
                <a:gd name="connsiteX11" fmla="*/ 1433691 w 1478847"/>
                <a:gd name="connsiteY11" fmla="*/ 5012267 h 6197600"/>
                <a:gd name="connsiteX12" fmla="*/ 857957 w 1478847"/>
                <a:gd name="connsiteY12" fmla="*/ 5226755 h 6197600"/>
                <a:gd name="connsiteX13" fmla="*/ 609602 w 1478847"/>
                <a:gd name="connsiteY13" fmla="*/ 5655733 h 6197600"/>
                <a:gd name="connsiteX14" fmla="*/ 609602 w 1478847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56275 w 1467564"/>
                <a:gd name="connsiteY3" fmla="*/ 1648178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4289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44986 w 1456274"/>
                <a:gd name="connsiteY3" fmla="*/ 1535289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33697 w 1456274"/>
                <a:gd name="connsiteY3" fmla="*/ 1343377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56267 w 1467556"/>
                <a:gd name="connsiteY5" fmla="*/ 2675467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702755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815644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90134"/>
                <a:gd name="connsiteY0" fmla="*/ 0 h 6197600"/>
                <a:gd name="connsiteX1" fmla="*/ 1444979 w 1490134"/>
                <a:gd name="connsiteY1" fmla="*/ 417690 h 6197600"/>
                <a:gd name="connsiteX2" fmla="*/ 22579 w 1490134"/>
                <a:gd name="connsiteY2" fmla="*/ 869244 h 6197600"/>
                <a:gd name="connsiteX3" fmla="*/ 1444979 w 1490134"/>
                <a:gd name="connsiteY3" fmla="*/ 1343377 h 6197600"/>
                <a:gd name="connsiteX4" fmla="*/ 1 w 1490134"/>
                <a:gd name="connsiteY4" fmla="*/ 1896532 h 6197600"/>
                <a:gd name="connsiteX5" fmla="*/ 1433690 w 1490134"/>
                <a:gd name="connsiteY5" fmla="*/ 2393244 h 6197600"/>
                <a:gd name="connsiteX6" fmla="*/ 22579 w 1490134"/>
                <a:gd name="connsiteY6" fmla="*/ 2935111 h 6197600"/>
                <a:gd name="connsiteX7" fmla="*/ 1467556 w 1490134"/>
                <a:gd name="connsiteY7" fmla="*/ 3420533 h 6197600"/>
                <a:gd name="connsiteX8" fmla="*/ 11290 w 1490134"/>
                <a:gd name="connsiteY8" fmla="*/ 3815644 h 6197600"/>
                <a:gd name="connsiteX9" fmla="*/ 1490134 w 1490134"/>
                <a:gd name="connsiteY9" fmla="*/ 4402666 h 6197600"/>
                <a:gd name="connsiteX10" fmla="*/ 11290 w 1490134"/>
                <a:gd name="connsiteY10" fmla="*/ 4436533 h 6197600"/>
                <a:gd name="connsiteX11" fmla="*/ 1433690 w 1490134"/>
                <a:gd name="connsiteY11" fmla="*/ 5012267 h 6197600"/>
                <a:gd name="connsiteX12" fmla="*/ 857956 w 1490134"/>
                <a:gd name="connsiteY12" fmla="*/ 5226755 h 6197600"/>
                <a:gd name="connsiteX13" fmla="*/ 609601 w 1490134"/>
                <a:gd name="connsiteY13" fmla="*/ 5655733 h 6197600"/>
                <a:gd name="connsiteX14" fmla="*/ 609601 w 1490134"/>
                <a:gd name="connsiteY14" fmla="*/ 6197600 h 6197600"/>
                <a:gd name="connsiteX0" fmla="*/ 11339 w 1490184"/>
                <a:gd name="connsiteY0" fmla="*/ 0 h 6197600"/>
                <a:gd name="connsiteX1" fmla="*/ 1445028 w 1490184"/>
                <a:gd name="connsiteY1" fmla="*/ 417690 h 6197600"/>
                <a:gd name="connsiteX2" fmla="*/ 22628 w 1490184"/>
                <a:gd name="connsiteY2" fmla="*/ 869244 h 6197600"/>
                <a:gd name="connsiteX3" fmla="*/ 1445028 w 1490184"/>
                <a:gd name="connsiteY3" fmla="*/ 1343377 h 6197600"/>
                <a:gd name="connsiteX4" fmla="*/ 50 w 1490184"/>
                <a:gd name="connsiteY4" fmla="*/ 1896532 h 6197600"/>
                <a:gd name="connsiteX5" fmla="*/ 1433739 w 1490184"/>
                <a:gd name="connsiteY5" fmla="*/ 2393244 h 6197600"/>
                <a:gd name="connsiteX6" fmla="*/ 22628 w 1490184"/>
                <a:gd name="connsiteY6" fmla="*/ 2935111 h 6197600"/>
                <a:gd name="connsiteX7" fmla="*/ 1467605 w 1490184"/>
                <a:gd name="connsiteY7" fmla="*/ 3420533 h 6197600"/>
                <a:gd name="connsiteX8" fmla="*/ 11339 w 1490184"/>
                <a:gd name="connsiteY8" fmla="*/ 3815644 h 6197600"/>
                <a:gd name="connsiteX9" fmla="*/ 1490183 w 1490184"/>
                <a:gd name="connsiteY9" fmla="*/ 4402666 h 6197600"/>
                <a:gd name="connsiteX10" fmla="*/ 50 w 1490184"/>
                <a:gd name="connsiteY10" fmla="*/ 4718755 h 6197600"/>
                <a:gd name="connsiteX11" fmla="*/ 1433739 w 1490184"/>
                <a:gd name="connsiteY11" fmla="*/ 5012267 h 6197600"/>
                <a:gd name="connsiteX12" fmla="*/ 858005 w 1490184"/>
                <a:gd name="connsiteY12" fmla="*/ 5226755 h 6197600"/>
                <a:gd name="connsiteX13" fmla="*/ 609650 w 1490184"/>
                <a:gd name="connsiteY13" fmla="*/ 5655733 h 6197600"/>
                <a:gd name="connsiteX14" fmla="*/ 609650 w 1490184"/>
                <a:gd name="connsiteY14" fmla="*/ 6197600 h 6197600"/>
                <a:gd name="connsiteX0" fmla="*/ 11291 w 1522167"/>
                <a:gd name="connsiteY0" fmla="*/ 0 h 6197600"/>
                <a:gd name="connsiteX1" fmla="*/ 1444980 w 1522167"/>
                <a:gd name="connsiteY1" fmla="*/ 417690 h 6197600"/>
                <a:gd name="connsiteX2" fmla="*/ 22580 w 1522167"/>
                <a:gd name="connsiteY2" fmla="*/ 869244 h 6197600"/>
                <a:gd name="connsiteX3" fmla="*/ 1444980 w 1522167"/>
                <a:gd name="connsiteY3" fmla="*/ 1343377 h 6197600"/>
                <a:gd name="connsiteX4" fmla="*/ 2 w 1522167"/>
                <a:gd name="connsiteY4" fmla="*/ 1896532 h 6197600"/>
                <a:gd name="connsiteX5" fmla="*/ 1433691 w 1522167"/>
                <a:gd name="connsiteY5" fmla="*/ 2393244 h 6197600"/>
                <a:gd name="connsiteX6" fmla="*/ 22580 w 1522167"/>
                <a:gd name="connsiteY6" fmla="*/ 2935111 h 6197600"/>
                <a:gd name="connsiteX7" fmla="*/ 1467557 w 1522167"/>
                <a:gd name="connsiteY7" fmla="*/ 3420533 h 6197600"/>
                <a:gd name="connsiteX8" fmla="*/ 11291 w 1522167"/>
                <a:gd name="connsiteY8" fmla="*/ 3815644 h 6197600"/>
                <a:gd name="connsiteX9" fmla="*/ 1490135 w 1522167"/>
                <a:gd name="connsiteY9" fmla="*/ 4402666 h 6197600"/>
                <a:gd name="connsiteX10" fmla="*/ 2 w 1522167"/>
                <a:gd name="connsiteY10" fmla="*/ 4718755 h 6197600"/>
                <a:gd name="connsiteX11" fmla="*/ 1501424 w 1522167"/>
                <a:gd name="connsiteY11" fmla="*/ 5249334 h 6197600"/>
                <a:gd name="connsiteX12" fmla="*/ 857957 w 1522167"/>
                <a:gd name="connsiteY12" fmla="*/ 5226755 h 6197600"/>
                <a:gd name="connsiteX13" fmla="*/ 609602 w 1522167"/>
                <a:gd name="connsiteY13" fmla="*/ 5655733 h 6197600"/>
                <a:gd name="connsiteX14" fmla="*/ 609602 w 1522167"/>
                <a:gd name="connsiteY14" fmla="*/ 6197600 h 6197600"/>
                <a:gd name="connsiteX0" fmla="*/ 11291 w 1500130"/>
                <a:gd name="connsiteY0" fmla="*/ 0 h 6197600"/>
                <a:gd name="connsiteX1" fmla="*/ 1444980 w 1500130"/>
                <a:gd name="connsiteY1" fmla="*/ 417690 h 6197600"/>
                <a:gd name="connsiteX2" fmla="*/ 22580 w 1500130"/>
                <a:gd name="connsiteY2" fmla="*/ 869244 h 6197600"/>
                <a:gd name="connsiteX3" fmla="*/ 1444980 w 1500130"/>
                <a:gd name="connsiteY3" fmla="*/ 1343377 h 6197600"/>
                <a:gd name="connsiteX4" fmla="*/ 2 w 1500130"/>
                <a:gd name="connsiteY4" fmla="*/ 1896532 h 6197600"/>
                <a:gd name="connsiteX5" fmla="*/ 1433691 w 1500130"/>
                <a:gd name="connsiteY5" fmla="*/ 2393244 h 6197600"/>
                <a:gd name="connsiteX6" fmla="*/ 22580 w 1500130"/>
                <a:gd name="connsiteY6" fmla="*/ 2935111 h 6197600"/>
                <a:gd name="connsiteX7" fmla="*/ 1467557 w 1500130"/>
                <a:gd name="connsiteY7" fmla="*/ 3420533 h 6197600"/>
                <a:gd name="connsiteX8" fmla="*/ 11291 w 1500130"/>
                <a:gd name="connsiteY8" fmla="*/ 3815644 h 6197600"/>
                <a:gd name="connsiteX9" fmla="*/ 1490135 w 1500130"/>
                <a:gd name="connsiteY9" fmla="*/ 4402666 h 6197600"/>
                <a:gd name="connsiteX10" fmla="*/ 2 w 1500130"/>
                <a:gd name="connsiteY10" fmla="*/ 4718755 h 6197600"/>
                <a:gd name="connsiteX11" fmla="*/ 1478847 w 1500130"/>
                <a:gd name="connsiteY11" fmla="*/ 5204178 h 6197600"/>
                <a:gd name="connsiteX12" fmla="*/ 857957 w 1500130"/>
                <a:gd name="connsiteY12" fmla="*/ 5226755 h 6197600"/>
                <a:gd name="connsiteX13" fmla="*/ 609602 w 1500130"/>
                <a:gd name="connsiteY13" fmla="*/ 5655733 h 6197600"/>
                <a:gd name="connsiteX14" fmla="*/ 609602 w 1500130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57987 w 1490166"/>
                <a:gd name="connsiteY12" fmla="*/ 52267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0 w 1490165"/>
                <a:gd name="connsiteY0" fmla="*/ 0 h 6197600"/>
                <a:gd name="connsiteX1" fmla="*/ 1445009 w 1490165"/>
                <a:gd name="connsiteY1" fmla="*/ 417690 h 6197600"/>
                <a:gd name="connsiteX2" fmla="*/ 22609 w 1490165"/>
                <a:gd name="connsiteY2" fmla="*/ 869244 h 6197600"/>
                <a:gd name="connsiteX3" fmla="*/ 1445009 w 1490165"/>
                <a:gd name="connsiteY3" fmla="*/ 1343377 h 6197600"/>
                <a:gd name="connsiteX4" fmla="*/ 31 w 1490165"/>
                <a:gd name="connsiteY4" fmla="*/ 1896532 h 6197600"/>
                <a:gd name="connsiteX5" fmla="*/ 1433720 w 1490165"/>
                <a:gd name="connsiteY5" fmla="*/ 2393244 h 6197600"/>
                <a:gd name="connsiteX6" fmla="*/ 22609 w 1490165"/>
                <a:gd name="connsiteY6" fmla="*/ 2935111 h 6197600"/>
                <a:gd name="connsiteX7" fmla="*/ 1467586 w 1490165"/>
                <a:gd name="connsiteY7" fmla="*/ 3420533 h 6197600"/>
                <a:gd name="connsiteX8" fmla="*/ 11320 w 1490165"/>
                <a:gd name="connsiteY8" fmla="*/ 3815644 h 6197600"/>
                <a:gd name="connsiteX9" fmla="*/ 1490164 w 1490165"/>
                <a:gd name="connsiteY9" fmla="*/ 4402666 h 6197600"/>
                <a:gd name="connsiteX10" fmla="*/ 31 w 1490165"/>
                <a:gd name="connsiteY10" fmla="*/ 4718755 h 6197600"/>
                <a:gd name="connsiteX11" fmla="*/ 1445009 w 1490165"/>
                <a:gd name="connsiteY11" fmla="*/ 5192890 h 6197600"/>
                <a:gd name="connsiteX12" fmla="*/ 857986 w 1490165"/>
                <a:gd name="connsiteY12" fmla="*/ 5226755 h 6197600"/>
                <a:gd name="connsiteX13" fmla="*/ 609631 w 1490165"/>
                <a:gd name="connsiteY13" fmla="*/ 5655733 h 6197600"/>
                <a:gd name="connsiteX14" fmla="*/ 609631 w 1490165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54788 w 1490166"/>
                <a:gd name="connsiteY13" fmla="*/ 5870222 h 6197600"/>
                <a:gd name="connsiteX14" fmla="*/ 609632 w 1490166"/>
                <a:gd name="connsiteY14" fmla="*/ 6197600 h 6197600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54788 w 1490166"/>
                <a:gd name="connsiteY13" fmla="*/ 5870222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54788 w 1490166"/>
                <a:gd name="connsiteY13" fmla="*/ 5791199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982164 w 1490166"/>
                <a:gd name="connsiteY12" fmla="*/ 5486399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32 w 1490166"/>
                <a:gd name="connsiteY4" fmla="*/ 1896532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806221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32 w 1490166"/>
                <a:gd name="connsiteY6" fmla="*/ 2777067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292 w 1477165"/>
                <a:gd name="connsiteY0" fmla="*/ 0 h 6705601"/>
                <a:gd name="connsiteX1" fmla="*/ 1444981 w 1477165"/>
                <a:gd name="connsiteY1" fmla="*/ 417690 h 6705601"/>
                <a:gd name="connsiteX2" fmla="*/ 22581 w 1477165"/>
                <a:gd name="connsiteY2" fmla="*/ 869244 h 6705601"/>
                <a:gd name="connsiteX3" fmla="*/ 1444981 w 1477165"/>
                <a:gd name="connsiteY3" fmla="*/ 1343377 h 6705601"/>
                <a:gd name="connsiteX4" fmla="*/ 11292 w 1477165"/>
                <a:gd name="connsiteY4" fmla="*/ 1783643 h 6705601"/>
                <a:gd name="connsiteX5" fmla="*/ 1456269 w 1477165"/>
                <a:gd name="connsiteY5" fmla="*/ 2291644 h 6705601"/>
                <a:gd name="connsiteX6" fmla="*/ 3 w 1477165"/>
                <a:gd name="connsiteY6" fmla="*/ 2777067 h 6705601"/>
                <a:gd name="connsiteX7" fmla="*/ 1444980 w 1477165"/>
                <a:gd name="connsiteY7" fmla="*/ 3262489 h 6705601"/>
                <a:gd name="connsiteX8" fmla="*/ 11292 w 1477165"/>
                <a:gd name="connsiteY8" fmla="*/ 3815644 h 6705601"/>
                <a:gd name="connsiteX9" fmla="*/ 1456270 w 1477165"/>
                <a:gd name="connsiteY9" fmla="*/ 4233332 h 6705601"/>
                <a:gd name="connsiteX10" fmla="*/ 3 w 1477165"/>
                <a:gd name="connsiteY10" fmla="*/ 4718755 h 6705601"/>
                <a:gd name="connsiteX11" fmla="*/ 1444981 w 1477165"/>
                <a:gd name="connsiteY11" fmla="*/ 5192890 h 6705601"/>
                <a:gd name="connsiteX12" fmla="*/ 982135 w 1477165"/>
                <a:gd name="connsiteY12" fmla="*/ 5486399 h 6705601"/>
                <a:gd name="connsiteX13" fmla="*/ 733782 w 1477165"/>
                <a:gd name="connsiteY13" fmla="*/ 5813777 h 6705601"/>
                <a:gd name="connsiteX14" fmla="*/ 688625 w 1477165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718755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639733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66371" h="6649157">
                  <a:moveTo>
                    <a:pt x="22586" y="0"/>
                  </a:moveTo>
                  <a:cubicBezTo>
                    <a:pt x="812807" y="115711"/>
                    <a:pt x="1444986" y="225779"/>
                    <a:pt x="1444986" y="361246"/>
                  </a:cubicBezTo>
                  <a:cubicBezTo>
                    <a:pt x="1444986" y="496713"/>
                    <a:pt x="22586" y="658519"/>
                    <a:pt x="22586" y="812800"/>
                  </a:cubicBezTo>
                  <a:cubicBezTo>
                    <a:pt x="22586" y="967081"/>
                    <a:pt x="1446868" y="1115718"/>
                    <a:pt x="1444986" y="1286933"/>
                  </a:cubicBezTo>
                  <a:cubicBezTo>
                    <a:pt x="1443105" y="1458148"/>
                    <a:pt x="9416" y="1569155"/>
                    <a:pt x="11297" y="1727199"/>
                  </a:cubicBezTo>
                  <a:cubicBezTo>
                    <a:pt x="13178" y="1885243"/>
                    <a:pt x="1454393" y="2112904"/>
                    <a:pt x="1456274" y="2235200"/>
                  </a:cubicBezTo>
                  <a:cubicBezTo>
                    <a:pt x="1458156" y="2357496"/>
                    <a:pt x="1889" y="2558816"/>
                    <a:pt x="8" y="2720623"/>
                  </a:cubicBezTo>
                  <a:cubicBezTo>
                    <a:pt x="-1873" y="2882430"/>
                    <a:pt x="1443104" y="3032949"/>
                    <a:pt x="1444985" y="3206045"/>
                  </a:cubicBezTo>
                  <a:cubicBezTo>
                    <a:pt x="1446866" y="3379141"/>
                    <a:pt x="9415" y="3597393"/>
                    <a:pt x="11297" y="3759200"/>
                  </a:cubicBezTo>
                  <a:cubicBezTo>
                    <a:pt x="13179" y="3921007"/>
                    <a:pt x="1458156" y="4039540"/>
                    <a:pt x="1456275" y="4176888"/>
                  </a:cubicBezTo>
                  <a:cubicBezTo>
                    <a:pt x="1454394" y="4314236"/>
                    <a:pt x="3771" y="4440296"/>
                    <a:pt x="8" y="4583289"/>
                  </a:cubicBezTo>
                  <a:cubicBezTo>
                    <a:pt x="-3755" y="4726282"/>
                    <a:pt x="1270008" y="4893735"/>
                    <a:pt x="1433697" y="5034846"/>
                  </a:cubicBezTo>
                  <a:cubicBezTo>
                    <a:pt x="1597386" y="5175957"/>
                    <a:pt x="1098792" y="5309541"/>
                    <a:pt x="982140" y="5429955"/>
                  </a:cubicBezTo>
                  <a:cubicBezTo>
                    <a:pt x="865488" y="5550369"/>
                    <a:pt x="782705" y="5554133"/>
                    <a:pt x="733787" y="5757333"/>
                  </a:cubicBezTo>
                  <a:cubicBezTo>
                    <a:pt x="684869" y="5960533"/>
                    <a:pt x="667933" y="6459127"/>
                    <a:pt x="688630" y="6649157"/>
                  </a:cubicBezTo>
                </a:path>
              </a:pathLst>
            </a:cu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64" name="テキスト ボックス 163"/>
            <p:cNvSpPr txBox="1"/>
            <p:nvPr/>
          </p:nvSpPr>
          <p:spPr>
            <a:xfrm>
              <a:off x="2533170" y="2095020"/>
              <a:ext cx="517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3</a:t>
              </a:r>
              <a:endParaRPr kumimoji="1" lang="ja-JP" altLang="en-US" dirty="0"/>
            </a:p>
          </p:txBody>
        </p:sp>
        <p:sp>
          <p:nvSpPr>
            <p:cNvPr id="165" name="フリーフォーム 164"/>
            <p:cNvSpPr/>
            <p:nvPr/>
          </p:nvSpPr>
          <p:spPr>
            <a:xfrm flipH="1">
              <a:off x="3066594" y="2072570"/>
              <a:ext cx="79305" cy="504529"/>
            </a:xfrm>
            <a:custGeom>
              <a:avLst/>
              <a:gdLst>
                <a:gd name="connsiteX0" fmla="*/ 11296 w 1478851"/>
                <a:gd name="connsiteY0" fmla="*/ 0 h 6197600"/>
                <a:gd name="connsiteX1" fmla="*/ 1478851 w 1478851"/>
                <a:gd name="connsiteY1" fmla="*/ 666044 h 6197600"/>
                <a:gd name="connsiteX2" fmla="*/ 11296 w 1478851"/>
                <a:gd name="connsiteY2" fmla="*/ 1253067 h 6197600"/>
                <a:gd name="connsiteX3" fmla="*/ 1433696 w 1478851"/>
                <a:gd name="connsiteY3" fmla="*/ 1919111 h 6197600"/>
                <a:gd name="connsiteX4" fmla="*/ 7 w 1478851"/>
                <a:gd name="connsiteY4" fmla="*/ 2280355 h 6197600"/>
                <a:gd name="connsiteX5" fmla="*/ 1456273 w 1478851"/>
                <a:gd name="connsiteY5" fmla="*/ 2675467 h 6197600"/>
                <a:gd name="connsiteX6" fmla="*/ 11296 w 1478851"/>
                <a:gd name="connsiteY6" fmla="*/ 3014133 h 6197600"/>
                <a:gd name="connsiteX7" fmla="*/ 1467562 w 1478851"/>
                <a:gd name="connsiteY7" fmla="*/ 3420533 h 6197600"/>
                <a:gd name="connsiteX8" fmla="*/ 11296 w 1478851"/>
                <a:gd name="connsiteY8" fmla="*/ 3702755 h 6197600"/>
                <a:gd name="connsiteX9" fmla="*/ 1444985 w 1478851"/>
                <a:gd name="connsiteY9" fmla="*/ 4165600 h 6197600"/>
                <a:gd name="connsiteX10" fmla="*/ 11296 w 1478851"/>
                <a:gd name="connsiteY10" fmla="*/ 4436533 h 6197600"/>
                <a:gd name="connsiteX11" fmla="*/ 1433696 w 1478851"/>
                <a:gd name="connsiteY11" fmla="*/ 5012267 h 6197600"/>
                <a:gd name="connsiteX12" fmla="*/ 857962 w 1478851"/>
                <a:gd name="connsiteY12" fmla="*/ 5226755 h 6197600"/>
                <a:gd name="connsiteX13" fmla="*/ 609607 w 1478851"/>
                <a:gd name="connsiteY13" fmla="*/ 5655733 h 6197600"/>
                <a:gd name="connsiteX14" fmla="*/ 609607 w 1478851"/>
                <a:gd name="connsiteY14" fmla="*/ 6197600 h 6197600"/>
                <a:gd name="connsiteX0" fmla="*/ 11296 w 1478852"/>
                <a:gd name="connsiteY0" fmla="*/ 0 h 6197600"/>
                <a:gd name="connsiteX1" fmla="*/ 1478851 w 1478852"/>
                <a:gd name="connsiteY1" fmla="*/ 666044 h 6197600"/>
                <a:gd name="connsiteX2" fmla="*/ 22585 w 1478852"/>
                <a:gd name="connsiteY2" fmla="*/ 1038578 h 6197600"/>
                <a:gd name="connsiteX3" fmla="*/ 1433696 w 1478852"/>
                <a:gd name="connsiteY3" fmla="*/ 1919111 h 6197600"/>
                <a:gd name="connsiteX4" fmla="*/ 7 w 1478852"/>
                <a:gd name="connsiteY4" fmla="*/ 2280355 h 6197600"/>
                <a:gd name="connsiteX5" fmla="*/ 1456273 w 1478852"/>
                <a:gd name="connsiteY5" fmla="*/ 2675467 h 6197600"/>
                <a:gd name="connsiteX6" fmla="*/ 11296 w 1478852"/>
                <a:gd name="connsiteY6" fmla="*/ 3014133 h 6197600"/>
                <a:gd name="connsiteX7" fmla="*/ 1467562 w 1478852"/>
                <a:gd name="connsiteY7" fmla="*/ 3420533 h 6197600"/>
                <a:gd name="connsiteX8" fmla="*/ 11296 w 1478852"/>
                <a:gd name="connsiteY8" fmla="*/ 3702755 h 6197600"/>
                <a:gd name="connsiteX9" fmla="*/ 1444985 w 1478852"/>
                <a:gd name="connsiteY9" fmla="*/ 4165600 h 6197600"/>
                <a:gd name="connsiteX10" fmla="*/ 11296 w 1478852"/>
                <a:gd name="connsiteY10" fmla="*/ 4436533 h 6197600"/>
                <a:gd name="connsiteX11" fmla="*/ 1433696 w 1478852"/>
                <a:gd name="connsiteY11" fmla="*/ 5012267 h 6197600"/>
                <a:gd name="connsiteX12" fmla="*/ 857962 w 1478852"/>
                <a:gd name="connsiteY12" fmla="*/ 5226755 h 6197600"/>
                <a:gd name="connsiteX13" fmla="*/ 609607 w 1478852"/>
                <a:gd name="connsiteY13" fmla="*/ 5655733 h 6197600"/>
                <a:gd name="connsiteX14" fmla="*/ 609607 w 1478852"/>
                <a:gd name="connsiteY14" fmla="*/ 6197600 h 6197600"/>
                <a:gd name="connsiteX0" fmla="*/ 11291 w 1478847"/>
                <a:gd name="connsiteY0" fmla="*/ 0 h 6197600"/>
                <a:gd name="connsiteX1" fmla="*/ 1478846 w 1478847"/>
                <a:gd name="connsiteY1" fmla="*/ 666044 h 6197600"/>
                <a:gd name="connsiteX2" fmla="*/ 22580 w 1478847"/>
                <a:gd name="connsiteY2" fmla="*/ 1038578 h 6197600"/>
                <a:gd name="connsiteX3" fmla="*/ 1467558 w 1478847"/>
                <a:gd name="connsiteY3" fmla="*/ 1648178 h 6197600"/>
                <a:gd name="connsiteX4" fmla="*/ 2 w 1478847"/>
                <a:gd name="connsiteY4" fmla="*/ 2280355 h 6197600"/>
                <a:gd name="connsiteX5" fmla="*/ 1456268 w 1478847"/>
                <a:gd name="connsiteY5" fmla="*/ 2675467 h 6197600"/>
                <a:gd name="connsiteX6" fmla="*/ 11291 w 1478847"/>
                <a:gd name="connsiteY6" fmla="*/ 3014133 h 6197600"/>
                <a:gd name="connsiteX7" fmla="*/ 1467557 w 1478847"/>
                <a:gd name="connsiteY7" fmla="*/ 3420533 h 6197600"/>
                <a:gd name="connsiteX8" fmla="*/ 11291 w 1478847"/>
                <a:gd name="connsiteY8" fmla="*/ 3702755 h 6197600"/>
                <a:gd name="connsiteX9" fmla="*/ 1444980 w 1478847"/>
                <a:gd name="connsiteY9" fmla="*/ 4165600 h 6197600"/>
                <a:gd name="connsiteX10" fmla="*/ 11291 w 1478847"/>
                <a:gd name="connsiteY10" fmla="*/ 4436533 h 6197600"/>
                <a:gd name="connsiteX11" fmla="*/ 1433691 w 1478847"/>
                <a:gd name="connsiteY11" fmla="*/ 5012267 h 6197600"/>
                <a:gd name="connsiteX12" fmla="*/ 857957 w 1478847"/>
                <a:gd name="connsiteY12" fmla="*/ 5226755 h 6197600"/>
                <a:gd name="connsiteX13" fmla="*/ 609602 w 1478847"/>
                <a:gd name="connsiteY13" fmla="*/ 5655733 h 6197600"/>
                <a:gd name="connsiteX14" fmla="*/ 609602 w 1478847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56275 w 1467564"/>
                <a:gd name="connsiteY3" fmla="*/ 1648178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4289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44986 w 1456274"/>
                <a:gd name="connsiteY3" fmla="*/ 1535289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33697 w 1456274"/>
                <a:gd name="connsiteY3" fmla="*/ 1343377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56267 w 1467556"/>
                <a:gd name="connsiteY5" fmla="*/ 2675467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702755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815644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90134"/>
                <a:gd name="connsiteY0" fmla="*/ 0 h 6197600"/>
                <a:gd name="connsiteX1" fmla="*/ 1444979 w 1490134"/>
                <a:gd name="connsiteY1" fmla="*/ 417690 h 6197600"/>
                <a:gd name="connsiteX2" fmla="*/ 22579 w 1490134"/>
                <a:gd name="connsiteY2" fmla="*/ 869244 h 6197600"/>
                <a:gd name="connsiteX3" fmla="*/ 1444979 w 1490134"/>
                <a:gd name="connsiteY3" fmla="*/ 1343377 h 6197600"/>
                <a:gd name="connsiteX4" fmla="*/ 1 w 1490134"/>
                <a:gd name="connsiteY4" fmla="*/ 1896532 h 6197600"/>
                <a:gd name="connsiteX5" fmla="*/ 1433690 w 1490134"/>
                <a:gd name="connsiteY5" fmla="*/ 2393244 h 6197600"/>
                <a:gd name="connsiteX6" fmla="*/ 22579 w 1490134"/>
                <a:gd name="connsiteY6" fmla="*/ 2935111 h 6197600"/>
                <a:gd name="connsiteX7" fmla="*/ 1467556 w 1490134"/>
                <a:gd name="connsiteY7" fmla="*/ 3420533 h 6197600"/>
                <a:gd name="connsiteX8" fmla="*/ 11290 w 1490134"/>
                <a:gd name="connsiteY8" fmla="*/ 3815644 h 6197600"/>
                <a:gd name="connsiteX9" fmla="*/ 1490134 w 1490134"/>
                <a:gd name="connsiteY9" fmla="*/ 4402666 h 6197600"/>
                <a:gd name="connsiteX10" fmla="*/ 11290 w 1490134"/>
                <a:gd name="connsiteY10" fmla="*/ 4436533 h 6197600"/>
                <a:gd name="connsiteX11" fmla="*/ 1433690 w 1490134"/>
                <a:gd name="connsiteY11" fmla="*/ 5012267 h 6197600"/>
                <a:gd name="connsiteX12" fmla="*/ 857956 w 1490134"/>
                <a:gd name="connsiteY12" fmla="*/ 5226755 h 6197600"/>
                <a:gd name="connsiteX13" fmla="*/ 609601 w 1490134"/>
                <a:gd name="connsiteY13" fmla="*/ 5655733 h 6197600"/>
                <a:gd name="connsiteX14" fmla="*/ 609601 w 1490134"/>
                <a:gd name="connsiteY14" fmla="*/ 6197600 h 6197600"/>
                <a:gd name="connsiteX0" fmla="*/ 11339 w 1490184"/>
                <a:gd name="connsiteY0" fmla="*/ 0 h 6197600"/>
                <a:gd name="connsiteX1" fmla="*/ 1445028 w 1490184"/>
                <a:gd name="connsiteY1" fmla="*/ 417690 h 6197600"/>
                <a:gd name="connsiteX2" fmla="*/ 22628 w 1490184"/>
                <a:gd name="connsiteY2" fmla="*/ 869244 h 6197600"/>
                <a:gd name="connsiteX3" fmla="*/ 1445028 w 1490184"/>
                <a:gd name="connsiteY3" fmla="*/ 1343377 h 6197600"/>
                <a:gd name="connsiteX4" fmla="*/ 50 w 1490184"/>
                <a:gd name="connsiteY4" fmla="*/ 1896532 h 6197600"/>
                <a:gd name="connsiteX5" fmla="*/ 1433739 w 1490184"/>
                <a:gd name="connsiteY5" fmla="*/ 2393244 h 6197600"/>
                <a:gd name="connsiteX6" fmla="*/ 22628 w 1490184"/>
                <a:gd name="connsiteY6" fmla="*/ 2935111 h 6197600"/>
                <a:gd name="connsiteX7" fmla="*/ 1467605 w 1490184"/>
                <a:gd name="connsiteY7" fmla="*/ 3420533 h 6197600"/>
                <a:gd name="connsiteX8" fmla="*/ 11339 w 1490184"/>
                <a:gd name="connsiteY8" fmla="*/ 3815644 h 6197600"/>
                <a:gd name="connsiteX9" fmla="*/ 1490183 w 1490184"/>
                <a:gd name="connsiteY9" fmla="*/ 4402666 h 6197600"/>
                <a:gd name="connsiteX10" fmla="*/ 50 w 1490184"/>
                <a:gd name="connsiteY10" fmla="*/ 4718755 h 6197600"/>
                <a:gd name="connsiteX11" fmla="*/ 1433739 w 1490184"/>
                <a:gd name="connsiteY11" fmla="*/ 5012267 h 6197600"/>
                <a:gd name="connsiteX12" fmla="*/ 858005 w 1490184"/>
                <a:gd name="connsiteY12" fmla="*/ 5226755 h 6197600"/>
                <a:gd name="connsiteX13" fmla="*/ 609650 w 1490184"/>
                <a:gd name="connsiteY13" fmla="*/ 5655733 h 6197600"/>
                <a:gd name="connsiteX14" fmla="*/ 609650 w 1490184"/>
                <a:gd name="connsiteY14" fmla="*/ 6197600 h 6197600"/>
                <a:gd name="connsiteX0" fmla="*/ 11291 w 1522167"/>
                <a:gd name="connsiteY0" fmla="*/ 0 h 6197600"/>
                <a:gd name="connsiteX1" fmla="*/ 1444980 w 1522167"/>
                <a:gd name="connsiteY1" fmla="*/ 417690 h 6197600"/>
                <a:gd name="connsiteX2" fmla="*/ 22580 w 1522167"/>
                <a:gd name="connsiteY2" fmla="*/ 869244 h 6197600"/>
                <a:gd name="connsiteX3" fmla="*/ 1444980 w 1522167"/>
                <a:gd name="connsiteY3" fmla="*/ 1343377 h 6197600"/>
                <a:gd name="connsiteX4" fmla="*/ 2 w 1522167"/>
                <a:gd name="connsiteY4" fmla="*/ 1896532 h 6197600"/>
                <a:gd name="connsiteX5" fmla="*/ 1433691 w 1522167"/>
                <a:gd name="connsiteY5" fmla="*/ 2393244 h 6197600"/>
                <a:gd name="connsiteX6" fmla="*/ 22580 w 1522167"/>
                <a:gd name="connsiteY6" fmla="*/ 2935111 h 6197600"/>
                <a:gd name="connsiteX7" fmla="*/ 1467557 w 1522167"/>
                <a:gd name="connsiteY7" fmla="*/ 3420533 h 6197600"/>
                <a:gd name="connsiteX8" fmla="*/ 11291 w 1522167"/>
                <a:gd name="connsiteY8" fmla="*/ 3815644 h 6197600"/>
                <a:gd name="connsiteX9" fmla="*/ 1490135 w 1522167"/>
                <a:gd name="connsiteY9" fmla="*/ 4402666 h 6197600"/>
                <a:gd name="connsiteX10" fmla="*/ 2 w 1522167"/>
                <a:gd name="connsiteY10" fmla="*/ 4718755 h 6197600"/>
                <a:gd name="connsiteX11" fmla="*/ 1501424 w 1522167"/>
                <a:gd name="connsiteY11" fmla="*/ 5249334 h 6197600"/>
                <a:gd name="connsiteX12" fmla="*/ 857957 w 1522167"/>
                <a:gd name="connsiteY12" fmla="*/ 5226755 h 6197600"/>
                <a:gd name="connsiteX13" fmla="*/ 609602 w 1522167"/>
                <a:gd name="connsiteY13" fmla="*/ 5655733 h 6197600"/>
                <a:gd name="connsiteX14" fmla="*/ 609602 w 1522167"/>
                <a:gd name="connsiteY14" fmla="*/ 6197600 h 6197600"/>
                <a:gd name="connsiteX0" fmla="*/ 11291 w 1500130"/>
                <a:gd name="connsiteY0" fmla="*/ 0 h 6197600"/>
                <a:gd name="connsiteX1" fmla="*/ 1444980 w 1500130"/>
                <a:gd name="connsiteY1" fmla="*/ 417690 h 6197600"/>
                <a:gd name="connsiteX2" fmla="*/ 22580 w 1500130"/>
                <a:gd name="connsiteY2" fmla="*/ 869244 h 6197600"/>
                <a:gd name="connsiteX3" fmla="*/ 1444980 w 1500130"/>
                <a:gd name="connsiteY3" fmla="*/ 1343377 h 6197600"/>
                <a:gd name="connsiteX4" fmla="*/ 2 w 1500130"/>
                <a:gd name="connsiteY4" fmla="*/ 1896532 h 6197600"/>
                <a:gd name="connsiteX5" fmla="*/ 1433691 w 1500130"/>
                <a:gd name="connsiteY5" fmla="*/ 2393244 h 6197600"/>
                <a:gd name="connsiteX6" fmla="*/ 22580 w 1500130"/>
                <a:gd name="connsiteY6" fmla="*/ 2935111 h 6197600"/>
                <a:gd name="connsiteX7" fmla="*/ 1467557 w 1500130"/>
                <a:gd name="connsiteY7" fmla="*/ 3420533 h 6197600"/>
                <a:gd name="connsiteX8" fmla="*/ 11291 w 1500130"/>
                <a:gd name="connsiteY8" fmla="*/ 3815644 h 6197600"/>
                <a:gd name="connsiteX9" fmla="*/ 1490135 w 1500130"/>
                <a:gd name="connsiteY9" fmla="*/ 4402666 h 6197600"/>
                <a:gd name="connsiteX10" fmla="*/ 2 w 1500130"/>
                <a:gd name="connsiteY10" fmla="*/ 4718755 h 6197600"/>
                <a:gd name="connsiteX11" fmla="*/ 1478847 w 1500130"/>
                <a:gd name="connsiteY11" fmla="*/ 5204178 h 6197600"/>
                <a:gd name="connsiteX12" fmla="*/ 857957 w 1500130"/>
                <a:gd name="connsiteY12" fmla="*/ 5226755 h 6197600"/>
                <a:gd name="connsiteX13" fmla="*/ 609602 w 1500130"/>
                <a:gd name="connsiteY13" fmla="*/ 5655733 h 6197600"/>
                <a:gd name="connsiteX14" fmla="*/ 609602 w 1500130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57987 w 1490166"/>
                <a:gd name="connsiteY12" fmla="*/ 52267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0 w 1490165"/>
                <a:gd name="connsiteY0" fmla="*/ 0 h 6197600"/>
                <a:gd name="connsiteX1" fmla="*/ 1445009 w 1490165"/>
                <a:gd name="connsiteY1" fmla="*/ 417690 h 6197600"/>
                <a:gd name="connsiteX2" fmla="*/ 22609 w 1490165"/>
                <a:gd name="connsiteY2" fmla="*/ 869244 h 6197600"/>
                <a:gd name="connsiteX3" fmla="*/ 1445009 w 1490165"/>
                <a:gd name="connsiteY3" fmla="*/ 1343377 h 6197600"/>
                <a:gd name="connsiteX4" fmla="*/ 31 w 1490165"/>
                <a:gd name="connsiteY4" fmla="*/ 1896532 h 6197600"/>
                <a:gd name="connsiteX5" fmla="*/ 1433720 w 1490165"/>
                <a:gd name="connsiteY5" fmla="*/ 2393244 h 6197600"/>
                <a:gd name="connsiteX6" fmla="*/ 22609 w 1490165"/>
                <a:gd name="connsiteY6" fmla="*/ 2935111 h 6197600"/>
                <a:gd name="connsiteX7" fmla="*/ 1467586 w 1490165"/>
                <a:gd name="connsiteY7" fmla="*/ 3420533 h 6197600"/>
                <a:gd name="connsiteX8" fmla="*/ 11320 w 1490165"/>
                <a:gd name="connsiteY8" fmla="*/ 3815644 h 6197600"/>
                <a:gd name="connsiteX9" fmla="*/ 1490164 w 1490165"/>
                <a:gd name="connsiteY9" fmla="*/ 4402666 h 6197600"/>
                <a:gd name="connsiteX10" fmla="*/ 31 w 1490165"/>
                <a:gd name="connsiteY10" fmla="*/ 4718755 h 6197600"/>
                <a:gd name="connsiteX11" fmla="*/ 1445009 w 1490165"/>
                <a:gd name="connsiteY11" fmla="*/ 5192890 h 6197600"/>
                <a:gd name="connsiteX12" fmla="*/ 857986 w 1490165"/>
                <a:gd name="connsiteY12" fmla="*/ 5226755 h 6197600"/>
                <a:gd name="connsiteX13" fmla="*/ 609631 w 1490165"/>
                <a:gd name="connsiteY13" fmla="*/ 5655733 h 6197600"/>
                <a:gd name="connsiteX14" fmla="*/ 609631 w 1490165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54788 w 1490166"/>
                <a:gd name="connsiteY13" fmla="*/ 5870222 h 6197600"/>
                <a:gd name="connsiteX14" fmla="*/ 609632 w 1490166"/>
                <a:gd name="connsiteY14" fmla="*/ 6197600 h 6197600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54788 w 1490166"/>
                <a:gd name="connsiteY13" fmla="*/ 5870222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54788 w 1490166"/>
                <a:gd name="connsiteY13" fmla="*/ 5791199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982164 w 1490166"/>
                <a:gd name="connsiteY12" fmla="*/ 5486399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32 w 1490166"/>
                <a:gd name="connsiteY4" fmla="*/ 1896532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806221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32 w 1490166"/>
                <a:gd name="connsiteY6" fmla="*/ 2777067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292 w 1477165"/>
                <a:gd name="connsiteY0" fmla="*/ 0 h 6705601"/>
                <a:gd name="connsiteX1" fmla="*/ 1444981 w 1477165"/>
                <a:gd name="connsiteY1" fmla="*/ 417690 h 6705601"/>
                <a:gd name="connsiteX2" fmla="*/ 22581 w 1477165"/>
                <a:gd name="connsiteY2" fmla="*/ 869244 h 6705601"/>
                <a:gd name="connsiteX3" fmla="*/ 1444981 w 1477165"/>
                <a:gd name="connsiteY3" fmla="*/ 1343377 h 6705601"/>
                <a:gd name="connsiteX4" fmla="*/ 11292 w 1477165"/>
                <a:gd name="connsiteY4" fmla="*/ 1783643 h 6705601"/>
                <a:gd name="connsiteX5" fmla="*/ 1456269 w 1477165"/>
                <a:gd name="connsiteY5" fmla="*/ 2291644 h 6705601"/>
                <a:gd name="connsiteX6" fmla="*/ 3 w 1477165"/>
                <a:gd name="connsiteY6" fmla="*/ 2777067 h 6705601"/>
                <a:gd name="connsiteX7" fmla="*/ 1444980 w 1477165"/>
                <a:gd name="connsiteY7" fmla="*/ 3262489 h 6705601"/>
                <a:gd name="connsiteX8" fmla="*/ 11292 w 1477165"/>
                <a:gd name="connsiteY8" fmla="*/ 3815644 h 6705601"/>
                <a:gd name="connsiteX9" fmla="*/ 1456270 w 1477165"/>
                <a:gd name="connsiteY9" fmla="*/ 4233332 h 6705601"/>
                <a:gd name="connsiteX10" fmla="*/ 3 w 1477165"/>
                <a:gd name="connsiteY10" fmla="*/ 4718755 h 6705601"/>
                <a:gd name="connsiteX11" fmla="*/ 1444981 w 1477165"/>
                <a:gd name="connsiteY11" fmla="*/ 5192890 h 6705601"/>
                <a:gd name="connsiteX12" fmla="*/ 982135 w 1477165"/>
                <a:gd name="connsiteY12" fmla="*/ 5486399 h 6705601"/>
                <a:gd name="connsiteX13" fmla="*/ 733782 w 1477165"/>
                <a:gd name="connsiteY13" fmla="*/ 5813777 h 6705601"/>
                <a:gd name="connsiteX14" fmla="*/ 688625 w 1477165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718755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639733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66371" h="6649157">
                  <a:moveTo>
                    <a:pt x="22586" y="0"/>
                  </a:moveTo>
                  <a:cubicBezTo>
                    <a:pt x="812807" y="115711"/>
                    <a:pt x="1444986" y="225779"/>
                    <a:pt x="1444986" y="361246"/>
                  </a:cubicBezTo>
                  <a:cubicBezTo>
                    <a:pt x="1444986" y="496713"/>
                    <a:pt x="22586" y="658519"/>
                    <a:pt x="22586" y="812800"/>
                  </a:cubicBezTo>
                  <a:cubicBezTo>
                    <a:pt x="22586" y="967081"/>
                    <a:pt x="1446868" y="1115718"/>
                    <a:pt x="1444986" y="1286933"/>
                  </a:cubicBezTo>
                  <a:cubicBezTo>
                    <a:pt x="1443105" y="1458148"/>
                    <a:pt x="9416" y="1569155"/>
                    <a:pt x="11297" y="1727199"/>
                  </a:cubicBezTo>
                  <a:cubicBezTo>
                    <a:pt x="13178" y="1885243"/>
                    <a:pt x="1454393" y="2112904"/>
                    <a:pt x="1456274" y="2235200"/>
                  </a:cubicBezTo>
                  <a:cubicBezTo>
                    <a:pt x="1458156" y="2357496"/>
                    <a:pt x="1889" y="2558816"/>
                    <a:pt x="8" y="2720623"/>
                  </a:cubicBezTo>
                  <a:cubicBezTo>
                    <a:pt x="-1873" y="2882430"/>
                    <a:pt x="1443104" y="3032949"/>
                    <a:pt x="1444985" y="3206045"/>
                  </a:cubicBezTo>
                  <a:cubicBezTo>
                    <a:pt x="1446866" y="3379141"/>
                    <a:pt x="9415" y="3597393"/>
                    <a:pt x="11297" y="3759200"/>
                  </a:cubicBezTo>
                  <a:cubicBezTo>
                    <a:pt x="13179" y="3921007"/>
                    <a:pt x="1458156" y="4039540"/>
                    <a:pt x="1456275" y="4176888"/>
                  </a:cubicBezTo>
                  <a:cubicBezTo>
                    <a:pt x="1454394" y="4314236"/>
                    <a:pt x="3771" y="4440296"/>
                    <a:pt x="8" y="4583289"/>
                  </a:cubicBezTo>
                  <a:cubicBezTo>
                    <a:pt x="-3755" y="4726282"/>
                    <a:pt x="1270008" y="4893735"/>
                    <a:pt x="1433697" y="5034846"/>
                  </a:cubicBezTo>
                  <a:cubicBezTo>
                    <a:pt x="1597386" y="5175957"/>
                    <a:pt x="1098792" y="5309541"/>
                    <a:pt x="982140" y="5429955"/>
                  </a:cubicBezTo>
                  <a:cubicBezTo>
                    <a:pt x="865488" y="5550369"/>
                    <a:pt x="782705" y="5554133"/>
                    <a:pt x="733787" y="5757333"/>
                  </a:cubicBezTo>
                  <a:cubicBezTo>
                    <a:pt x="684869" y="5960533"/>
                    <a:pt x="667933" y="6459127"/>
                    <a:pt x="688630" y="6649157"/>
                  </a:cubicBezTo>
                </a:path>
              </a:pathLst>
            </a:cu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66" name="テキスト ボックス 165"/>
            <p:cNvSpPr txBox="1"/>
            <p:nvPr/>
          </p:nvSpPr>
          <p:spPr>
            <a:xfrm>
              <a:off x="3072984" y="2090166"/>
              <a:ext cx="517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4</a:t>
              </a:r>
              <a:endParaRPr kumimoji="1" lang="ja-JP" altLang="en-US" dirty="0"/>
            </a:p>
          </p:txBody>
        </p:sp>
        <p:sp>
          <p:nvSpPr>
            <p:cNvPr id="167" name="フリーフォーム 166"/>
            <p:cNvSpPr/>
            <p:nvPr/>
          </p:nvSpPr>
          <p:spPr>
            <a:xfrm flipH="1">
              <a:off x="3591531" y="2054974"/>
              <a:ext cx="79305" cy="504529"/>
            </a:xfrm>
            <a:custGeom>
              <a:avLst/>
              <a:gdLst>
                <a:gd name="connsiteX0" fmla="*/ 11296 w 1478851"/>
                <a:gd name="connsiteY0" fmla="*/ 0 h 6197600"/>
                <a:gd name="connsiteX1" fmla="*/ 1478851 w 1478851"/>
                <a:gd name="connsiteY1" fmla="*/ 666044 h 6197600"/>
                <a:gd name="connsiteX2" fmla="*/ 11296 w 1478851"/>
                <a:gd name="connsiteY2" fmla="*/ 1253067 h 6197600"/>
                <a:gd name="connsiteX3" fmla="*/ 1433696 w 1478851"/>
                <a:gd name="connsiteY3" fmla="*/ 1919111 h 6197600"/>
                <a:gd name="connsiteX4" fmla="*/ 7 w 1478851"/>
                <a:gd name="connsiteY4" fmla="*/ 2280355 h 6197600"/>
                <a:gd name="connsiteX5" fmla="*/ 1456273 w 1478851"/>
                <a:gd name="connsiteY5" fmla="*/ 2675467 h 6197600"/>
                <a:gd name="connsiteX6" fmla="*/ 11296 w 1478851"/>
                <a:gd name="connsiteY6" fmla="*/ 3014133 h 6197600"/>
                <a:gd name="connsiteX7" fmla="*/ 1467562 w 1478851"/>
                <a:gd name="connsiteY7" fmla="*/ 3420533 h 6197600"/>
                <a:gd name="connsiteX8" fmla="*/ 11296 w 1478851"/>
                <a:gd name="connsiteY8" fmla="*/ 3702755 h 6197600"/>
                <a:gd name="connsiteX9" fmla="*/ 1444985 w 1478851"/>
                <a:gd name="connsiteY9" fmla="*/ 4165600 h 6197600"/>
                <a:gd name="connsiteX10" fmla="*/ 11296 w 1478851"/>
                <a:gd name="connsiteY10" fmla="*/ 4436533 h 6197600"/>
                <a:gd name="connsiteX11" fmla="*/ 1433696 w 1478851"/>
                <a:gd name="connsiteY11" fmla="*/ 5012267 h 6197600"/>
                <a:gd name="connsiteX12" fmla="*/ 857962 w 1478851"/>
                <a:gd name="connsiteY12" fmla="*/ 5226755 h 6197600"/>
                <a:gd name="connsiteX13" fmla="*/ 609607 w 1478851"/>
                <a:gd name="connsiteY13" fmla="*/ 5655733 h 6197600"/>
                <a:gd name="connsiteX14" fmla="*/ 609607 w 1478851"/>
                <a:gd name="connsiteY14" fmla="*/ 6197600 h 6197600"/>
                <a:gd name="connsiteX0" fmla="*/ 11296 w 1478852"/>
                <a:gd name="connsiteY0" fmla="*/ 0 h 6197600"/>
                <a:gd name="connsiteX1" fmla="*/ 1478851 w 1478852"/>
                <a:gd name="connsiteY1" fmla="*/ 666044 h 6197600"/>
                <a:gd name="connsiteX2" fmla="*/ 22585 w 1478852"/>
                <a:gd name="connsiteY2" fmla="*/ 1038578 h 6197600"/>
                <a:gd name="connsiteX3" fmla="*/ 1433696 w 1478852"/>
                <a:gd name="connsiteY3" fmla="*/ 1919111 h 6197600"/>
                <a:gd name="connsiteX4" fmla="*/ 7 w 1478852"/>
                <a:gd name="connsiteY4" fmla="*/ 2280355 h 6197600"/>
                <a:gd name="connsiteX5" fmla="*/ 1456273 w 1478852"/>
                <a:gd name="connsiteY5" fmla="*/ 2675467 h 6197600"/>
                <a:gd name="connsiteX6" fmla="*/ 11296 w 1478852"/>
                <a:gd name="connsiteY6" fmla="*/ 3014133 h 6197600"/>
                <a:gd name="connsiteX7" fmla="*/ 1467562 w 1478852"/>
                <a:gd name="connsiteY7" fmla="*/ 3420533 h 6197600"/>
                <a:gd name="connsiteX8" fmla="*/ 11296 w 1478852"/>
                <a:gd name="connsiteY8" fmla="*/ 3702755 h 6197600"/>
                <a:gd name="connsiteX9" fmla="*/ 1444985 w 1478852"/>
                <a:gd name="connsiteY9" fmla="*/ 4165600 h 6197600"/>
                <a:gd name="connsiteX10" fmla="*/ 11296 w 1478852"/>
                <a:gd name="connsiteY10" fmla="*/ 4436533 h 6197600"/>
                <a:gd name="connsiteX11" fmla="*/ 1433696 w 1478852"/>
                <a:gd name="connsiteY11" fmla="*/ 5012267 h 6197600"/>
                <a:gd name="connsiteX12" fmla="*/ 857962 w 1478852"/>
                <a:gd name="connsiteY12" fmla="*/ 5226755 h 6197600"/>
                <a:gd name="connsiteX13" fmla="*/ 609607 w 1478852"/>
                <a:gd name="connsiteY13" fmla="*/ 5655733 h 6197600"/>
                <a:gd name="connsiteX14" fmla="*/ 609607 w 1478852"/>
                <a:gd name="connsiteY14" fmla="*/ 6197600 h 6197600"/>
                <a:gd name="connsiteX0" fmla="*/ 11291 w 1478847"/>
                <a:gd name="connsiteY0" fmla="*/ 0 h 6197600"/>
                <a:gd name="connsiteX1" fmla="*/ 1478846 w 1478847"/>
                <a:gd name="connsiteY1" fmla="*/ 666044 h 6197600"/>
                <a:gd name="connsiteX2" fmla="*/ 22580 w 1478847"/>
                <a:gd name="connsiteY2" fmla="*/ 1038578 h 6197600"/>
                <a:gd name="connsiteX3" fmla="*/ 1467558 w 1478847"/>
                <a:gd name="connsiteY3" fmla="*/ 1648178 h 6197600"/>
                <a:gd name="connsiteX4" fmla="*/ 2 w 1478847"/>
                <a:gd name="connsiteY4" fmla="*/ 2280355 h 6197600"/>
                <a:gd name="connsiteX5" fmla="*/ 1456268 w 1478847"/>
                <a:gd name="connsiteY5" fmla="*/ 2675467 h 6197600"/>
                <a:gd name="connsiteX6" fmla="*/ 11291 w 1478847"/>
                <a:gd name="connsiteY6" fmla="*/ 3014133 h 6197600"/>
                <a:gd name="connsiteX7" fmla="*/ 1467557 w 1478847"/>
                <a:gd name="connsiteY7" fmla="*/ 3420533 h 6197600"/>
                <a:gd name="connsiteX8" fmla="*/ 11291 w 1478847"/>
                <a:gd name="connsiteY8" fmla="*/ 3702755 h 6197600"/>
                <a:gd name="connsiteX9" fmla="*/ 1444980 w 1478847"/>
                <a:gd name="connsiteY9" fmla="*/ 4165600 h 6197600"/>
                <a:gd name="connsiteX10" fmla="*/ 11291 w 1478847"/>
                <a:gd name="connsiteY10" fmla="*/ 4436533 h 6197600"/>
                <a:gd name="connsiteX11" fmla="*/ 1433691 w 1478847"/>
                <a:gd name="connsiteY11" fmla="*/ 5012267 h 6197600"/>
                <a:gd name="connsiteX12" fmla="*/ 857957 w 1478847"/>
                <a:gd name="connsiteY12" fmla="*/ 5226755 h 6197600"/>
                <a:gd name="connsiteX13" fmla="*/ 609602 w 1478847"/>
                <a:gd name="connsiteY13" fmla="*/ 5655733 h 6197600"/>
                <a:gd name="connsiteX14" fmla="*/ 609602 w 1478847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56275 w 1467564"/>
                <a:gd name="connsiteY3" fmla="*/ 1648178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4289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44986 w 1456274"/>
                <a:gd name="connsiteY3" fmla="*/ 1535289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33697 w 1456274"/>
                <a:gd name="connsiteY3" fmla="*/ 1343377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56267 w 1467556"/>
                <a:gd name="connsiteY5" fmla="*/ 2675467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702755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815644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90134"/>
                <a:gd name="connsiteY0" fmla="*/ 0 h 6197600"/>
                <a:gd name="connsiteX1" fmla="*/ 1444979 w 1490134"/>
                <a:gd name="connsiteY1" fmla="*/ 417690 h 6197600"/>
                <a:gd name="connsiteX2" fmla="*/ 22579 w 1490134"/>
                <a:gd name="connsiteY2" fmla="*/ 869244 h 6197600"/>
                <a:gd name="connsiteX3" fmla="*/ 1444979 w 1490134"/>
                <a:gd name="connsiteY3" fmla="*/ 1343377 h 6197600"/>
                <a:gd name="connsiteX4" fmla="*/ 1 w 1490134"/>
                <a:gd name="connsiteY4" fmla="*/ 1896532 h 6197600"/>
                <a:gd name="connsiteX5" fmla="*/ 1433690 w 1490134"/>
                <a:gd name="connsiteY5" fmla="*/ 2393244 h 6197600"/>
                <a:gd name="connsiteX6" fmla="*/ 22579 w 1490134"/>
                <a:gd name="connsiteY6" fmla="*/ 2935111 h 6197600"/>
                <a:gd name="connsiteX7" fmla="*/ 1467556 w 1490134"/>
                <a:gd name="connsiteY7" fmla="*/ 3420533 h 6197600"/>
                <a:gd name="connsiteX8" fmla="*/ 11290 w 1490134"/>
                <a:gd name="connsiteY8" fmla="*/ 3815644 h 6197600"/>
                <a:gd name="connsiteX9" fmla="*/ 1490134 w 1490134"/>
                <a:gd name="connsiteY9" fmla="*/ 4402666 h 6197600"/>
                <a:gd name="connsiteX10" fmla="*/ 11290 w 1490134"/>
                <a:gd name="connsiteY10" fmla="*/ 4436533 h 6197600"/>
                <a:gd name="connsiteX11" fmla="*/ 1433690 w 1490134"/>
                <a:gd name="connsiteY11" fmla="*/ 5012267 h 6197600"/>
                <a:gd name="connsiteX12" fmla="*/ 857956 w 1490134"/>
                <a:gd name="connsiteY12" fmla="*/ 5226755 h 6197600"/>
                <a:gd name="connsiteX13" fmla="*/ 609601 w 1490134"/>
                <a:gd name="connsiteY13" fmla="*/ 5655733 h 6197600"/>
                <a:gd name="connsiteX14" fmla="*/ 609601 w 1490134"/>
                <a:gd name="connsiteY14" fmla="*/ 6197600 h 6197600"/>
                <a:gd name="connsiteX0" fmla="*/ 11339 w 1490184"/>
                <a:gd name="connsiteY0" fmla="*/ 0 h 6197600"/>
                <a:gd name="connsiteX1" fmla="*/ 1445028 w 1490184"/>
                <a:gd name="connsiteY1" fmla="*/ 417690 h 6197600"/>
                <a:gd name="connsiteX2" fmla="*/ 22628 w 1490184"/>
                <a:gd name="connsiteY2" fmla="*/ 869244 h 6197600"/>
                <a:gd name="connsiteX3" fmla="*/ 1445028 w 1490184"/>
                <a:gd name="connsiteY3" fmla="*/ 1343377 h 6197600"/>
                <a:gd name="connsiteX4" fmla="*/ 50 w 1490184"/>
                <a:gd name="connsiteY4" fmla="*/ 1896532 h 6197600"/>
                <a:gd name="connsiteX5" fmla="*/ 1433739 w 1490184"/>
                <a:gd name="connsiteY5" fmla="*/ 2393244 h 6197600"/>
                <a:gd name="connsiteX6" fmla="*/ 22628 w 1490184"/>
                <a:gd name="connsiteY6" fmla="*/ 2935111 h 6197600"/>
                <a:gd name="connsiteX7" fmla="*/ 1467605 w 1490184"/>
                <a:gd name="connsiteY7" fmla="*/ 3420533 h 6197600"/>
                <a:gd name="connsiteX8" fmla="*/ 11339 w 1490184"/>
                <a:gd name="connsiteY8" fmla="*/ 3815644 h 6197600"/>
                <a:gd name="connsiteX9" fmla="*/ 1490183 w 1490184"/>
                <a:gd name="connsiteY9" fmla="*/ 4402666 h 6197600"/>
                <a:gd name="connsiteX10" fmla="*/ 50 w 1490184"/>
                <a:gd name="connsiteY10" fmla="*/ 4718755 h 6197600"/>
                <a:gd name="connsiteX11" fmla="*/ 1433739 w 1490184"/>
                <a:gd name="connsiteY11" fmla="*/ 5012267 h 6197600"/>
                <a:gd name="connsiteX12" fmla="*/ 858005 w 1490184"/>
                <a:gd name="connsiteY12" fmla="*/ 5226755 h 6197600"/>
                <a:gd name="connsiteX13" fmla="*/ 609650 w 1490184"/>
                <a:gd name="connsiteY13" fmla="*/ 5655733 h 6197600"/>
                <a:gd name="connsiteX14" fmla="*/ 609650 w 1490184"/>
                <a:gd name="connsiteY14" fmla="*/ 6197600 h 6197600"/>
                <a:gd name="connsiteX0" fmla="*/ 11291 w 1522167"/>
                <a:gd name="connsiteY0" fmla="*/ 0 h 6197600"/>
                <a:gd name="connsiteX1" fmla="*/ 1444980 w 1522167"/>
                <a:gd name="connsiteY1" fmla="*/ 417690 h 6197600"/>
                <a:gd name="connsiteX2" fmla="*/ 22580 w 1522167"/>
                <a:gd name="connsiteY2" fmla="*/ 869244 h 6197600"/>
                <a:gd name="connsiteX3" fmla="*/ 1444980 w 1522167"/>
                <a:gd name="connsiteY3" fmla="*/ 1343377 h 6197600"/>
                <a:gd name="connsiteX4" fmla="*/ 2 w 1522167"/>
                <a:gd name="connsiteY4" fmla="*/ 1896532 h 6197600"/>
                <a:gd name="connsiteX5" fmla="*/ 1433691 w 1522167"/>
                <a:gd name="connsiteY5" fmla="*/ 2393244 h 6197600"/>
                <a:gd name="connsiteX6" fmla="*/ 22580 w 1522167"/>
                <a:gd name="connsiteY6" fmla="*/ 2935111 h 6197600"/>
                <a:gd name="connsiteX7" fmla="*/ 1467557 w 1522167"/>
                <a:gd name="connsiteY7" fmla="*/ 3420533 h 6197600"/>
                <a:gd name="connsiteX8" fmla="*/ 11291 w 1522167"/>
                <a:gd name="connsiteY8" fmla="*/ 3815644 h 6197600"/>
                <a:gd name="connsiteX9" fmla="*/ 1490135 w 1522167"/>
                <a:gd name="connsiteY9" fmla="*/ 4402666 h 6197600"/>
                <a:gd name="connsiteX10" fmla="*/ 2 w 1522167"/>
                <a:gd name="connsiteY10" fmla="*/ 4718755 h 6197600"/>
                <a:gd name="connsiteX11" fmla="*/ 1501424 w 1522167"/>
                <a:gd name="connsiteY11" fmla="*/ 5249334 h 6197600"/>
                <a:gd name="connsiteX12" fmla="*/ 857957 w 1522167"/>
                <a:gd name="connsiteY12" fmla="*/ 5226755 h 6197600"/>
                <a:gd name="connsiteX13" fmla="*/ 609602 w 1522167"/>
                <a:gd name="connsiteY13" fmla="*/ 5655733 h 6197600"/>
                <a:gd name="connsiteX14" fmla="*/ 609602 w 1522167"/>
                <a:gd name="connsiteY14" fmla="*/ 6197600 h 6197600"/>
                <a:gd name="connsiteX0" fmla="*/ 11291 w 1500130"/>
                <a:gd name="connsiteY0" fmla="*/ 0 h 6197600"/>
                <a:gd name="connsiteX1" fmla="*/ 1444980 w 1500130"/>
                <a:gd name="connsiteY1" fmla="*/ 417690 h 6197600"/>
                <a:gd name="connsiteX2" fmla="*/ 22580 w 1500130"/>
                <a:gd name="connsiteY2" fmla="*/ 869244 h 6197600"/>
                <a:gd name="connsiteX3" fmla="*/ 1444980 w 1500130"/>
                <a:gd name="connsiteY3" fmla="*/ 1343377 h 6197600"/>
                <a:gd name="connsiteX4" fmla="*/ 2 w 1500130"/>
                <a:gd name="connsiteY4" fmla="*/ 1896532 h 6197600"/>
                <a:gd name="connsiteX5" fmla="*/ 1433691 w 1500130"/>
                <a:gd name="connsiteY5" fmla="*/ 2393244 h 6197600"/>
                <a:gd name="connsiteX6" fmla="*/ 22580 w 1500130"/>
                <a:gd name="connsiteY6" fmla="*/ 2935111 h 6197600"/>
                <a:gd name="connsiteX7" fmla="*/ 1467557 w 1500130"/>
                <a:gd name="connsiteY7" fmla="*/ 3420533 h 6197600"/>
                <a:gd name="connsiteX8" fmla="*/ 11291 w 1500130"/>
                <a:gd name="connsiteY8" fmla="*/ 3815644 h 6197600"/>
                <a:gd name="connsiteX9" fmla="*/ 1490135 w 1500130"/>
                <a:gd name="connsiteY9" fmla="*/ 4402666 h 6197600"/>
                <a:gd name="connsiteX10" fmla="*/ 2 w 1500130"/>
                <a:gd name="connsiteY10" fmla="*/ 4718755 h 6197600"/>
                <a:gd name="connsiteX11" fmla="*/ 1478847 w 1500130"/>
                <a:gd name="connsiteY11" fmla="*/ 5204178 h 6197600"/>
                <a:gd name="connsiteX12" fmla="*/ 857957 w 1500130"/>
                <a:gd name="connsiteY12" fmla="*/ 5226755 h 6197600"/>
                <a:gd name="connsiteX13" fmla="*/ 609602 w 1500130"/>
                <a:gd name="connsiteY13" fmla="*/ 5655733 h 6197600"/>
                <a:gd name="connsiteX14" fmla="*/ 609602 w 1500130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57987 w 1490166"/>
                <a:gd name="connsiteY12" fmla="*/ 52267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0 w 1490165"/>
                <a:gd name="connsiteY0" fmla="*/ 0 h 6197600"/>
                <a:gd name="connsiteX1" fmla="*/ 1445009 w 1490165"/>
                <a:gd name="connsiteY1" fmla="*/ 417690 h 6197600"/>
                <a:gd name="connsiteX2" fmla="*/ 22609 w 1490165"/>
                <a:gd name="connsiteY2" fmla="*/ 869244 h 6197600"/>
                <a:gd name="connsiteX3" fmla="*/ 1445009 w 1490165"/>
                <a:gd name="connsiteY3" fmla="*/ 1343377 h 6197600"/>
                <a:gd name="connsiteX4" fmla="*/ 31 w 1490165"/>
                <a:gd name="connsiteY4" fmla="*/ 1896532 h 6197600"/>
                <a:gd name="connsiteX5" fmla="*/ 1433720 w 1490165"/>
                <a:gd name="connsiteY5" fmla="*/ 2393244 h 6197600"/>
                <a:gd name="connsiteX6" fmla="*/ 22609 w 1490165"/>
                <a:gd name="connsiteY6" fmla="*/ 2935111 h 6197600"/>
                <a:gd name="connsiteX7" fmla="*/ 1467586 w 1490165"/>
                <a:gd name="connsiteY7" fmla="*/ 3420533 h 6197600"/>
                <a:gd name="connsiteX8" fmla="*/ 11320 w 1490165"/>
                <a:gd name="connsiteY8" fmla="*/ 3815644 h 6197600"/>
                <a:gd name="connsiteX9" fmla="*/ 1490164 w 1490165"/>
                <a:gd name="connsiteY9" fmla="*/ 4402666 h 6197600"/>
                <a:gd name="connsiteX10" fmla="*/ 31 w 1490165"/>
                <a:gd name="connsiteY10" fmla="*/ 4718755 h 6197600"/>
                <a:gd name="connsiteX11" fmla="*/ 1445009 w 1490165"/>
                <a:gd name="connsiteY11" fmla="*/ 5192890 h 6197600"/>
                <a:gd name="connsiteX12" fmla="*/ 857986 w 1490165"/>
                <a:gd name="connsiteY12" fmla="*/ 5226755 h 6197600"/>
                <a:gd name="connsiteX13" fmla="*/ 609631 w 1490165"/>
                <a:gd name="connsiteY13" fmla="*/ 5655733 h 6197600"/>
                <a:gd name="connsiteX14" fmla="*/ 609631 w 1490165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54788 w 1490166"/>
                <a:gd name="connsiteY13" fmla="*/ 5870222 h 6197600"/>
                <a:gd name="connsiteX14" fmla="*/ 609632 w 1490166"/>
                <a:gd name="connsiteY14" fmla="*/ 6197600 h 6197600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54788 w 1490166"/>
                <a:gd name="connsiteY13" fmla="*/ 5870222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54788 w 1490166"/>
                <a:gd name="connsiteY13" fmla="*/ 5791199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982164 w 1490166"/>
                <a:gd name="connsiteY12" fmla="*/ 5486399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32 w 1490166"/>
                <a:gd name="connsiteY4" fmla="*/ 1896532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806221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32 w 1490166"/>
                <a:gd name="connsiteY6" fmla="*/ 2777067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292 w 1477165"/>
                <a:gd name="connsiteY0" fmla="*/ 0 h 6705601"/>
                <a:gd name="connsiteX1" fmla="*/ 1444981 w 1477165"/>
                <a:gd name="connsiteY1" fmla="*/ 417690 h 6705601"/>
                <a:gd name="connsiteX2" fmla="*/ 22581 w 1477165"/>
                <a:gd name="connsiteY2" fmla="*/ 869244 h 6705601"/>
                <a:gd name="connsiteX3" fmla="*/ 1444981 w 1477165"/>
                <a:gd name="connsiteY3" fmla="*/ 1343377 h 6705601"/>
                <a:gd name="connsiteX4" fmla="*/ 11292 w 1477165"/>
                <a:gd name="connsiteY4" fmla="*/ 1783643 h 6705601"/>
                <a:gd name="connsiteX5" fmla="*/ 1456269 w 1477165"/>
                <a:gd name="connsiteY5" fmla="*/ 2291644 h 6705601"/>
                <a:gd name="connsiteX6" fmla="*/ 3 w 1477165"/>
                <a:gd name="connsiteY6" fmla="*/ 2777067 h 6705601"/>
                <a:gd name="connsiteX7" fmla="*/ 1444980 w 1477165"/>
                <a:gd name="connsiteY7" fmla="*/ 3262489 h 6705601"/>
                <a:gd name="connsiteX8" fmla="*/ 11292 w 1477165"/>
                <a:gd name="connsiteY8" fmla="*/ 3815644 h 6705601"/>
                <a:gd name="connsiteX9" fmla="*/ 1456270 w 1477165"/>
                <a:gd name="connsiteY9" fmla="*/ 4233332 h 6705601"/>
                <a:gd name="connsiteX10" fmla="*/ 3 w 1477165"/>
                <a:gd name="connsiteY10" fmla="*/ 4718755 h 6705601"/>
                <a:gd name="connsiteX11" fmla="*/ 1444981 w 1477165"/>
                <a:gd name="connsiteY11" fmla="*/ 5192890 h 6705601"/>
                <a:gd name="connsiteX12" fmla="*/ 982135 w 1477165"/>
                <a:gd name="connsiteY12" fmla="*/ 5486399 h 6705601"/>
                <a:gd name="connsiteX13" fmla="*/ 733782 w 1477165"/>
                <a:gd name="connsiteY13" fmla="*/ 5813777 h 6705601"/>
                <a:gd name="connsiteX14" fmla="*/ 688625 w 1477165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718755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639733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66371" h="6649157">
                  <a:moveTo>
                    <a:pt x="22586" y="0"/>
                  </a:moveTo>
                  <a:cubicBezTo>
                    <a:pt x="812807" y="115711"/>
                    <a:pt x="1444986" y="225779"/>
                    <a:pt x="1444986" y="361246"/>
                  </a:cubicBezTo>
                  <a:cubicBezTo>
                    <a:pt x="1444986" y="496713"/>
                    <a:pt x="22586" y="658519"/>
                    <a:pt x="22586" y="812800"/>
                  </a:cubicBezTo>
                  <a:cubicBezTo>
                    <a:pt x="22586" y="967081"/>
                    <a:pt x="1446868" y="1115718"/>
                    <a:pt x="1444986" y="1286933"/>
                  </a:cubicBezTo>
                  <a:cubicBezTo>
                    <a:pt x="1443105" y="1458148"/>
                    <a:pt x="9416" y="1569155"/>
                    <a:pt x="11297" y="1727199"/>
                  </a:cubicBezTo>
                  <a:cubicBezTo>
                    <a:pt x="13178" y="1885243"/>
                    <a:pt x="1454393" y="2112904"/>
                    <a:pt x="1456274" y="2235200"/>
                  </a:cubicBezTo>
                  <a:cubicBezTo>
                    <a:pt x="1458156" y="2357496"/>
                    <a:pt x="1889" y="2558816"/>
                    <a:pt x="8" y="2720623"/>
                  </a:cubicBezTo>
                  <a:cubicBezTo>
                    <a:pt x="-1873" y="2882430"/>
                    <a:pt x="1443104" y="3032949"/>
                    <a:pt x="1444985" y="3206045"/>
                  </a:cubicBezTo>
                  <a:cubicBezTo>
                    <a:pt x="1446866" y="3379141"/>
                    <a:pt x="9415" y="3597393"/>
                    <a:pt x="11297" y="3759200"/>
                  </a:cubicBezTo>
                  <a:cubicBezTo>
                    <a:pt x="13179" y="3921007"/>
                    <a:pt x="1458156" y="4039540"/>
                    <a:pt x="1456275" y="4176888"/>
                  </a:cubicBezTo>
                  <a:cubicBezTo>
                    <a:pt x="1454394" y="4314236"/>
                    <a:pt x="3771" y="4440296"/>
                    <a:pt x="8" y="4583289"/>
                  </a:cubicBezTo>
                  <a:cubicBezTo>
                    <a:pt x="-3755" y="4726282"/>
                    <a:pt x="1270008" y="4893735"/>
                    <a:pt x="1433697" y="5034846"/>
                  </a:cubicBezTo>
                  <a:cubicBezTo>
                    <a:pt x="1597386" y="5175957"/>
                    <a:pt x="1098792" y="5309541"/>
                    <a:pt x="982140" y="5429955"/>
                  </a:cubicBezTo>
                  <a:cubicBezTo>
                    <a:pt x="865488" y="5550369"/>
                    <a:pt x="782705" y="5554133"/>
                    <a:pt x="733787" y="5757333"/>
                  </a:cubicBezTo>
                  <a:cubicBezTo>
                    <a:pt x="684869" y="5960533"/>
                    <a:pt x="667933" y="6459127"/>
                    <a:pt x="688630" y="6649157"/>
                  </a:cubicBezTo>
                </a:path>
              </a:pathLst>
            </a:cu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68" name="テキスト ボックス 167"/>
            <p:cNvSpPr txBox="1"/>
            <p:nvPr/>
          </p:nvSpPr>
          <p:spPr>
            <a:xfrm>
              <a:off x="3620499" y="2072570"/>
              <a:ext cx="517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5</a:t>
              </a:r>
              <a:endParaRPr kumimoji="1" lang="ja-JP" altLang="en-US" dirty="0"/>
            </a:p>
          </p:txBody>
        </p:sp>
        <p:sp>
          <p:nvSpPr>
            <p:cNvPr id="169" name="フリーフォーム 168"/>
            <p:cNvSpPr/>
            <p:nvPr/>
          </p:nvSpPr>
          <p:spPr>
            <a:xfrm flipH="1">
              <a:off x="4157427" y="2055399"/>
              <a:ext cx="79305" cy="504529"/>
            </a:xfrm>
            <a:custGeom>
              <a:avLst/>
              <a:gdLst>
                <a:gd name="connsiteX0" fmla="*/ 11296 w 1478851"/>
                <a:gd name="connsiteY0" fmla="*/ 0 h 6197600"/>
                <a:gd name="connsiteX1" fmla="*/ 1478851 w 1478851"/>
                <a:gd name="connsiteY1" fmla="*/ 666044 h 6197600"/>
                <a:gd name="connsiteX2" fmla="*/ 11296 w 1478851"/>
                <a:gd name="connsiteY2" fmla="*/ 1253067 h 6197600"/>
                <a:gd name="connsiteX3" fmla="*/ 1433696 w 1478851"/>
                <a:gd name="connsiteY3" fmla="*/ 1919111 h 6197600"/>
                <a:gd name="connsiteX4" fmla="*/ 7 w 1478851"/>
                <a:gd name="connsiteY4" fmla="*/ 2280355 h 6197600"/>
                <a:gd name="connsiteX5" fmla="*/ 1456273 w 1478851"/>
                <a:gd name="connsiteY5" fmla="*/ 2675467 h 6197600"/>
                <a:gd name="connsiteX6" fmla="*/ 11296 w 1478851"/>
                <a:gd name="connsiteY6" fmla="*/ 3014133 h 6197600"/>
                <a:gd name="connsiteX7" fmla="*/ 1467562 w 1478851"/>
                <a:gd name="connsiteY7" fmla="*/ 3420533 h 6197600"/>
                <a:gd name="connsiteX8" fmla="*/ 11296 w 1478851"/>
                <a:gd name="connsiteY8" fmla="*/ 3702755 h 6197600"/>
                <a:gd name="connsiteX9" fmla="*/ 1444985 w 1478851"/>
                <a:gd name="connsiteY9" fmla="*/ 4165600 h 6197600"/>
                <a:gd name="connsiteX10" fmla="*/ 11296 w 1478851"/>
                <a:gd name="connsiteY10" fmla="*/ 4436533 h 6197600"/>
                <a:gd name="connsiteX11" fmla="*/ 1433696 w 1478851"/>
                <a:gd name="connsiteY11" fmla="*/ 5012267 h 6197600"/>
                <a:gd name="connsiteX12" fmla="*/ 857962 w 1478851"/>
                <a:gd name="connsiteY12" fmla="*/ 5226755 h 6197600"/>
                <a:gd name="connsiteX13" fmla="*/ 609607 w 1478851"/>
                <a:gd name="connsiteY13" fmla="*/ 5655733 h 6197600"/>
                <a:gd name="connsiteX14" fmla="*/ 609607 w 1478851"/>
                <a:gd name="connsiteY14" fmla="*/ 6197600 h 6197600"/>
                <a:gd name="connsiteX0" fmla="*/ 11296 w 1478852"/>
                <a:gd name="connsiteY0" fmla="*/ 0 h 6197600"/>
                <a:gd name="connsiteX1" fmla="*/ 1478851 w 1478852"/>
                <a:gd name="connsiteY1" fmla="*/ 666044 h 6197600"/>
                <a:gd name="connsiteX2" fmla="*/ 22585 w 1478852"/>
                <a:gd name="connsiteY2" fmla="*/ 1038578 h 6197600"/>
                <a:gd name="connsiteX3" fmla="*/ 1433696 w 1478852"/>
                <a:gd name="connsiteY3" fmla="*/ 1919111 h 6197600"/>
                <a:gd name="connsiteX4" fmla="*/ 7 w 1478852"/>
                <a:gd name="connsiteY4" fmla="*/ 2280355 h 6197600"/>
                <a:gd name="connsiteX5" fmla="*/ 1456273 w 1478852"/>
                <a:gd name="connsiteY5" fmla="*/ 2675467 h 6197600"/>
                <a:gd name="connsiteX6" fmla="*/ 11296 w 1478852"/>
                <a:gd name="connsiteY6" fmla="*/ 3014133 h 6197600"/>
                <a:gd name="connsiteX7" fmla="*/ 1467562 w 1478852"/>
                <a:gd name="connsiteY7" fmla="*/ 3420533 h 6197600"/>
                <a:gd name="connsiteX8" fmla="*/ 11296 w 1478852"/>
                <a:gd name="connsiteY8" fmla="*/ 3702755 h 6197600"/>
                <a:gd name="connsiteX9" fmla="*/ 1444985 w 1478852"/>
                <a:gd name="connsiteY9" fmla="*/ 4165600 h 6197600"/>
                <a:gd name="connsiteX10" fmla="*/ 11296 w 1478852"/>
                <a:gd name="connsiteY10" fmla="*/ 4436533 h 6197600"/>
                <a:gd name="connsiteX11" fmla="*/ 1433696 w 1478852"/>
                <a:gd name="connsiteY11" fmla="*/ 5012267 h 6197600"/>
                <a:gd name="connsiteX12" fmla="*/ 857962 w 1478852"/>
                <a:gd name="connsiteY12" fmla="*/ 5226755 h 6197600"/>
                <a:gd name="connsiteX13" fmla="*/ 609607 w 1478852"/>
                <a:gd name="connsiteY13" fmla="*/ 5655733 h 6197600"/>
                <a:gd name="connsiteX14" fmla="*/ 609607 w 1478852"/>
                <a:gd name="connsiteY14" fmla="*/ 6197600 h 6197600"/>
                <a:gd name="connsiteX0" fmla="*/ 11291 w 1478847"/>
                <a:gd name="connsiteY0" fmla="*/ 0 h 6197600"/>
                <a:gd name="connsiteX1" fmla="*/ 1478846 w 1478847"/>
                <a:gd name="connsiteY1" fmla="*/ 666044 h 6197600"/>
                <a:gd name="connsiteX2" fmla="*/ 22580 w 1478847"/>
                <a:gd name="connsiteY2" fmla="*/ 1038578 h 6197600"/>
                <a:gd name="connsiteX3" fmla="*/ 1467558 w 1478847"/>
                <a:gd name="connsiteY3" fmla="*/ 1648178 h 6197600"/>
                <a:gd name="connsiteX4" fmla="*/ 2 w 1478847"/>
                <a:gd name="connsiteY4" fmla="*/ 2280355 h 6197600"/>
                <a:gd name="connsiteX5" fmla="*/ 1456268 w 1478847"/>
                <a:gd name="connsiteY5" fmla="*/ 2675467 h 6197600"/>
                <a:gd name="connsiteX6" fmla="*/ 11291 w 1478847"/>
                <a:gd name="connsiteY6" fmla="*/ 3014133 h 6197600"/>
                <a:gd name="connsiteX7" fmla="*/ 1467557 w 1478847"/>
                <a:gd name="connsiteY7" fmla="*/ 3420533 h 6197600"/>
                <a:gd name="connsiteX8" fmla="*/ 11291 w 1478847"/>
                <a:gd name="connsiteY8" fmla="*/ 3702755 h 6197600"/>
                <a:gd name="connsiteX9" fmla="*/ 1444980 w 1478847"/>
                <a:gd name="connsiteY9" fmla="*/ 4165600 h 6197600"/>
                <a:gd name="connsiteX10" fmla="*/ 11291 w 1478847"/>
                <a:gd name="connsiteY10" fmla="*/ 4436533 h 6197600"/>
                <a:gd name="connsiteX11" fmla="*/ 1433691 w 1478847"/>
                <a:gd name="connsiteY11" fmla="*/ 5012267 h 6197600"/>
                <a:gd name="connsiteX12" fmla="*/ 857957 w 1478847"/>
                <a:gd name="connsiteY12" fmla="*/ 5226755 h 6197600"/>
                <a:gd name="connsiteX13" fmla="*/ 609602 w 1478847"/>
                <a:gd name="connsiteY13" fmla="*/ 5655733 h 6197600"/>
                <a:gd name="connsiteX14" fmla="*/ 609602 w 1478847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56275 w 1467564"/>
                <a:gd name="connsiteY3" fmla="*/ 1648178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4289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44986 w 1456274"/>
                <a:gd name="connsiteY3" fmla="*/ 1535289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33697 w 1456274"/>
                <a:gd name="connsiteY3" fmla="*/ 1343377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56267 w 1467556"/>
                <a:gd name="connsiteY5" fmla="*/ 2675467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702755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815644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90134"/>
                <a:gd name="connsiteY0" fmla="*/ 0 h 6197600"/>
                <a:gd name="connsiteX1" fmla="*/ 1444979 w 1490134"/>
                <a:gd name="connsiteY1" fmla="*/ 417690 h 6197600"/>
                <a:gd name="connsiteX2" fmla="*/ 22579 w 1490134"/>
                <a:gd name="connsiteY2" fmla="*/ 869244 h 6197600"/>
                <a:gd name="connsiteX3" fmla="*/ 1444979 w 1490134"/>
                <a:gd name="connsiteY3" fmla="*/ 1343377 h 6197600"/>
                <a:gd name="connsiteX4" fmla="*/ 1 w 1490134"/>
                <a:gd name="connsiteY4" fmla="*/ 1896532 h 6197600"/>
                <a:gd name="connsiteX5" fmla="*/ 1433690 w 1490134"/>
                <a:gd name="connsiteY5" fmla="*/ 2393244 h 6197600"/>
                <a:gd name="connsiteX6" fmla="*/ 22579 w 1490134"/>
                <a:gd name="connsiteY6" fmla="*/ 2935111 h 6197600"/>
                <a:gd name="connsiteX7" fmla="*/ 1467556 w 1490134"/>
                <a:gd name="connsiteY7" fmla="*/ 3420533 h 6197600"/>
                <a:gd name="connsiteX8" fmla="*/ 11290 w 1490134"/>
                <a:gd name="connsiteY8" fmla="*/ 3815644 h 6197600"/>
                <a:gd name="connsiteX9" fmla="*/ 1490134 w 1490134"/>
                <a:gd name="connsiteY9" fmla="*/ 4402666 h 6197600"/>
                <a:gd name="connsiteX10" fmla="*/ 11290 w 1490134"/>
                <a:gd name="connsiteY10" fmla="*/ 4436533 h 6197600"/>
                <a:gd name="connsiteX11" fmla="*/ 1433690 w 1490134"/>
                <a:gd name="connsiteY11" fmla="*/ 5012267 h 6197600"/>
                <a:gd name="connsiteX12" fmla="*/ 857956 w 1490134"/>
                <a:gd name="connsiteY12" fmla="*/ 5226755 h 6197600"/>
                <a:gd name="connsiteX13" fmla="*/ 609601 w 1490134"/>
                <a:gd name="connsiteY13" fmla="*/ 5655733 h 6197600"/>
                <a:gd name="connsiteX14" fmla="*/ 609601 w 1490134"/>
                <a:gd name="connsiteY14" fmla="*/ 6197600 h 6197600"/>
                <a:gd name="connsiteX0" fmla="*/ 11339 w 1490184"/>
                <a:gd name="connsiteY0" fmla="*/ 0 h 6197600"/>
                <a:gd name="connsiteX1" fmla="*/ 1445028 w 1490184"/>
                <a:gd name="connsiteY1" fmla="*/ 417690 h 6197600"/>
                <a:gd name="connsiteX2" fmla="*/ 22628 w 1490184"/>
                <a:gd name="connsiteY2" fmla="*/ 869244 h 6197600"/>
                <a:gd name="connsiteX3" fmla="*/ 1445028 w 1490184"/>
                <a:gd name="connsiteY3" fmla="*/ 1343377 h 6197600"/>
                <a:gd name="connsiteX4" fmla="*/ 50 w 1490184"/>
                <a:gd name="connsiteY4" fmla="*/ 1896532 h 6197600"/>
                <a:gd name="connsiteX5" fmla="*/ 1433739 w 1490184"/>
                <a:gd name="connsiteY5" fmla="*/ 2393244 h 6197600"/>
                <a:gd name="connsiteX6" fmla="*/ 22628 w 1490184"/>
                <a:gd name="connsiteY6" fmla="*/ 2935111 h 6197600"/>
                <a:gd name="connsiteX7" fmla="*/ 1467605 w 1490184"/>
                <a:gd name="connsiteY7" fmla="*/ 3420533 h 6197600"/>
                <a:gd name="connsiteX8" fmla="*/ 11339 w 1490184"/>
                <a:gd name="connsiteY8" fmla="*/ 3815644 h 6197600"/>
                <a:gd name="connsiteX9" fmla="*/ 1490183 w 1490184"/>
                <a:gd name="connsiteY9" fmla="*/ 4402666 h 6197600"/>
                <a:gd name="connsiteX10" fmla="*/ 50 w 1490184"/>
                <a:gd name="connsiteY10" fmla="*/ 4718755 h 6197600"/>
                <a:gd name="connsiteX11" fmla="*/ 1433739 w 1490184"/>
                <a:gd name="connsiteY11" fmla="*/ 5012267 h 6197600"/>
                <a:gd name="connsiteX12" fmla="*/ 858005 w 1490184"/>
                <a:gd name="connsiteY12" fmla="*/ 5226755 h 6197600"/>
                <a:gd name="connsiteX13" fmla="*/ 609650 w 1490184"/>
                <a:gd name="connsiteY13" fmla="*/ 5655733 h 6197600"/>
                <a:gd name="connsiteX14" fmla="*/ 609650 w 1490184"/>
                <a:gd name="connsiteY14" fmla="*/ 6197600 h 6197600"/>
                <a:gd name="connsiteX0" fmla="*/ 11291 w 1522167"/>
                <a:gd name="connsiteY0" fmla="*/ 0 h 6197600"/>
                <a:gd name="connsiteX1" fmla="*/ 1444980 w 1522167"/>
                <a:gd name="connsiteY1" fmla="*/ 417690 h 6197600"/>
                <a:gd name="connsiteX2" fmla="*/ 22580 w 1522167"/>
                <a:gd name="connsiteY2" fmla="*/ 869244 h 6197600"/>
                <a:gd name="connsiteX3" fmla="*/ 1444980 w 1522167"/>
                <a:gd name="connsiteY3" fmla="*/ 1343377 h 6197600"/>
                <a:gd name="connsiteX4" fmla="*/ 2 w 1522167"/>
                <a:gd name="connsiteY4" fmla="*/ 1896532 h 6197600"/>
                <a:gd name="connsiteX5" fmla="*/ 1433691 w 1522167"/>
                <a:gd name="connsiteY5" fmla="*/ 2393244 h 6197600"/>
                <a:gd name="connsiteX6" fmla="*/ 22580 w 1522167"/>
                <a:gd name="connsiteY6" fmla="*/ 2935111 h 6197600"/>
                <a:gd name="connsiteX7" fmla="*/ 1467557 w 1522167"/>
                <a:gd name="connsiteY7" fmla="*/ 3420533 h 6197600"/>
                <a:gd name="connsiteX8" fmla="*/ 11291 w 1522167"/>
                <a:gd name="connsiteY8" fmla="*/ 3815644 h 6197600"/>
                <a:gd name="connsiteX9" fmla="*/ 1490135 w 1522167"/>
                <a:gd name="connsiteY9" fmla="*/ 4402666 h 6197600"/>
                <a:gd name="connsiteX10" fmla="*/ 2 w 1522167"/>
                <a:gd name="connsiteY10" fmla="*/ 4718755 h 6197600"/>
                <a:gd name="connsiteX11" fmla="*/ 1501424 w 1522167"/>
                <a:gd name="connsiteY11" fmla="*/ 5249334 h 6197600"/>
                <a:gd name="connsiteX12" fmla="*/ 857957 w 1522167"/>
                <a:gd name="connsiteY12" fmla="*/ 5226755 h 6197600"/>
                <a:gd name="connsiteX13" fmla="*/ 609602 w 1522167"/>
                <a:gd name="connsiteY13" fmla="*/ 5655733 h 6197600"/>
                <a:gd name="connsiteX14" fmla="*/ 609602 w 1522167"/>
                <a:gd name="connsiteY14" fmla="*/ 6197600 h 6197600"/>
                <a:gd name="connsiteX0" fmla="*/ 11291 w 1500130"/>
                <a:gd name="connsiteY0" fmla="*/ 0 h 6197600"/>
                <a:gd name="connsiteX1" fmla="*/ 1444980 w 1500130"/>
                <a:gd name="connsiteY1" fmla="*/ 417690 h 6197600"/>
                <a:gd name="connsiteX2" fmla="*/ 22580 w 1500130"/>
                <a:gd name="connsiteY2" fmla="*/ 869244 h 6197600"/>
                <a:gd name="connsiteX3" fmla="*/ 1444980 w 1500130"/>
                <a:gd name="connsiteY3" fmla="*/ 1343377 h 6197600"/>
                <a:gd name="connsiteX4" fmla="*/ 2 w 1500130"/>
                <a:gd name="connsiteY4" fmla="*/ 1896532 h 6197600"/>
                <a:gd name="connsiteX5" fmla="*/ 1433691 w 1500130"/>
                <a:gd name="connsiteY5" fmla="*/ 2393244 h 6197600"/>
                <a:gd name="connsiteX6" fmla="*/ 22580 w 1500130"/>
                <a:gd name="connsiteY6" fmla="*/ 2935111 h 6197600"/>
                <a:gd name="connsiteX7" fmla="*/ 1467557 w 1500130"/>
                <a:gd name="connsiteY7" fmla="*/ 3420533 h 6197600"/>
                <a:gd name="connsiteX8" fmla="*/ 11291 w 1500130"/>
                <a:gd name="connsiteY8" fmla="*/ 3815644 h 6197600"/>
                <a:gd name="connsiteX9" fmla="*/ 1490135 w 1500130"/>
                <a:gd name="connsiteY9" fmla="*/ 4402666 h 6197600"/>
                <a:gd name="connsiteX10" fmla="*/ 2 w 1500130"/>
                <a:gd name="connsiteY10" fmla="*/ 4718755 h 6197600"/>
                <a:gd name="connsiteX11" fmla="*/ 1478847 w 1500130"/>
                <a:gd name="connsiteY11" fmla="*/ 5204178 h 6197600"/>
                <a:gd name="connsiteX12" fmla="*/ 857957 w 1500130"/>
                <a:gd name="connsiteY12" fmla="*/ 5226755 h 6197600"/>
                <a:gd name="connsiteX13" fmla="*/ 609602 w 1500130"/>
                <a:gd name="connsiteY13" fmla="*/ 5655733 h 6197600"/>
                <a:gd name="connsiteX14" fmla="*/ 609602 w 1500130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57987 w 1490166"/>
                <a:gd name="connsiteY12" fmla="*/ 52267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0 w 1490165"/>
                <a:gd name="connsiteY0" fmla="*/ 0 h 6197600"/>
                <a:gd name="connsiteX1" fmla="*/ 1445009 w 1490165"/>
                <a:gd name="connsiteY1" fmla="*/ 417690 h 6197600"/>
                <a:gd name="connsiteX2" fmla="*/ 22609 w 1490165"/>
                <a:gd name="connsiteY2" fmla="*/ 869244 h 6197600"/>
                <a:gd name="connsiteX3" fmla="*/ 1445009 w 1490165"/>
                <a:gd name="connsiteY3" fmla="*/ 1343377 h 6197600"/>
                <a:gd name="connsiteX4" fmla="*/ 31 w 1490165"/>
                <a:gd name="connsiteY4" fmla="*/ 1896532 h 6197600"/>
                <a:gd name="connsiteX5" fmla="*/ 1433720 w 1490165"/>
                <a:gd name="connsiteY5" fmla="*/ 2393244 h 6197600"/>
                <a:gd name="connsiteX6" fmla="*/ 22609 w 1490165"/>
                <a:gd name="connsiteY6" fmla="*/ 2935111 h 6197600"/>
                <a:gd name="connsiteX7" fmla="*/ 1467586 w 1490165"/>
                <a:gd name="connsiteY7" fmla="*/ 3420533 h 6197600"/>
                <a:gd name="connsiteX8" fmla="*/ 11320 w 1490165"/>
                <a:gd name="connsiteY8" fmla="*/ 3815644 h 6197600"/>
                <a:gd name="connsiteX9" fmla="*/ 1490164 w 1490165"/>
                <a:gd name="connsiteY9" fmla="*/ 4402666 h 6197600"/>
                <a:gd name="connsiteX10" fmla="*/ 31 w 1490165"/>
                <a:gd name="connsiteY10" fmla="*/ 4718755 h 6197600"/>
                <a:gd name="connsiteX11" fmla="*/ 1445009 w 1490165"/>
                <a:gd name="connsiteY11" fmla="*/ 5192890 h 6197600"/>
                <a:gd name="connsiteX12" fmla="*/ 857986 w 1490165"/>
                <a:gd name="connsiteY12" fmla="*/ 5226755 h 6197600"/>
                <a:gd name="connsiteX13" fmla="*/ 609631 w 1490165"/>
                <a:gd name="connsiteY13" fmla="*/ 5655733 h 6197600"/>
                <a:gd name="connsiteX14" fmla="*/ 609631 w 1490165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54788 w 1490166"/>
                <a:gd name="connsiteY13" fmla="*/ 5870222 h 6197600"/>
                <a:gd name="connsiteX14" fmla="*/ 609632 w 1490166"/>
                <a:gd name="connsiteY14" fmla="*/ 6197600 h 6197600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54788 w 1490166"/>
                <a:gd name="connsiteY13" fmla="*/ 5870222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54788 w 1490166"/>
                <a:gd name="connsiteY13" fmla="*/ 5791199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982164 w 1490166"/>
                <a:gd name="connsiteY12" fmla="*/ 5486399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32 w 1490166"/>
                <a:gd name="connsiteY4" fmla="*/ 1896532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806221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32 w 1490166"/>
                <a:gd name="connsiteY6" fmla="*/ 2777067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292 w 1477165"/>
                <a:gd name="connsiteY0" fmla="*/ 0 h 6705601"/>
                <a:gd name="connsiteX1" fmla="*/ 1444981 w 1477165"/>
                <a:gd name="connsiteY1" fmla="*/ 417690 h 6705601"/>
                <a:gd name="connsiteX2" fmla="*/ 22581 w 1477165"/>
                <a:gd name="connsiteY2" fmla="*/ 869244 h 6705601"/>
                <a:gd name="connsiteX3" fmla="*/ 1444981 w 1477165"/>
                <a:gd name="connsiteY3" fmla="*/ 1343377 h 6705601"/>
                <a:gd name="connsiteX4" fmla="*/ 11292 w 1477165"/>
                <a:gd name="connsiteY4" fmla="*/ 1783643 h 6705601"/>
                <a:gd name="connsiteX5" fmla="*/ 1456269 w 1477165"/>
                <a:gd name="connsiteY5" fmla="*/ 2291644 h 6705601"/>
                <a:gd name="connsiteX6" fmla="*/ 3 w 1477165"/>
                <a:gd name="connsiteY6" fmla="*/ 2777067 h 6705601"/>
                <a:gd name="connsiteX7" fmla="*/ 1444980 w 1477165"/>
                <a:gd name="connsiteY7" fmla="*/ 3262489 h 6705601"/>
                <a:gd name="connsiteX8" fmla="*/ 11292 w 1477165"/>
                <a:gd name="connsiteY8" fmla="*/ 3815644 h 6705601"/>
                <a:gd name="connsiteX9" fmla="*/ 1456270 w 1477165"/>
                <a:gd name="connsiteY9" fmla="*/ 4233332 h 6705601"/>
                <a:gd name="connsiteX10" fmla="*/ 3 w 1477165"/>
                <a:gd name="connsiteY10" fmla="*/ 4718755 h 6705601"/>
                <a:gd name="connsiteX11" fmla="*/ 1444981 w 1477165"/>
                <a:gd name="connsiteY11" fmla="*/ 5192890 h 6705601"/>
                <a:gd name="connsiteX12" fmla="*/ 982135 w 1477165"/>
                <a:gd name="connsiteY12" fmla="*/ 5486399 h 6705601"/>
                <a:gd name="connsiteX13" fmla="*/ 733782 w 1477165"/>
                <a:gd name="connsiteY13" fmla="*/ 5813777 h 6705601"/>
                <a:gd name="connsiteX14" fmla="*/ 688625 w 1477165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718755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639733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66371" h="6649157">
                  <a:moveTo>
                    <a:pt x="22586" y="0"/>
                  </a:moveTo>
                  <a:cubicBezTo>
                    <a:pt x="812807" y="115711"/>
                    <a:pt x="1444986" y="225779"/>
                    <a:pt x="1444986" y="361246"/>
                  </a:cubicBezTo>
                  <a:cubicBezTo>
                    <a:pt x="1444986" y="496713"/>
                    <a:pt x="22586" y="658519"/>
                    <a:pt x="22586" y="812800"/>
                  </a:cubicBezTo>
                  <a:cubicBezTo>
                    <a:pt x="22586" y="967081"/>
                    <a:pt x="1446868" y="1115718"/>
                    <a:pt x="1444986" y="1286933"/>
                  </a:cubicBezTo>
                  <a:cubicBezTo>
                    <a:pt x="1443105" y="1458148"/>
                    <a:pt x="9416" y="1569155"/>
                    <a:pt x="11297" y="1727199"/>
                  </a:cubicBezTo>
                  <a:cubicBezTo>
                    <a:pt x="13178" y="1885243"/>
                    <a:pt x="1454393" y="2112904"/>
                    <a:pt x="1456274" y="2235200"/>
                  </a:cubicBezTo>
                  <a:cubicBezTo>
                    <a:pt x="1458156" y="2357496"/>
                    <a:pt x="1889" y="2558816"/>
                    <a:pt x="8" y="2720623"/>
                  </a:cubicBezTo>
                  <a:cubicBezTo>
                    <a:pt x="-1873" y="2882430"/>
                    <a:pt x="1443104" y="3032949"/>
                    <a:pt x="1444985" y="3206045"/>
                  </a:cubicBezTo>
                  <a:cubicBezTo>
                    <a:pt x="1446866" y="3379141"/>
                    <a:pt x="9415" y="3597393"/>
                    <a:pt x="11297" y="3759200"/>
                  </a:cubicBezTo>
                  <a:cubicBezTo>
                    <a:pt x="13179" y="3921007"/>
                    <a:pt x="1458156" y="4039540"/>
                    <a:pt x="1456275" y="4176888"/>
                  </a:cubicBezTo>
                  <a:cubicBezTo>
                    <a:pt x="1454394" y="4314236"/>
                    <a:pt x="3771" y="4440296"/>
                    <a:pt x="8" y="4583289"/>
                  </a:cubicBezTo>
                  <a:cubicBezTo>
                    <a:pt x="-3755" y="4726282"/>
                    <a:pt x="1270008" y="4893735"/>
                    <a:pt x="1433697" y="5034846"/>
                  </a:cubicBezTo>
                  <a:cubicBezTo>
                    <a:pt x="1597386" y="5175957"/>
                    <a:pt x="1098792" y="5309541"/>
                    <a:pt x="982140" y="5429955"/>
                  </a:cubicBezTo>
                  <a:cubicBezTo>
                    <a:pt x="865488" y="5550369"/>
                    <a:pt x="782705" y="5554133"/>
                    <a:pt x="733787" y="5757333"/>
                  </a:cubicBezTo>
                  <a:cubicBezTo>
                    <a:pt x="684869" y="5960533"/>
                    <a:pt x="667933" y="6459127"/>
                    <a:pt x="688630" y="6649157"/>
                  </a:cubicBezTo>
                </a:path>
              </a:pathLst>
            </a:cu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70" name="テキスト ボックス 169"/>
            <p:cNvSpPr txBox="1"/>
            <p:nvPr/>
          </p:nvSpPr>
          <p:spPr>
            <a:xfrm>
              <a:off x="4174820" y="2084284"/>
              <a:ext cx="517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6</a:t>
              </a:r>
              <a:endParaRPr kumimoji="1" lang="ja-JP" altLang="en-US" dirty="0"/>
            </a:p>
          </p:txBody>
        </p:sp>
        <p:sp>
          <p:nvSpPr>
            <p:cNvPr id="171" name="フリーフォーム 170"/>
            <p:cNvSpPr/>
            <p:nvPr/>
          </p:nvSpPr>
          <p:spPr>
            <a:xfrm flipH="1">
              <a:off x="4688883" y="2062127"/>
              <a:ext cx="79305" cy="504529"/>
            </a:xfrm>
            <a:custGeom>
              <a:avLst/>
              <a:gdLst>
                <a:gd name="connsiteX0" fmla="*/ 11296 w 1478851"/>
                <a:gd name="connsiteY0" fmla="*/ 0 h 6197600"/>
                <a:gd name="connsiteX1" fmla="*/ 1478851 w 1478851"/>
                <a:gd name="connsiteY1" fmla="*/ 666044 h 6197600"/>
                <a:gd name="connsiteX2" fmla="*/ 11296 w 1478851"/>
                <a:gd name="connsiteY2" fmla="*/ 1253067 h 6197600"/>
                <a:gd name="connsiteX3" fmla="*/ 1433696 w 1478851"/>
                <a:gd name="connsiteY3" fmla="*/ 1919111 h 6197600"/>
                <a:gd name="connsiteX4" fmla="*/ 7 w 1478851"/>
                <a:gd name="connsiteY4" fmla="*/ 2280355 h 6197600"/>
                <a:gd name="connsiteX5" fmla="*/ 1456273 w 1478851"/>
                <a:gd name="connsiteY5" fmla="*/ 2675467 h 6197600"/>
                <a:gd name="connsiteX6" fmla="*/ 11296 w 1478851"/>
                <a:gd name="connsiteY6" fmla="*/ 3014133 h 6197600"/>
                <a:gd name="connsiteX7" fmla="*/ 1467562 w 1478851"/>
                <a:gd name="connsiteY7" fmla="*/ 3420533 h 6197600"/>
                <a:gd name="connsiteX8" fmla="*/ 11296 w 1478851"/>
                <a:gd name="connsiteY8" fmla="*/ 3702755 h 6197600"/>
                <a:gd name="connsiteX9" fmla="*/ 1444985 w 1478851"/>
                <a:gd name="connsiteY9" fmla="*/ 4165600 h 6197600"/>
                <a:gd name="connsiteX10" fmla="*/ 11296 w 1478851"/>
                <a:gd name="connsiteY10" fmla="*/ 4436533 h 6197600"/>
                <a:gd name="connsiteX11" fmla="*/ 1433696 w 1478851"/>
                <a:gd name="connsiteY11" fmla="*/ 5012267 h 6197600"/>
                <a:gd name="connsiteX12" fmla="*/ 857962 w 1478851"/>
                <a:gd name="connsiteY12" fmla="*/ 5226755 h 6197600"/>
                <a:gd name="connsiteX13" fmla="*/ 609607 w 1478851"/>
                <a:gd name="connsiteY13" fmla="*/ 5655733 h 6197600"/>
                <a:gd name="connsiteX14" fmla="*/ 609607 w 1478851"/>
                <a:gd name="connsiteY14" fmla="*/ 6197600 h 6197600"/>
                <a:gd name="connsiteX0" fmla="*/ 11296 w 1478852"/>
                <a:gd name="connsiteY0" fmla="*/ 0 h 6197600"/>
                <a:gd name="connsiteX1" fmla="*/ 1478851 w 1478852"/>
                <a:gd name="connsiteY1" fmla="*/ 666044 h 6197600"/>
                <a:gd name="connsiteX2" fmla="*/ 22585 w 1478852"/>
                <a:gd name="connsiteY2" fmla="*/ 1038578 h 6197600"/>
                <a:gd name="connsiteX3" fmla="*/ 1433696 w 1478852"/>
                <a:gd name="connsiteY3" fmla="*/ 1919111 h 6197600"/>
                <a:gd name="connsiteX4" fmla="*/ 7 w 1478852"/>
                <a:gd name="connsiteY4" fmla="*/ 2280355 h 6197600"/>
                <a:gd name="connsiteX5" fmla="*/ 1456273 w 1478852"/>
                <a:gd name="connsiteY5" fmla="*/ 2675467 h 6197600"/>
                <a:gd name="connsiteX6" fmla="*/ 11296 w 1478852"/>
                <a:gd name="connsiteY6" fmla="*/ 3014133 h 6197600"/>
                <a:gd name="connsiteX7" fmla="*/ 1467562 w 1478852"/>
                <a:gd name="connsiteY7" fmla="*/ 3420533 h 6197600"/>
                <a:gd name="connsiteX8" fmla="*/ 11296 w 1478852"/>
                <a:gd name="connsiteY8" fmla="*/ 3702755 h 6197600"/>
                <a:gd name="connsiteX9" fmla="*/ 1444985 w 1478852"/>
                <a:gd name="connsiteY9" fmla="*/ 4165600 h 6197600"/>
                <a:gd name="connsiteX10" fmla="*/ 11296 w 1478852"/>
                <a:gd name="connsiteY10" fmla="*/ 4436533 h 6197600"/>
                <a:gd name="connsiteX11" fmla="*/ 1433696 w 1478852"/>
                <a:gd name="connsiteY11" fmla="*/ 5012267 h 6197600"/>
                <a:gd name="connsiteX12" fmla="*/ 857962 w 1478852"/>
                <a:gd name="connsiteY12" fmla="*/ 5226755 h 6197600"/>
                <a:gd name="connsiteX13" fmla="*/ 609607 w 1478852"/>
                <a:gd name="connsiteY13" fmla="*/ 5655733 h 6197600"/>
                <a:gd name="connsiteX14" fmla="*/ 609607 w 1478852"/>
                <a:gd name="connsiteY14" fmla="*/ 6197600 h 6197600"/>
                <a:gd name="connsiteX0" fmla="*/ 11291 w 1478847"/>
                <a:gd name="connsiteY0" fmla="*/ 0 h 6197600"/>
                <a:gd name="connsiteX1" fmla="*/ 1478846 w 1478847"/>
                <a:gd name="connsiteY1" fmla="*/ 666044 h 6197600"/>
                <a:gd name="connsiteX2" fmla="*/ 22580 w 1478847"/>
                <a:gd name="connsiteY2" fmla="*/ 1038578 h 6197600"/>
                <a:gd name="connsiteX3" fmla="*/ 1467558 w 1478847"/>
                <a:gd name="connsiteY3" fmla="*/ 1648178 h 6197600"/>
                <a:gd name="connsiteX4" fmla="*/ 2 w 1478847"/>
                <a:gd name="connsiteY4" fmla="*/ 2280355 h 6197600"/>
                <a:gd name="connsiteX5" fmla="*/ 1456268 w 1478847"/>
                <a:gd name="connsiteY5" fmla="*/ 2675467 h 6197600"/>
                <a:gd name="connsiteX6" fmla="*/ 11291 w 1478847"/>
                <a:gd name="connsiteY6" fmla="*/ 3014133 h 6197600"/>
                <a:gd name="connsiteX7" fmla="*/ 1467557 w 1478847"/>
                <a:gd name="connsiteY7" fmla="*/ 3420533 h 6197600"/>
                <a:gd name="connsiteX8" fmla="*/ 11291 w 1478847"/>
                <a:gd name="connsiteY8" fmla="*/ 3702755 h 6197600"/>
                <a:gd name="connsiteX9" fmla="*/ 1444980 w 1478847"/>
                <a:gd name="connsiteY9" fmla="*/ 4165600 h 6197600"/>
                <a:gd name="connsiteX10" fmla="*/ 11291 w 1478847"/>
                <a:gd name="connsiteY10" fmla="*/ 4436533 h 6197600"/>
                <a:gd name="connsiteX11" fmla="*/ 1433691 w 1478847"/>
                <a:gd name="connsiteY11" fmla="*/ 5012267 h 6197600"/>
                <a:gd name="connsiteX12" fmla="*/ 857957 w 1478847"/>
                <a:gd name="connsiteY12" fmla="*/ 5226755 h 6197600"/>
                <a:gd name="connsiteX13" fmla="*/ 609602 w 1478847"/>
                <a:gd name="connsiteY13" fmla="*/ 5655733 h 6197600"/>
                <a:gd name="connsiteX14" fmla="*/ 609602 w 1478847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56275 w 1467564"/>
                <a:gd name="connsiteY3" fmla="*/ 1648178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4289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44986 w 1456274"/>
                <a:gd name="connsiteY3" fmla="*/ 1535289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33697 w 1456274"/>
                <a:gd name="connsiteY3" fmla="*/ 1343377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56267 w 1467556"/>
                <a:gd name="connsiteY5" fmla="*/ 2675467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702755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815644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90134"/>
                <a:gd name="connsiteY0" fmla="*/ 0 h 6197600"/>
                <a:gd name="connsiteX1" fmla="*/ 1444979 w 1490134"/>
                <a:gd name="connsiteY1" fmla="*/ 417690 h 6197600"/>
                <a:gd name="connsiteX2" fmla="*/ 22579 w 1490134"/>
                <a:gd name="connsiteY2" fmla="*/ 869244 h 6197600"/>
                <a:gd name="connsiteX3" fmla="*/ 1444979 w 1490134"/>
                <a:gd name="connsiteY3" fmla="*/ 1343377 h 6197600"/>
                <a:gd name="connsiteX4" fmla="*/ 1 w 1490134"/>
                <a:gd name="connsiteY4" fmla="*/ 1896532 h 6197600"/>
                <a:gd name="connsiteX5" fmla="*/ 1433690 w 1490134"/>
                <a:gd name="connsiteY5" fmla="*/ 2393244 h 6197600"/>
                <a:gd name="connsiteX6" fmla="*/ 22579 w 1490134"/>
                <a:gd name="connsiteY6" fmla="*/ 2935111 h 6197600"/>
                <a:gd name="connsiteX7" fmla="*/ 1467556 w 1490134"/>
                <a:gd name="connsiteY7" fmla="*/ 3420533 h 6197600"/>
                <a:gd name="connsiteX8" fmla="*/ 11290 w 1490134"/>
                <a:gd name="connsiteY8" fmla="*/ 3815644 h 6197600"/>
                <a:gd name="connsiteX9" fmla="*/ 1490134 w 1490134"/>
                <a:gd name="connsiteY9" fmla="*/ 4402666 h 6197600"/>
                <a:gd name="connsiteX10" fmla="*/ 11290 w 1490134"/>
                <a:gd name="connsiteY10" fmla="*/ 4436533 h 6197600"/>
                <a:gd name="connsiteX11" fmla="*/ 1433690 w 1490134"/>
                <a:gd name="connsiteY11" fmla="*/ 5012267 h 6197600"/>
                <a:gd name="connsiteX12" fmla="*/ 857956 w 1490134"/>
                <a:gd name="connsiteY12" fmla="*/ 5226755 h 6197600"/>
                <a:gd name="connsiteX13" fmla="*/ 609601 w 1490134"/>
                <a:gd name="connsiteY13" fmla="*/ 5655733 h 6197600"/>
                <a:gd name="connsiteX14" fmla="*/ 609601 w 1490134"/>
                <a:gd name="connsiteY14" fmla="*/ 6197600 h 6197600"/>
                <a:gd name="connsiteX0" fmla="*/ 11339 w 1490184"/>
                <a:gd name="connsiteY0" fmla="*/ 0 h 6197600"/>
                <a:gd name="connsiteX1" fmla="*/ 1445028 w 1490184"/>
                <a:gd name="connsiteY1" fmla="*/ 417690 h 6197600"/>
                <a:gd name="connsiteX2" fmla="*/ 22628 w 1490184"/>
                <a:gd name="connsiteY2" fmla="*/ 869244 h 6197600"/>
                <a:gd name="connsiteX3" fmla="*/ 1445028 w 1490184"/>
                <a:gd name="connsiteY3" fmla="*/ 1343377 h 6197600"/>
                <a:gd name="connsiteX4" fmla="*/ 50 w 1490184"/>
                <a:gd name="connsiteY4" fmla="*/ 1896532 h 6197600"/>
                <a:gd name="connsiteX5" fmla="*/ 1433739 w 1490184"/>
                <a:gd name="connsiteY5" fmla="*/ 2393244 h 6197600"/>
                <a:gd name="connsiteX6" fmla="*/ 22628 w 1490184"/>
                <a:gd name="connsiteY6" fmla="*/ 2935111 h 6197600"/>
                <a:gd name="connsiteX7" fmla="*/ 1467605 w 1490184"/>
                <a:gd name="connsiteY7" fmla="*/ 3420533 h 6197600"/>
                <a:gd name="connsiteX8" fmla="*/ 11339 w 1490184"/>
                <a:gd name="connsiteY8" fmla="*/ 3815644 h 6197600"/>
                <a:gd name="connsiteX9" fmla="*/ 1490183 w 1490184"/>
                <a:gd name="connsiteY9" fmla="*/ 4402666 h 6197600"/>
                <a:gd name="connsiteX10" fmla="*/ 50 w 1490184"/>
                <a:gd name="connsiteY10" fmla="*/ 4718755 h 6197600"/>
                <a:gd name="connsiteX11" fmla="*/ 1433739 w 1490184"/>
                <a:gd name="connsiteY11" fmla="*/ 5012267 h 6197600"/>
                <a:gd name="connsiteX12" fmla="*/ 858005 w 1490184"/>
                <a:gd name="connsiteY12" fmla="*/ 5226755 h 6197600"/>
                <a:gd name="connsiteX13" fmla="*/ 609650 w 1490184"/>
                <a:gd name="connsiteY13" fmla="*/ 5655733 h 6197600"/>
                <a:gd name="connsiteX14" fmla="*/ 609650 w 1490184"/>
                <a:gd name="connsiteY14" fmla="*/ 6197600 h 6197600"/>
                <a:gd name="connsiteX0" fmla="*/ 11291 w 1522167"/>
                <a:gd name="connsiteY0" fmla="*/ 0 h 6197600"/>
                <a:gd name="connsiteX1" fmla="*/ 1444980 w 1522167"/>
                <a:gd name="connsiteY1" fmla="*/ 417690 h 6197600"/>
                <a:gd name="connsiteX2" fmla="*/ 22580 w 1522167"/>
                <a:gd name="connsiteY2" fmla="*/ 869244 h 6197600"/>
                <a:gd name="connsiteX3" fmla="*/ 1444980 w 1522167"/>
                <a:gd name="connsiteY3" fmla="*/ 1343377 h 6197600"/>
                <a:gd name="connsiteX4" fmla="*/ 2 w 1522167"/>
                <a:gd name="connsiteY4" fmla="*/ 1896532 h 6197600"/>
                <a:gd name="connsiteX5" fmla="*/ 1433691 w 1522167"/>
                <a:gd name="connsiteY5" fmla="*/ 2393244 h 6197600"/>
                <a:gd name="connsiteX6" fmla="*/ 22580 w 1522167"/>
                <a:gd name="connsiteY6" fmla="*/ 2935111 h 6197600"/>
                <a:gd name="connsiteX7" fmla="*/ 1467557 w 1522167"/>
                <a:gd name="connsiteY7" fmla="*/ 3420533 h 6197600"/>
                <a:gd name="connsiteX8" fmla="*/ 11291 w 1522167"/>
                <a:gd name="connsiteY8" fmla="*/ 3815644 h 6197600"/>
                <a:gd name="connsiteX9" fmla="*/ 1490135 w 1522167"/>
                <a:gd name="connsiteY9" fmla="*/ 4402666 h 6197600"/>
                <a:gd name="connsiteX10" fmla="*/ 2 w 1522167"/>
                <a:gd name="connsiteY10" fmla="*/ 4718755 h 6197600"/>
                <a:gd name="connsiteX11" fmla="*/ 1501424 w 1522167"/>
                <a:gd name="connsiteY11" fmla="*/ 5249334 h 6197600"/>
                <a:gd name="connsiteX12" fmla="*/ 857957 w 1522167"/>
                <a:gd name="connsiteY12" fmla="*/ 5226755 h 6197600"/>
                <a:gd name="connsiteX13" fmla="*/ 609602 w 1522167"/>
                <a:gd name="connsiteY13" fmla="*/ 5655733 h 6197600"/>
                <a:gd name="connsiteX14" fmla="*/ 609602 w 1522167"/>
                <a:gd name="connsiteY14" fmla="*/ 6197600 h 6197600"/>
                <a:gd name="connsiteX0" fmla="*/ 11291 w 1500130"/>
                <a:gd name="connsiteY0" fmla="*/ 0 h 6197600"/>
                <a:gd name="connsiteX1" fmla="*/ 1444980 w 1500130"/>
                <a:gd name="connsiteY1" fmla="*/ 417690 h 6197600"/>
                <a:gd name="connsiteX2" fmla="*/ 22580 w 1500130"/>
                <a:gd name="connsiteY2" fmla="*/ 869244 h 6197600"/>
                <a:gd name="connsiteX3" fmla="*/ 1444980 w 1500130"/>
                <a:gd name="connsiteY3" fmla="*/ 1343377 h 6197600"/>
                <a:gd name="connsiteX4" fmla="*/ 2 w 1500130"/>
                <a:gd name="connsiteY4" fmla="*/ 1896532 h 6197600"/>
                <a:gd name="connsiteX5" fmla="*/ 1433691 w 1500130"/>
                <a:gd name="connsiteY5" fmla="*/ 2393244 h 6197600"/>
                <a:gd name="connsiteX6" fmla="*/ 22580 w 1500130"/>
                <a:gd name="connsiteY6" fmla="*/ 2935111 h 6197600"/>
                <a:gd name="connsiteX7" fmla="*/ 1467557 w 1500130"/>
                <a:gd name="connsiteY7" fmla="*/ 3420533 h 6197600"/>
                <a:gd name="connsiteX8" fmla="*/ 11291 w 1500130"/>
                <a:gd name="connsiteY8" fmla="*/ 3815644 h 6197600"/>
                <a:gd name="connsiteX9" fmla="*/ 1490135 w 1500130"/>
                <a:gd name="connsiteY9" fmla="*/ 4402666 h 6197600"/>
                <a:gd name="connsiteX10" fmla="*/ 2 w 1500130"/>
                <a:gd name="connsiteY10" fmla="*/ 4718755 h 6197600"/>
                <a:gd name="connsiteX11" fmla="*/ 1478847 w 1500130"/>
                <a:gd name="connsiteY11" fmla="*/ 5204178 h 6197600"/>
                <a:gd name="connsiteX12" fmla="*/ 857957 w 1500130"/>
                <a:gd name="connsiteY12" fmla="*/ 5226755 h 6197600"/>
                <a:gd name="connsiteX13" fmla="*/ 609602 w 1500130"/>
                <a:gd name="connsiteY13" fmla="*/ 5655733 h 6197600"/>
                <a:gd name="connsiteX14" fmla="*/ 609602 w 1500130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57987 w 1490166"/>
                <a:gd name="connsiteY12" fmla="*/ 52267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0 w 1490165"/>
                <a:gd name="connsiteY0" fmla="*/ 0 h 6197600"/>
                <a:gd name="connsiteX1" fmla="*/ 1445009 w 1490165"/>
                <a:gd name="connsiteY1" fmla="*/ 417690 h 6197600"/>
                <a:gd name="connsiteX2" fmla="*/ 22609 w 1490165"/>
                <a:gd name="connsiteY2" fmla="*/ 869244 h 6197600"/>
                <a:gd name="connsiteX3" fmla="*/ 1445009 w 1490165"/>
                <a:gd name="connsiteY3" fmla="*/ 1343377 h 6197600"/>
                <a:gd name="connsiteX4" fmla="*/ 31 w 1490165"/>
                <a:gd name="connsiteY4" fmla="*/ 1896532 h 6197600"/>
                <a:gd name="connsiteX5" fmla="*/ 1433720 w 1490165"/>
                <a:gd name="connsiteY5" fmla="*/ 2393244 h 6197600"/>
                <a:gd name="connsiteX6" fmla="*/ 22609 w 1490165"/>
                <a:gd name="connsiteY6" fmla="*/ 2935111 h 6197600"/>
                <a:gd name="connsiteX7" fmla="*/ 1467586 w 1490165"/>
                <a:gd name="connsiteY7" fmla="*/ 3420533 h 6197600"/>
                <a:gd name="connsiteX8" fmla="*/ 11320 w 1490165"/>
                <a:gd name="connsiteY8" fmla="*/ 3815644 h 6197600"/>
                <a:gd name="connsiteX9" fmla="*/ 1490164 w 1490165"/>
                <a:gd name="connsiteY9" fmla="*/ 4402666 h 6197600"/>
                <a:gd name="connsiteX10" fmla="*/ 31 w 1490165"/>
                <a:gd name="connsiteY10" fmla="*/ 4718755 h 6197600"/>
                <a:gd name="connsiteX11" fmla="*/ 1445009 w 1490165"/>
                <a:gd name="connsiteY11" fmla="*/ 5192890 h 6197600"/>
                <a:gd name="connsiteX12" fmla="*/ 857986 w 1490165"/>
                <a:gd name="connsiteY12" fmla="*/ 5226755 h 6197600"/>
                <a:gd name="connsiteX13" fmla="*/ 609631 w 1490165"/>
                <a:gd name="connsiteY13" fmla="*/ 5655733 h 6197600"/>
                <a:gd name="connsiteX14" fmla="*/ 609631 w 1490165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54788 w 1490166"/>
                <a:gd name="connsiteY13" fmla="*/ 5870222 h 6197600"/>
                <a:gd name="connsiteX14" fmla="*/ 609632 w 1490166"/>
                <a:gd name="connsiteY14" fmla="*/ 6197600 h 6197600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54788 w 1490166"/>
                <a:gd name="connsiteY13" fmla="*/ 5870222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54788 w 1490166"/>
                <a:gd name="connsiteY13" fmla="*/ 5791199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982164 w 1490166"/>
                <a:gd name="connsiteY12" fmla="*/ 5486399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32 w 1490166"/>
                <a:gd name="connsiteY4" fmla="*/ 1896532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806221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32 w 1490166"/>
                <a:gd name="connsiteY6" fmla="*/ 2777067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292 w 1477165"/>
                <a:gd name="connsiteY0" fmla="*/ 0 h 6705601"/>
                <a:gd name="connsiteX1" fmla="*/ 1444981 w 1477165"/>
                <a:gd name="connsiteY1" fmla="*/ 417690 h 6705601"/>
                <a:gd name="connsiteX2" fmla="*/ 22581 w 1477165"/>
                <a:gd name="connsiteY2" fmla="*/ 869244 h 6705601"/>
                <a:gd name="connsiteX3" fmla="*/ 1444981 w 1477165"/>
                <a:gd name="connsiteY3" fmla="*/ 1343377 h 6705601"/>
                <a:gd name="connsiteX4" fmla="*/ 11292 w 1477165"/>
                <a:gd name="connsiteY4" fmla="*/ 1783643 h 6705601"/>
                <a:gd name="connsiteX5" fmla="*/ 1456269 w 1477165"/>
                <a:gd name="connsiteY5" fmla="*/ 2291644 h 6705601"/>
                <a:gd name="connsiteX6" fmla="*/ 3 w 1477165"/>
                <a:gd name="connsiteY6" fmla="*/ 2777067 h 6705601"/>
                <a:gd name="connsiteX7" fmla="*/ 1444980 w 1477165"/>
                <a:gd name="connsiteY7" fmla="*/ 3262489 h 6705601"/>
                <a:gd name="connsiteX8" fmla="*/ 11292 w 1477165"/>
                <a:gd name="connsiteY8" fmla="*/ 3815644 h 6705601"/>
                <a:gd name="connsiteX9" fmla="*/ 1456270 w 1477165"/>
                <a:gd name="connsiteY9" fmla="*/ 4233332 h 6705601"/>
                <a:gd name="connsiteX10" fmla="*/ 3 w 1477165"/>
                <a:gd name="connsiteY10" fmla="*/ 4718755 h 6705601"/>
                <a:gd name="connsiteX11" fmla="*/ 1444981 w 1477165"/>
                <a:gd name="connsiteY11" fmla="*/ 5192890 h 6705601"/>
                <a:gd name="connsiteX12" fmla="*/ 982135 w 1477165"/>
                <a:gd name="connsiteY12" fmla="*/ 5486399 h 6705601"/>
                <a:gd name="connsiteX13" fmla="*/ 733782 w 1477165"/>
                <a:gd name="connsiteY13" fmla="*/ 5813777 h 6705601"/>
                <a:gd name="connsiteX14" fmla="*/ 688625 w 1477165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718755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639733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66371" h="6649157">
                  <a:moveTo>
                    <a:pt x="22586" y="0"/>
                  </a:moveTo>
                  <a:cubicBezTo>
                    <a:pt x="812807" y="115711"/>
                    <a:pt x="1444986" y="225779"/>
                    <a:pt x="1444986" y="361246"/>
                  </a:cubicBezTo>
                  <a:cubicBezTo>
                    <a:pt x="1444986" y="496713"/>
                    <a:pt x="22586" y="658519"/>
                    <a:pt x="22586" y="812800"/>
                  </a:cubicBezTo>
                  <a:cubicBezTo>
                    <a:pt x="22586" y="967081"/>
                    <a:pt x="1446868" y="1115718"/>
                    <a:pt x="1444986" y="1286933"/>
                  </a:cubicBezTo>
                  <a:cubicBezTo>
                    <a:pt x="1443105" y="1458148"/>
                    <a:pt x="9416" y="1569155"/>
                    <a:pt x="11297" y="1727199"/>
                  </a:cubicBezTo>
                  <a:cubicBezTo>
                    <a:pt x="13178" y="1885243"/>
                    <a:pt x="1454393" y="2112904"/>
                    <a:pt x="1456274" y="2235200"/>
                  </a:cubicBezTo>
                  <a:cubicBezTo>
                    <a:pt x="1458156" y="2357496"/>
                    <a:pt x="1889" y="2558816"/>
                    <a:pt x="8" y="2720623"/>
                  </a:cubicBezTo>
                  <a:cubicBezTo>
                    <a:pt x="-1873" y="2882430"/>
                    <a:pt x="1443104" y="3032949"/>
                    <a:pt x="1444985" y="3206045"/>
                  </a:cubicBezTo>
                  <a:cubicBezTo>
                    <a:pt x="1446866" y="3379141"/>
                    <a:pt x="9415" y="3597393"/>
                    <a:pt x="11297" y="3759200"/>
                  </a:cubicBezTo>
                  <a:cubicBezTo>
                    <a:pt x="13179" y="3921007"/>
                    <a:pt x="1458156" y="4039540"/>
                    <a:pt x="1456275" y="4176888"/>
                  </a:cubicBezTo>
                  <a:cubicBezTo>
                    <a:pt x="1454394" y="4314236"/>
                    <a:pt x="3771" y="4440296"/>
                    <a:pt x="8" y="4583289"/>
                  </a:cubicBezTo>
                  <a:cubicBezTo>
                    <a:pt x="-3755" y="4726282"/>
                    <a:pt x="1270008" y="4893735"/>
                    <a:pt x="1433697" y="5034846"/>
                  </a:cubicBezTo>
                  <a:cubicBezTo>
                    <a:pt x="1597386" y="5175957"/>
                    <a:pt x="1098792" y="5309541"/>
                    <a:pt x="982140" y="5429955"/>
                  </a:cubicBezTo>
                  <a:cubicBezTo>
                    <a:pt x="865488" y="5550369"/>
                    <a:pt x="782705" y="5554133"/>
                    <a:pt x="733787" y="5757333"/>
                  </a:cubicBezTo>
                  <a:cubicBezTo>
                    <a:pt x="684869" y="5960533"/>
                    <a:pt x="667933" y="6459127"/>
                    <a:pt x="688630" y="6649157"/>
                  </a:cubicBezTo>
                </a:path>
              </a:pathLst>
            </a:cu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72" name="テキスト ボックス 171"/>
            <p:cNvSpPr txBox="1"/>
            <p:nvPr/>
          </p:nvSpPr>
          <p:spPr>
            <a:xfrm>
              <a:off x="4729140" y="2079723"/>
              <a:ext cx="517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7</a:t>
              </a:r>
              <a:endParaRPr kumimoji="1" lang="ja-JP" altLang="en-US" dirty="0"/>
            </a:p>
          </p:txBody>
        </p:sp>
      </p:grpSp>
      <p:sp>
        <p:nvSpPr>
          <p:cNvPr id="173" name="正方形/長方形 172"/>
          <p:cNvSpPr/>
          <p:nvPr/>
        </p:nvSpPr>
        <p:spPr>
          <a:xfrm>
            <a:off x="9433367" y="2792044"/>
            <a:ext cx="2476982" cy="37939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" name="正方形/長方形 173"/>
          <p:cNvSpPr/>
          <p:nvPr/>
        </p:nvSpPr>
        <p:spPr>
          <a:xfrm>
            <a:off x="7002684" y="4577116"/>
            <a:ext cx="481261" cy="514668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タイトル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00150"/>
          </a:xfrm>
        </p:spPr>
        <p:txBody>
          <a:bodyPr/>
          <a:lstStyle/>
          <a:p>
            <a:pPr algn="ctr"/>
            <a:r>
              <a:rPr kumimoji="1" lang="en-US" altLang="ja-JP" dirty="0" smtClean="0"/>
              <a:t>An example of partial sums</a:t>
            </a:r>
            <a:endParaRPr kumimoji="1" lang="ja-JP" altLang="en-US" dirty="0"/>
          </a:p>
        </p:txBody>
      </p:sp>
      <p:sp>
        <p:nvSpPr>
          <p:cNvPr id="176" name="テキスト ボックス 175"/>
          <p:cNvSpPr txBox="1"/>
          <p:nvPr/>
        </p:nvSpPr>
        <p:spPr>
          <a:xfrm>
            <a:off x="605623" y="5862751"/>
            <a:ext cx="4311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 smtClean="0"/>
              <a:t>Register cache</a:t>
            </a:r>
            <a:endParaRPr kumimoji="1" lang="ja-JP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7" name="テキスト ボックス 176"/>
              <p:cNvSpPr txBox="1"/>
              <p:nvPr/>
            </p:nvSpPr>
            <p:spPr>
              <a:xfrm>
                <a:off x="6619468" y="5848327"/>
                <a:ext cx="23596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kumimoji="1" lang="en-US" altLang="ja-JP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kumimoji="1" lang="ja-JP" altLang="en-US" sz="2800" dirty="0" smtClean="0"/>
                  <a:t> </a:t>
                </a:r>
                <a:r>
                  <a:rPr kumimoji="1" lang="en-US" altLang="ja-JP" sz="2800" dirty="0" smtClean="0"/>
                  <a:t>filter</a:t>
                </a:r>
                <a:endParaRPr kumimoji="1" lang="ja-JP" altLang="en-US" sz="2800" dirty="0"/>
              </a:p>
            </p:txBody>
          </p:sp>
        </mc:Choice>
        <mc:Fallback xmlns="">
          <p:sp>
            <p:nvSpPr>
              <p:cNvPr id="177" name="テキスト ボックス 1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9468" y="5848327"/>
                <a:ext cx="2359656" cy="523220"/>
              </a:xfrm>
              <a:prstGeom prst="rect">
                <a:avLst/>
              </a:prstGeom>
              <a:blipFill>
                <a:blip r:embed="rId57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2" name="テキスト ボックス 131"/>
          <p:cNvSpPr txBox="1"/>
          <p:nvPr/>
        </p:nvSpPr>
        <p:spPr>
          <a:xfrm>
            <a:off x="715568" y="1389464"/>
            <a:ext cx="4803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8 threads in a single warp</a:t>
            </a:r>
            <a:endParaRPr kumimoji="1" lang="ja-JP" altLang="en-US" sz="2400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9EAFA-5179-9743-9A1F-E727A51B7B8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05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楕円 15"/>
          <p:cNvSpPr/>
          <p:nvPr/>
        </p:nvSpPr>
        <p:spPr>
          <a:xfrm>
            <a:off x="617348" y="2998650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" name="楕円 16"/>
          <p:cNvSpPr/>
          <p:nvPr/>
        </p:nvSpPr>
        <p:spPr>
          <a:xfrm>
            <a:off x="617348" y="3677535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楕円 17"/>
          <p:cNvSpPr/>
          <p:nvPr/>
        </p:nvSpPr>
        <p:spPr>
          <a:xfrm>
            <a:off x="617348" y="4397766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416"/>
              <p:cNvSpPr txBox="1"/>
              <p:nvPr/>
            </p:nvSpPr>
            <p:spPr>
              <a:xfrm>
                <a:off x="663068" y="3009424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36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068" y="3009424"/>
                <a:ext cx="314317" cy="307777"/>
              </a:xfrm>
              <a:prstGeom prst="rect">
                <a:avLst/>
              </a:prstGeom>
              <a:blipFill>
                <a:blip r:embed="rId3"/>
                <a:stretch>
                  <a:fillRect l="-11765" r="-9804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416"/>
              <p:cNvSpPr txBox="1"/>
              <p:nvPr/>
            </p:nvSpPr>
            <p:spPr>
              <a:xfrm>
                <a:off x="663068" y="3677535"/>
                <a:ext cx="30835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37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068" y="3677535"/>
                <a:ext cx="308354" cy="307777"/>
              </a:xfrm>
              <a:prstGeom prst="rect">
                <a:avLst/>
              </a:prstGeom>
              <a:blipFill>
                <a:blip r:embed="rId4"/>
                <a:stretch>
                  <a:fillRect l="-12000" r="-10000" b="-1372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416"/>
              <p:cNvSpPr txBox="1"/>
              <p:nvPr/>
            </p:nvSpPr>
            <p:spPr>
              <a:xfrm>
                <a:off x="663068" y="4397766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38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068" y="4397766"/>
                <a:ext cx="314317" cy="307777"/>
              </a:xfrm>
              <a:prstGeom prst="rect">
                <a:avLst/>
              </a:prstGeom>
              <a:blipFill>
                <a:blip r:embed="rId5"/>
                <a:stretch>
                  <a:fillRect l="-11765" r="-9804" b="-156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楕円 38"/>
          <p:cNvSpPr/>
          <p:nvPr/>
        </p:nvSpPr>
        <p:spPr>
          <a:xfrm>
            <a:off x="1194491" y="2998650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0" name="楕円 39"/>
          <p:cNvSpPr/>
          <p:nvPr/>
        </p:nvSpPr>
        <p:spPr>
          <a:xfrm>
            <a:off x="1194491" y="3677535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楕円 40"/>
          <p:cNvSpPr/>
          <p:nvPr/>
        </p:nvSpPr>
        <p:spPr>
          <a:xfrm>
            <a:off x="1194491" y="4397766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6"/>
              <p:cNvSpPr txBox="1"/>
              <p:nvPr/>
            </p:nvSpPr>
            <p:spPr>
              <a:xfrm>
                <a:off x="1240211" y="3009424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42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211" y="3009424"/>
                <a:ext cx="314317" cy="307777"/>
              </a:xfrm>
              <a:prstGeom prst="rect">
                <a:avLst/>
              </a:prstGeom>
              <a:blipFill>
                <a:blip r:embed="rId6"/>
                <a:stretch>
                  <a:fillRect l="-9615" r="-9615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テキスト ボックス 416"/>
              <p:cNvSpPr txBox="1"/>
              <p:nvPr/>
            </p:nvSpPr>
            <p:spPr>
              <a:xfrm>
                <a:off x="1240211" y="3677535"/>
                <a:ext cx="30835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43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211" y="3677535"/>
                <a:ext cx="308354" cy="307777"/>
              </a:xfrm>
              <a:prstGeom prst="rect">
                <a:avLst/>
              </a:prstGeom>
              <a:blipFill>
                <a:blip r:embed="rId7"/>
                <a:stretch>
                  <a:fillRect l="-9804" r="-7843" b="-1372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416"/>
              <p:cNvSpPr txBox="1"/>
              <p:nvPr/>
            </p:nvSpPr>
            <p:spPr>
              <a:xfrm>
                <a:off x="1240211" y="4397766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44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211" y="4397766"/>
                <a:ext cx="314317" cy="307777"/>
              </a:xfrm>
              <a:prstGeom prst="rect">
                <a:avLst/>
              </a:prstGeom>
              <a:blipFill>
                <a:blip r:embed="rId8"/>
                <a:stretch>
                  <a:fillRect l="-9615" r="-9615" b="-156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楕円 44"/>
          <p:cNvSpPr/>
          <p:nvPr/>
        </p:nvSpPr>
        <p:spPr>
          <a:xfrm>
            <a:off x="1767683" y="2986387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6" name="楕円 45"/>
          <p:cNvSpPr/>
          <p:nvPr/>
        </p:nvSpPr>
        <p:spPr>
          <a:xfrm>
            <a:off x="1767683" y="3665272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楕円 46"/>
          <p:cNvSpPr/>
          <p:nvPr/>
        </p:nvSpPr>
        <p:spPr>
          <a:xfrm>
            <a:off x="1767683" y="4385503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テキスト ボックス 416"/>
              <p:cNvSpPr txBox="1"/>
              <p:nvPr/>
            </p:nvSpPr>
            <p:spPr>
              <a:xfrm>
                <a:off x="1813403" y="2997161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48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403" y="2997161"/>
                <a:ext cx="314317" cy="307777"/>
              </a:xfrm>
              <a:prstGeom prst="rect">
                <a:avLst/>
              </a:prstGeom>
              <a:blipFill>
                <a:blip r:embed="rId9"/>
                <a:stretch>
                  <a:fillRect l="-9615" r="-9615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テキスト ボックス 416"/>
              <p:cNvSpPr txBox="1"/>
              <p:nvPr/>
            </p:nvSpPr>
            <p:spPr>
              <a:xfrm>
                <a:off x="1813403" y="3665272"/>
                <a:ext cx="30835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49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403" y="3665272"/>
                <a:ext cx="308354" cy="307777"/>
              </a:xfrm>
              <a:prstGeom prst="rect">
                <a:avLst/>
              </a:prstGeom>
              <a:blipFill>
                <a:blip r:embed="rId10"/>
                <a:stretch>
                  <a:fillRect l="-9804" r="-7843" b="-1372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テキスト ボックス 416"/>
              <p:cNvSpPr txBox="1"/>
              <p:nvPr/>
            </p:nvSpPr>
            <p:spPr>
              <a:xfrm>
                <a:off x="1813403" y="4385503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50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403" y="4385503"/>
                <a:ext cx="314317" cy="307777"/>
              </a:xfrm>
              <a:prstGeom prst="rect">
                <a:avLst/>
              </a:prstGeom>
              <a:blipFill>
                <a:blip r:embed="rId11"/>
                <a:stretch>
                  <a:fillRect l="-9615" r="-9615" b="-156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楕円 50"/>
          <p:cNvSpPr/>
          <p:nvPr/>
        </p:nvSpPr>
        <p:spPr>
          <a:xfrm>
            <a:off x="2356115" y="2986387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2" name="楕円 51"/>
          <p:cNvSpPr/>
          <p:nvPr/>
        </p:nvSpPr>
        <p:spPr>
          <a:xfrm>
            <a:off x="2356115" y="3665272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楕円 52"/>
          <p:cNvSpPr/>
          <p:nvPr/>
        </p:nvSpPr>
        <p:spPr>
          <a:xfrm>
            <a:off x="2356115" y="4385503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テキスト ボックス 416"/>
              <p:cNvSpPr txBox="1"/>
              <p:nvPr/>
            </p:nvSpPr>
            <p:spPr>
              <a:xfrm>
                <a:off x="2401835" y="2997161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54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1835" y="2997161"/>
                <a:ext cx="314317" cy="307777"/>
              </a:xfrm>
              <a:prstGeom prst="rect">
                <a:avLst/>
              </a:prstGeom>
              <a:blipFill>
                <a:blip r:embed="rId12"/>
                <a:stretch>
                  <a:fillRect l="-9615" r="-9615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テキスト ボックス 416"/>
              <p:cNvSpPr txBox="1"/>
              <p:nvPr/>
            </p:nvSpPr>
            <p:spPr>
              <a:xfrm>
                <a:off x="2401835" y="3665272"/>
                <a:ext cx="30835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55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1835" y="3665272"/>
                <a:ext cx="308354" cy="307777"/>
              </a:xfrm>
              <a:prstGeom prst="rect">
                <a:avLst/>
              </a:prstGeom>
              <a:blipFill>
                <a:blip r:embed="rId13"/>
                <a:stretch>
                  <a:fillRect l="-9804" r="-7843" b="-1372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テキスト ボックス 416"/>
              <p:cNvSpPr txBox="1"/>
              <p:nvPr/>
            </p:nvSpPr>
            <p:spPr>
              <a:xfrm>
                <a:off x="2401835" y="4385503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56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1835" y="4385503"/>
                <a:ext cx="314317" cy="307777"/>
              </a:xfrm>
              <a:prstGeom prst="rect">
                <a:avLst/>
              </a:prstGeom>
              <a:blipFill>
                <a:blip r:embed="rId14"/>
                <a:stretch>
                  <a:fillRect l="-9615" r="-9615" b="-156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グループ化 7"/>
          <p:cNvGrpSpPr/>
          <p:nvPr/>
        </p:nvGrpSpPr>
        <p:grpSpPr>
          <a:xfrm>
            <a:off x="7078830" y="4152667"/>
            <a:ext cx="1410147" cy="1313158"/>
            <a:chOff x="9264230" y="73882"/>
            <a:chExt cx="1918250" cy="1890593"/>
          </a:xfrm>
        </p:grpSpPr>
        <p:sp>
          <p:nvSpPr>
            <p:cNvPr id="58" name="楕円 57"/>
            <p:cNvSpPr/>
            <p:nvPr/>
          </p:nvSpPr>
          <p:spPr>
            <a:xfrm>
              <a:off x="9264230" y="86145"/>
              <a:ext cx="411480" cy="41148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 dirty="0"/>
            </a:p>
          </p:txBody>
        </p:sp>
        <p:sp>
          <p:nvSpPr>
            <p:cNvPr id="59" name="楕円 58"/>
            <p:cNvSpPr/>
            <p:nvPr/>
          </p:nvSpPr>
          <p:spPr>
            <a:xfrm>
              <a:off x="9264230" y="821475"/>
              <a:ext cx="411480" cy="41148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60" name="楕円 59"/>
            <p:cNvSpPr/>
            <p:nvPr/>
          </p:nvSpPr>
          <p:spPr>
            <a:xfrm>
              <a:off x="9264230" y="1552995"/>
              <a:ext cx="411480" cy="41148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テキスト ボックス 416"/>
                <p:cNvSpPr txBox="1"/>
                <p:nvPr/>
              </p:nvSpPr>
              <p:spPr>
                <a:xfrm>
                  <a:off x="9309949" y="96918"/>
                  <a:ext cx="439969" cy="37320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00</m:t>
                            </m:r>
                          </m:sub>
                        </m:sSub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61" name="テキスト ボックス 4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09949" y="96918"/>
                  <a:ext cx="439969" cy="373206"/>
                </a:xfrm>
                <a:prstGeom prst="rect">
                  <a:avLst/>
                </a:prstGeom>
                <a:blipFill>
                  <a:blip r:embed="rId15"/>
                  <a:stretch>
                    <a:fillRect l="-29630" t="-4762" r="-9259" b="-4523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テキスト ボックス 416"/>
                <p:cNvSpPr txBox="1"/>
                <p:nvPr/>
              </p:nvSpPr>
              <p:spPr>
                <a:xfrm>
                  <a:off x="9309949" y="821476"/>
                  <a:ext cx="431231" cy="37320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>
                  <a:defPPr>
                    <a:defRPr lang="en-US"/>
                  </a:defPPr>
                  <a:lvl1pPr>
                    <a:defRPr sz="2000" i="1">
                      <a:latin typeface="Cambria Math" panose="02040503050406030204" pitchFamily="18" charset="0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80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ja-JP" sz="1800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oMath>
                    </m:oMathPara>
                  </a14:m>
                  <a:endParaRPr lang="ja-JP" altLang="en-US" sz="1800" dirty="0"/>
                </a:p>
              </p:txBody>
            </p:sp>
          </mc:Choice>
          <mc:Fallback xmlns="">
            <p:sp>
              <p:nvSpPr>
                <p:cNvPr id="62" name="テキスト ボックス 4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09949" y="821476"/>
                  <a:ext cx="431231" cy="373206"/>
                </a:xfrm>
                <a:prstGeom prst="rect">
                  <a:avLst/>
                </a:prstGeom>
                <a:blipFill>
                  <a:blip r:embed="rId16"/>
                  <a:stretch>
                    <a:fillRect l="-30769" r="-11538" b="-4418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テキスト ボックス 416"/>
                <p:cNvSpPr txBox="1"/>
                <p:nvPr/>
              </p:nvSpPr>
              <p:spPr>
                <a:xfrm>
                  <a:off x="9309949" y="1552994"/>
                  <a:ext cx="437946" cy="37320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20</m:t>
                            </m:r>
                          </m:sub>
                        </m:sSub>
                      </m:oMath>
                    </m:oMathPara>
                  </a14:m>
                  <a:endParaRPr lang="ja-JP" altLang="en-US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3" name="テキスト ボックス 4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09949" y="1552994"/>
                  <a:ext cx="437946" cy="373206"/>
                </a:xfrm>
                <a:prstGeom prst="rect">
                  <a:avLst/>
                </a:prstGeom>
                <a:blipFill>
                  <a:blip r:embed="rId17"/>
                  <a:stretch>
                    <a:fillRect l="-30189" t="-2381" r="-11321" b="-4761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楕円 63"/>
            <p:cNvSpPr/>
            <p:nvPr/>
          </p:nvSpPr>
          <p:spPr>
            <a:xfrm>
              <a:off x="9988130" y="86145"/>
              <a:ext cx="411480" cy="41148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 dirty="0"/>
            </a:p>
          </p:txBody>
        </p:sp>
        <p:sp>
          <p:nvSpPr>
            <p:cNvPr id="65" name="楕円 64"/>
            <p:cNvSpPr/>
            <p:nvPr/>
          </p:nvSpPr>
          <p:spPr>
            <a:xfrm>
              <a:off x="9988130" y="821475"/>
              <a:ext cx="411480" cy="41148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66" name="楕円 65"/>
            <p:cNvSpPr/>
            <p:nvPr/>
          </p:nvSpPr>
          <p:spPr>
            <a:xfrm>
              <a:off x="9988130" y="1552995"/>
              <a:ext cx="411480" cy="41148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テキスト ボックス 416"/>
                <p:cNvSpPr txBox="1"/>
                <p:nvPr/>
              </p:nvSpPr>
              <p:spPr>
                <a:xfrm>
                  <a:off x="10033850" y="96918"/>
                  <a:ext cx="437946" cy="37320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01</m:t>
                            </m:r>
                          </m:sub>
                        </m:sSub>
                      </m:oMath>
                    </m:oMathPara>
                  </a14:m>
                  <a:endParaRPr lang="ja-JP" altLang="en-US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7" name="テキスト ボックス 4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33850" y="96918"/>
                  <a:ext cx="437946" cy="373206"/>
                </a:xfrm>
                <a:prstGeom prst="rect">
                  <a:avLst/>
                </a:prstGeom>
                <a:blipFill>
                  <a:blip r:embed="rId18"/>
                  <a:stretch>
                    <a:fillRect l="-30189" t="-2381" r="-9434" b="-4761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テキスト ボックス 416"/>
                <p:cNvSpPr txBox="1"/>
                <p:nvPr/>
              </p:nvSpPr>
              <p:spPr>
                <a:xfrm>
                  <a:off x="10033850" y="821476"/>
                  <a:ext cx="431231" cy="37320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</m:oMath>
                    </m:oMathPara>
                  </a14:m>
                  <a:endParaRPr lang="ja-JP" altLang="en-US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8" name="テキスト ボックス 4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33850" y="821476"/>
                  <a:ext cx="431231" cy="373206"/>
                </a:xfrm>
                <a:prstGeom prst="rect">
                  <a:avLst/>
                </a:prstGeom>
                <a:blipFill>
                  <a:blip r:embed="rId19"/>
                  <a:stretch>
                    <a:fillRect l="-30769" r="-9615" b="-4418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テキスト ボックス 416"/>
                <p:cNvSpPr txBox="1"/>
                <p:nvPr/>
              </p:nvSpPr>
              <p:spPr>
                <a:xfrm>
                  <a:off x="10033850" y="1552994"/>
                  <a:ext cx="437946" cy="37320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21</m:t>
                            </m:r>
                          </m:sub>
                        </m:sSub>
                      </m:oMath>
                    </m:oMathPara>
                  </a14:m>
                  <a:endParaRPr lang="ja-JP" altLang="en-US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9" name="テキスト ボックス 4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33850" y="1552994"/>
                  <a:ext cx="437946" cy="373206"/>
                </a:xfrm>
                <a:prstGeom prst="rect">
                  <a:avLst/>
                </a:prstGeom>
                <a:blipFill>
                  <a:blip r:embed="rId20"/>
                  <a:stretch>
                    <a:fillRect l="-30189" t="-2381" r="-9434" b="-4761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0" name="楕円 69"/>
            <p:cNvSpPr/>
            <p:nvPr/>
          </p:nvSpPr>
          <p:spPr>
            <a:xfrm>
              <a:off x="10696790" y="73882"/>
              <a:ext cx="411480" cy="41148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 dirty="0"/>
            </a:p>
          </p:txBody>
        </p:sp>
        <p:sp>
          <p:nvSpPr>
            <p:cNvPr id="71" name="楕円 70"/>
            <p:cNvSpPr/>
            <p:nvPr/>
          </p:nvSpPr>
          <p:spPr>
            <a:xfrm>
              <a:off x="10696790" y="809212"/>
              <a:ext cx="411480" cy="41148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72" name="楕円 71"/>
            <p:cNvSpPr/>
            <p:nvPr/>
          </p:nvSpPr>
          <p:spPr>
            <a:xfrm>
              <a:off x="10696790" y="1540732"/>
              <a:ext cx="411480" cy="41148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テキスト ボックス 416"/>
                <p:cNvSpPr txBox="1"/>
                <p:nvPr/>
              </p:nvSpPr>
              <p:spPr>
                <a:xfrm>
                  <a:off x="10742511" y="84657"/>
                  <a:ext cx="439969" cy="37320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02</m:t>
                            </m:r>
                          </m:sub>
                        </m:sSub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73" name="テキスト ボックス 4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42511" y="84657"/>
                  <a:ext cx="439969" cy="373206"/>
                </a:xfrm>
                <a:prstGeom prst="rect">
                  <a:avLst/>
                </a:prstGeom>
                <a:blipFill>
                  <a:blip r:embed="rId21"/>
                  <a:stretch>
                    <a:fillRect l="-30189" t="-2326" r="-11321" b="-4186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テキスト ボックス 416"/>
                <p:cNvSpPr txBox="1"/>
                <p:nvPr/>
              </p:nvSpPr>
              <p:spPr>
                <a:xfrm>
                  <a:off x="10742511" y="809212"/>
                  <a:ext cx="433253" cy="37320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74" name="テキスト ボックス 4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42511" y="809212"/>
                  <a:ext cx="433253" cy="373206"/>
                </a:xfrm>
                <a:prstGeom prst="rect">
                  <a:avLst/>
                </a:prstGeom>
                <a:blipFill>
                  <a:blip r:embed="rId22"/>
                  <a:stretch>
                    <a:fillRect l="-30769" t="-2381" r="-11538" b="-4523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テキスト ボックス 416"/>
                <p:cNvSpPr txBox="1"/>
                <p:nvPr/>
              </p:nvSpPr>
              <p:spPr>
                <a:xfrm>
                  <a:off x="10742511" y="1540732"/>
                  <a:ext cx="439969" cy="37320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22</m:t>
                            </m:r>
                          </m:sub>
                        </m:sSub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75" name="テキスト ボックス 4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42511" y="1540732"/>
                  <a:ext cx="439969" cy="373206"/>
                </a:xfrm>
                <a:prstGeom prst="rect">
                  <a:avLst/>
                </a:prstGeom>
                <a:blipFill>
                  <a:blip r:embed="rId23"/>
                  <a:stretch>
                    <a:fillRect l="-30189" t="-2326" r="-11321" b="-4186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正方形/長方形 89"/>
              <p:cNvSpPr/>
              <p:nvPr/>
            </p:nvSpPr>
            <p:spPr>
              <a:xfrm>
                <a:off x="9551302" y="6124361"/>
                <a:ext cx="113627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←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kumimoji="1" lang="en-US" altLang="ja-JP" sz="2400" i="1" dirty="0">
                    <a:latin typeface="Cambria Math" panose="02040503050406030204" pitchFamily="18" charset="0"/>
                  </a:rPr>
                  <a:t> </a:t>
                </a:r>
                <a:endParaRPr kumimoji="1" lang="ja-JP" alt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0" name="正方形/長方形 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1302" y="6124361"/>
                <a:ext cx="1136273" cy="461665"/>
              </a:xfrm>
              <a:prstGeom prst="rect">
                <a:avLst/>
              </a:prstGeom>
              <a:blipFill>
                <a:blip r:embed="rId24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正方形/長方形 75"/>
              <p:cNvSpPr/>
              <p:nvPr/>
            </p:nvSpPr>
            <p:spPr>
              <a:xfrm>
                <a:off x="9515711" y="1770187"/>
                <a:ext cx="101155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ja-JP" sz="2400" dirty="0" smtClean="0"/>
                  <a:t> </a:t>
                </a:r>
                <a:endParaRPr lang="ja-JP" altLang="en-US" sz="2400" dirty="0"/>
              </a:p>
            </p:txBody>
          </p:sp>
        </mc:Choice>
        <mc:Fallback xmlns="">
          <p:sp>
            <p:nvSpPr>
              <p:cNvPr id="76" name="正方形/長方形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5711" y="1770187"/>
                <a:ext cx="1011559" cy="461665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テキスト ボックス 76"/>
              <p:cNvSpPr txBox="1"/>
              <p:nvPr/>
            </p:nvSpPr>
            <p:spPr>
              <a:xfrm>
                <a:off x="9569821" y="2127423"/>
                <a:ext cx="211955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00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77" name="テキスト ボックス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9821" y="2127423"/>
                <a:ext cx="2119555" cy="369332"/>
              </a:xfrm>
              <a:prstGeom prst="rect">
                <a:avLst/>
              </a:prstGeom>
              <a:blipFill>
                <a:blip r:embed="rId26"/>
                <a:stretch>
                  <a:fillRect l="-2011" r="-1437" b="-327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テキスト ボックス 78"/>
              <p:cNvSpPr txBox="1"/>
              <p:nvPr/>
            </p:nvSpPr>
            <p:spPr>
              <a:xfrm>
                <a:off x="9575784" y="2422712"/>
                <a:ext cx="210532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79" name="テキスト ボックス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5784" y="2422712"/>
                <a:ext cx="2105320" cy="369332"/>
              </a:xfrm>
              <a:prstGeom prst="rect">
                <a:avLst/>
              </a:prstGeom>
              <a:blipFill>
                <a:blip r:embed="rId27"/>
                <a:stretch>
                  <a:fillRect l="-2029" r="-1739" b="-344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テキスト ボックス 79"/>
              <p:cNvSpPr txBox="1"/>
              <p:nvPr/>
            </p:nvSpPr>
            <p:spPr>
              <a:xfrm>
                <a:off x="9569821" y="2769456"/>
                <a:ext cx="211955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80" name="テキスト ボックス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9821" y="2769456"/>
                <a:ext cx="2119555" cy="369332"/>
              </a:xfrm>
              <a:prstGeom prst="rect">
                <a:avLst/>
              </a:prstGeom>
              <a:blipFill>
                <a:blip r:embed="rId28"/>
                <a:stretch>
                  <a:fillRect l="-2011" r="-1437" b="-344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テキスト ボックス 80"/>
              <p:cNvSpPr txBox="1"/>
              <p:nvPr/>
            </p:nvSpPr>
            <p:spPr>
              <a:xfrm>
                <a:off x="9575784" y="3550585"/>
                <a:ext cx="211955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01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81" name="テキスト ボックス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5784" y="3550585"/>
                <a:ext cx="2119555" cy="369332"/>
              </a:xfrm>
              <a:prstGeom prst="rect">
                <a:avLst/>
              </a:prstGeom>
              <a:blipFill>
                <a:blip r:embed="rId29"/>
                <a:stretch>
                  <a:fillRect l="-2011" r="-1437" b="-344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テキスト ボックス 81"/>
              <p:cNvSpPr txBox="1"/>
              <p:nvPr/>
            </p:nvSpPr>
            <p:spPr>
              <a:xfrm>
                <a:off x="9570458" y="3882070"/>
                <a:ext cx="212545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82" name="テキスト ボックス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0458" y="3882070"/>
                <a:ext cx="2125454" cy="369332"/>
              </a:xfrm>
              <a:prstGeom prst="rect">
                <a:avLst/>
              </a:prstGeom>
              <a:blipFill>
                <a:blip r:embed="rId30"/>
                <a:stretch>
                  <a:fillRect l="-1719" r="-860" b="-3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テキスト ボックス 82"/>
              <p:cNvSpPr txBox="1"/>
              <p:nvPr/>
            </p:nvSpPr>
            <p:spPr>
              <a:xfrm>
                <a:off x="9575784" y="4210716"/>
                <a:ext cx="211955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83" name="テキスト ボックス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5784" y="4210716"/>
                <a:ext cx="2119555" cy="369332"/>
              </a:xfrm>
              <a:prstGeom prst="rect">
                <a:avLst/>
              </a:prstGeom>
              <a:blipFill>
                <a:blip r:embed="rId31"/>
                <a:stretch>
                  <a:fillRect l="-2011" r="-1437" b="-3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テキスト ボックス 83"/>
              <p:cNvSpPr txBox="1"/>
              <p:nvPr/>
            </p:nvSpPr>
            <p:spPr>
              <a:xfrm>
                <a:off x="9587403" y="5025892"/>
                <a:ext cx="213968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02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84" name="テキスト ボックス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7403" y="5025892"/>
                <a:ext cx="2139688" cy="369332"/>
              </a:xfrm>
              <a:prstGeom prst="rect">
                <a:avLst/>
              </a:prstGeom>
              <a:blipFill>
                <a:blip r:embed="rId32"/>
                <a:stretch>
                  <a:fillRect l="-1709" r="-1140" b="-344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テキスト ボックス 84"/>
              <p:cNvSpPr txBox="1"/>
              <p:nvPr/>
            </p:nvSpPr>
            <p:spPr>
              <a:xfrm>
                <a:off x="9593366" y="5384525"/>
                <a:ext cx="210532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85" name="テキスト ボックス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3366" y="5384525"/>
                <a:ext cx="2105320" cy="369332"/>
              </a:xfrm>
              <a:prstGeom prst="rect">
                <a:avLst/>
              </a:prstGeom>
              <a:blipFill>
                <a:blip r:embed="rId33"/>
                <a:stretch>
                  <a:fillRect l="-2029" r="-1739" b="-344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テキスト ボックス 85"/>
              <p:cNvSpPr txBox="1"/>
              <p:nvPr/>
            </p:nvSpPr>
            <p:spPr>
              <a:xfrm>
                <a:off x="9609981" y="5745254"/>
                <a:ext cx="211955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86" name="テキスト ボックス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9981" y="5745254"/>
                <a:ext cx="2119555" cy="369332"/>
              </a:xfrm>
              <a:prstGeom prst="rect">
                <a:avLst/>
              </a:prstGeom>
              <a:blipFill>
                <a:blip r:embed="rId34"/>
                <a:stretch>
                  <a:fillRect l="-1724" r="-1724" b="-344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テキスト ボックス 93"/>
              <p:cNvSpPr txBox="1"/>
              <p:nvPr/>
            </p:nvSpPr>
            <p:spPr>
              <a:xfrm>
                <a:off x="9559241" y="3226786"/>
                <a:ext cx="210070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𝑠h𝑓𝑙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𝑢𝑝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94" name="テキスト ボックス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9241" y="3226786"/>
                <a:ext cx="2100703" cy="369332"/>
              </a:xfrm>
              <a:prstGeom prst="rect">
                <a:avLst/>
              </a:prstGeom>
              <a:blipFill>
                <a:blip r:embed="rId35"/>
                <a:stretch>
                  <a:fillRect l="-1449" r="-4638" b="-344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テキスト ボックス 94"/>
              <p:cNvSpPr txBox="1"/>
              <p:nvPr/>
            </p:nvSpPr>
            <p:spPr>
              <a:xfrm>
                <a:off x="9581747" y="4693287"/>
                <a:ext cx="210070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𝑠h𝑓𝑙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𝑢𝑝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95" name="テキスト ボックス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1747" y="4693287"/>
                <a:ext cx="2100703" cy="369332"/>
              </a:xfrm>
              <a:prstGeom prst="rect">
                <a:avLst/>
              </a:prstGeom>
              <a:blipFill>
                <a:blip r:embed="rId36"/>
                <a:stretch>
                  <a:fillRect l="-1744" r="-4651" b="-3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楕円 77"/>
          <p:cNvSpPr/>
          <p:nvPr/>
        </p:nvSpPr>
        <p:spPr>
          <a:xfrm>
            <a:off x="2931131" y="3000139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7" name="楕円 86"/>
          <p:cNvSpPr/>
          <p:nvPr/>
        </p:nvSpPr>
        <p:spPr>
          <a:xfrm>
            <a:off x="2931131" y="3679024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楕円 87"/>
          <p:cNvSpPr/>
          <p:nvPr/>
        </p:nvSpPr>
        <p:spPr>
          <a:xfrm>
            <a:off x="2931131" y="4399255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テキスト ボックス 416"/>
              <p:cNvSpPr txBox="1"/>
              <p:nvPr/>
            </p:nvSpPr>
            <p:spPr>
              <a:xfrm>
                <a:off x="2976851" y="3010913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89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6851" y="3010913"/>
                <a:ext cx="314317" cy="307777"/>
              </a:xfrm>
              <a:prstGeom prst="rect">
                <a:avLst/>
              </a:prstGeom>
              <a:blipFill>
                <a:blip r:embed="rId37"/>
                <a:stretch>
                  <a:fillRect l="-9615" r="-9615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テキスト ボックス 416"/>
              <p:cNvSpPr txBox="1"/>
              <p:nvPr/>
            </p:nvSpPr>
            <p:spPr>
              <a:xfrm>
                <a:off x="2976851" y="3679024"/>
                <a:ext cx="30835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91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6851" y="3679024"/>
                <a:ext cx="308354" cy="307777"/>
              </a:xfrm>
              <a:prstGeom prst="rect">
                <a:avLst/>
              </a:prstGeom>
              <a:blipFill>
                <a:blip r:embed="rId38"/>
                <a:stretch>
                  <a:fillRect l="-9804" r="-7843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テキスト ボックス 416"/>
              <p:cNvSpPr txBox="1"/>
              <p:nvPr/>
            </p:nvSpPr>
            <p:spPr>
              <a:xfrm>
                <a:off x="2976851" y="4399255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96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6851" y="4399255"/>
                <a:ext cx="314317" cy="307777"/>
              </a:xfrm>
              <a:prstGeom prst="rect">
                <a:avLst/>
              </a:prstGeom>
              <a:blipFill>
                <a:blip r:embed="rId39"/>
                <a:stretch>
                  <a:fillRect l="-9615" r="-9615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楕円 96"/>
          <p:cNvSpPr/>
          <p:nvPr/>
        </p:nvSpPr>
        <p:spPr>
          <a:xfrm>
            <a:off x="3474407" y="3000139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8" name="楕円 97"/>
          <p:cNvSpPr/>
          <p:nvPr/>
        </p:nvSpPr>
        <p:spPr>
          <a:xfrm>
            <a:off x="3474407" y="3679024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楕円 98"/>
          <p:cNvSpPr/>
          <p:nvPr/>
        </p:nvSpPr>
        <p:spPr>
          <a:xfrm>
            <a:off x="3474407" y="4399255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テキスト ボックス 416"/>
              <p:cNvSpPr txBox="1"/>
              <p:nvPr/>
            </p:nvSpPr>
            <p:spPr>
              <a:xfrm>
                <a:off x="3520127" y="3010913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00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0127" y="3010913"/>
                <a:ext cx="314317" cy="307777"/>
              </a:xfrm>
              <a:prstGeom prst="rect">
                <a:avLst/>
              </a:prstGeom>
              <a:blipFill>
                <a:blip r:embed="rId40"/>
                <a:stretch>
                  <a:fillRect l="-9615" r="-9615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テキスト ボックス 416"/>
              <p:cNvSpPr txBox="1"/>
              <p:nvPr/>
            </p:nvSpPr>
            <p:spPr>
              <a:xfrm>
                <a:off x="3520127" y="3679024"/>
                <a:ext cx="30835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01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0127" y="3679024"/>
                <a:ext cx="308354" cy="307777"/>
              </a:xfrm>
              <a:prstGeom prst="rect">
                <a:avLst/>
              </a:prstGeom>
              <a:blipFill>
                <a:blip r:embed="rId41"/>
                <a:stretch>
                  <a:fillRect l="-9804" r="-7843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テキスト ボックス 416"/>
              <p:cNvSpPr txBox="1"/>
              <p:nvPr/>
            </p:nvSpPr>
            <p:spPr>
              <a:xfrm>
                <a:off x="3520127" y="4399255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02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0127" y="4399255"/>
                <a:ext cx="314317" cy="307777"/>
              </a:xfrm>
              <a:prstGeom prst="rect">
                <a:avLst/>
              </a:prstGeom>
              <a:blipFill>
                <a:blip r:embed="rId42"/>
                <a:stretch>
                  <a:fillRect l="-9615" r="-9615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" name="楕円 102"/>
          <p:cNvSpPr/>
          <p:nvPr/>
        </p:nvSpPr>
        <p:spPr>
          <a:xfrm>
            <a:off x="4013732" y="2987876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4" name="楕円 103"/>
          <p:cNvSpPr/>
          <p:nvPr/>
        </p:nvSpPr>
        <p:spPr>
          <a:xfrm>
            <a:off x="4013732" y="3666761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楕円 104"/>
          <p:cNvSpPr/>
          <p:nvPr/>
        </p:nvSpPr>
        <p:spPr>
          <a:xfrm>
            <a:off x="4013732" y="4386992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テキスト ボックス 416"/>
              <p:cNvSpPr txBox="1"/>
              <p:nvPr/>
            </p:nvSpPr>
            <p:spPr>
              <a:xfrm>
                <a:off x="4059452" y="2998650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06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9452" y="2998650"/>
                <a:ext cx="314317" cy="307777"/>
              </a:xfrm>
              <a:prstGeom prst="rect">
                <a:avLst/>
              </a:prstGeom>
              <a:blipFill>
                <a:blip r:embed="rId43"/>
                <a:stretch>
                  <a:fillRect l="-11765" r="-9804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テキスト ボックス 416"/>
              <p:cNvSpPr txBox="1"/>
              <p:nvPr/>
            </p:nvSpPr>
            <p:spPr>
              <a:xfrm>
                <a:off x="4059452" y="3666761"/>
                <a:ext cx="30835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07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9452" y="3666761"/>
                <a:ext cx="308354" cy="307777"/>
              </a:xfrm>
              <a:prstGeom prst="rect">
                <a:avLst/>
              </a:prstGeom>
              <a:blipFill>
                <a:blip r:embed="rId44"/>
                <a:stretch>
                  <a:fillRect l="-11765" r="-7843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テキスト ボックス 416"/>
              <p:cNvSpPr txBox="1"/>
              <p:nvPr/>
            </p:nvSpPr>
            <p:spPr>
              <a:xfrm>
                <a:off x="4059452" y="4386992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08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9452" y="4386992"/>
                <a:ext cx="314317" cy="307777"/>
              </a:xfrm>
              <a:prstGeom prst="rect">
                <a:avLst/>
              </a:prstGeom>
              <a:blipFill>
                <a:blip r:embed="rId45"/>
                <a:stretch>
                  <a:fillRect l="-11765" r="-9804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9" name="楕円 108"/>
          <p:cNvSpPr/>
          <p:nvPr/>
        </p:nvSpPr>
        <p:spPr>
          <a:xfrm>
            <a:off x="4557008" y="2987876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0" name="楕円 109"/>
          <p:cNvSpPr/>
          <p:nvPr/>
        </p:nvSpPr>
        <p:spPr>
          <a:xfrm>
            <a:off x="4557008" y="3666761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楕円 110"/>
          <p:cNvSpPr/>
          <p:nvPr/>
        </p:nvSpPr>
        <p:spPr>
          <a:xfrm>
            <a:off x="4557008" y="4386992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テキスト ボックス 416"/>
              <p:cNvSpPr txBox="1"/>
              <p:nvPr/>
            </p:nvSpPr>
            <p:spPr>
              <a:xfrm>
                <a:off x="4602728" y="2998650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12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2728" y="2998650"/>
                <a:ext cx="314317" cy="307777"/>
              </a:xfrm>
              <a:prstGeom prst="rect">
                <a:avLst/>
              </a:prstGeom>
              <a:blipFill>
                <a:blip r:embed="rId46"/>
                <a:stretch>
                  <a:fillRect l="-9615" r="-9615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テキスト ボックス 416"/>
              <p:cNvSpPr txBox="1"/>
              <p:nvPr/>
            </p:nvSpPr>
            <p:spPr>
              <a:xfrm>
                <a:off x="4602728" y="3666761"/>
                <a:ext cx="30835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13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2728" y="3666761"/>
                <a:ext cx="308354" cy="307777"/>
              </a:xfrm>
              <a:prstGeom prst="rect">
                <a:avLst/>
              </a:prstGeom>
              <a:blipFill>
                <a:blip r:embed="rId47"/>
                <a:stretch>
                  <a:fillRect l="-9804" r="-7843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テキスト ボックス 416"/>
              <p:cNvSpPr txBox="1"/>
              <p:nvPr/>
            </p:nvSpPr>
            <p:spPr>
              <a:xfrm>
                <a:off x="4602728" y="4386992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14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2728" y="4386992"/>
                <a:ext cx="314317" cy="307777"/>
              </a:xfrm>
              <a:prstGeom prst="rect">
                <a:avLst/>
              </a:prstGeom>
              <a:blipFill>
                <a:blip r:embed="rId48"/>
                <a:stretch>
                  <a:fillRect l="-9615" r="-9615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8" name="楕円 147"/>
          <p:cNvSpPr/>
          <p:nvPr/>
        </p:nvSpPr>
        <p:spPr>
          <a:xfrm>
            <a:off x="605623" y="5135451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テキスト ボックス 416"/>
              <p:cNvSpPr txBox="1"/>
              <p:nvPr/>
            </p:nvSpPr>
            <p:spPr>
              <a:xfrm>
                <a:off x="651343" y="5135451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49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343" y="5135451"/>
                <a:ext cx="314317" cy="307777"/>
              </a:xfrm>
              <a:prstGeom prst="rect">
                <a:avLst/>
              </a:prstGeom>
              <a:blipFill>
                <a:blip r:embed="rId49"/>
                <a:stretch>
                  <a:fillRect l="-11765" r="-9804" b="-156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0" name="楕円 149"/>
          <p:cNvSpPr/>
          <p:nvPr/>
        </p:nvSpPr>
        <p:spPr>
          <a:xfrm>
            <a:off x="1182766" y="5135451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テキスト ボックス 416"/>
              <p:cNvSpPr txBox="1"/>
              <p:nvPr/>
            </p:nvSpPr>
            <p:spPr>
              <a:xfrm>
                <a:off x="1228486" y="5135451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51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486" y="5135451"/>
                <a:ext cx="314317" cy="307777"/>
              </a:xfrm>
              <a:prstGeom prst="rect">
                <a:avLst/>
              </a:prstGeom>
              <a:blipFill>
                <a:blip r:embed="rId50"/>
                <a:stretch>
                  <a:fillRect l="-11765" r="-9804" b="-156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2" name="楕円 151"/>
          <p:cNvSpPr/>
          <p:nvPr/>
        </p:nvSpPr>
        <p:spPr>
          <a:xfrm>
            <a:off x="1755958" y="5123188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テキスト ボックス 416"/>
              <p:cNvSpPr txBox="1"/>
              <p:nvPr/>
            </p:nvSpPr>
            <p:spPr>
              <a:xfrm>
                <a:off x="1801678" y="5123188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53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1678" y="5123188"/>
                <a:ext cx="314317" cy="307777"/>
              </a:xfrm>
              <a:prstGeom prst="rect">
                <a:avLst/>
              </a:prstGeom>
              <a:blipFill>
                <a:blip r:embed="rId51"/>
                <a:stretch>
                  <a:fillRect l="-11765" r="-9804" b="-156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4" name="楕円 153"/>
          <p:cNvSpPr/>
          <p:nvPr/>
        </p:nvSpPr>
        <p:spPr>
          <a:xfrm>
            <a:off x="2344390" y="5123188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テキスト ボックス 416"/>
              <p:cNvSpPr txBox="1"/>
              <p:nvPr/>
            </p:nvSpPr>
            <p:spPr>
              <a:xfrm>
                <a:off x="2390110" y="5123188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55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0110" y="5123188"/>
                <a:ext cx="314317" cy="307777"/>
              </a:xfrm>
              <a:prstGeom prst="rect">
                <a:avLst/>
              </a:prstGeom>
              <a:blipFill>
                <a:blip r:embed="rId52"/>
                <a:stretch>
                  <a:fillRect l="-9615" r="-9615" b="-156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6" name="楕円 155"/>
          <p:cNvSpPr/>
          <p:nvPr/>
        </p:nvSpPr>
        <p:spPr>
          <a:xfrm>
            <a:off x="2919406" y="5136940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テキスト ボックス 416"/>
              <p:cNvSpPr txBox="1"/>
              <p:nvPr/>
            </p:nvSpPr>
            <p:spPr>
              <a:xfrm>
                <a:off x="2965126" y="5136940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57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5126" y="5136940"/>
                <a:ext cx="314317" cy="307777"/>
              </a:xfrm>
              <a:prstGeom prst="rect">
                <a:avLst/>
              </a:prstGeom>
              <a:blipFill>
                <a:blip r:embed="rId53"/>
                <a:stretch>
                  <a:fillRect l="-9615" r="-9615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8" name="楕円 157"/>
          <p:cNvSpPr/>
          <p:nvPr/>
        </p:nvSpPr>
        <p:spPr>
          <a:xfrm>
            <a:off x="3462682" y="5136940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9" name="テキスト ボックス 416"/>
              <p:cNvSpPr txBox="1"/>
              <p:nvPr/>
            </p:nvSpPr>
            <p:spPr>
              <a:xfrm>
                <a:off x="3508402" y="5136940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59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8402" y="5136940"/>
                <a:ext cx="314317" cy="307777"/>
              </a:xfrm>
              <a:prstGeom prst="rect">
                <a:avLst/>
              </a:prstGeom>
              <a:blipFill>
                <a:blip r:embed="rId54"/>
                <a:stretch>
                  <a:fillRect l="-11765" r="-9804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0" name="楕円 159"/>
          <p:cNvSpPr/>
          <p:nvPr/>
        </p:nvSpPr>
        <p:spPr>
          <a:xfrm>
            <a:off x="4002007" y="5124677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テキスト ボックス 416"/>
              <p:cNvSpPr txBox="1"/>
              <p:nvPr/>
            </p:nvSpPr>
            <p:spPr>
              <a:xfrm>
                <a:off x="4047727" y="5124677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61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7727" y="5124677"/>
                <a:ext cx="314317" cy="307777"/>
              </a:xfrm>
              <a:prstGeom prst="rect">
                <a:avLst/>
              </a:prstGeom>
              <a:blipFill>
                <a:blip r:embed="rId55"/>
                <a:stretch>
                  <a:fillRect l="-11538" r="-7692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2" name="楕円 161"/>
          <p:cNvSpPr/>
          <p:nvPr/>
        </p:nvSpPr>
        <p:spPr>
          <a:xfrm>
            <a:off x="4545283" y="5124677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" name="テキスト ボックス 416"/>
              <p:cNvSpPr txBox="1"/>
              <p:nvPr/>
            </p:nvSpPr>
            <p:spPr>
              <a:xfrm>
                <a:off x="4591003" y="5124677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63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1003" y="5124677"/>
                <a:ext cx="314317" cy="307777"/>
              </a:xfrm>
              <a:prstGeom prst="rect">
                <a:avLst/>
              </a:prstGeom>
              <a:blipFill>
                <a:blip r:embed="rId56"/>
                <a:stretch>
                  <a:fillRect l="-9615" r="-9615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グループ化 2"/>
          <p:cNvGrpSpPr/>
          <p:nvPr/>
        </p:nvGrpSpPr>
        <p:grpSpPr>
          <a:xfrm>
            <a:off x="69036" y="4721577"/>
            <a:ext cx="4836729" cy="329033"/>
            <a:chOff x="69036" y="2565389"/>
            <a:chExt cx="4836729" cy="329033"/>
          </a:xfrm>
        </p:grpSpPr>
        <p:grpSp>
          <p:nvGrpSpPr>
            <p:cNvPr id="5" name="グループ化 4"/>
            <p:cNvGrpSpPr/>
            <p:nvPr/>
          </p:nvGrpSpPr>
          <p:grpSpPr>
            <a:xfrm>
              <a:off x="707071" y="2565389"/>
              <a:ext cx="4198694" cy="329033"/>
              <a:chOff x="859908" y="2170966"/>
              <a:chExt cx="4198694" cy="329033"/>
            </a:xfrm>
          </p:grpSpPr>
          <p:sp>
            <p:nvSpPr>
              <p:cNvPr id="4" name="楕円 3"/>
              <p:cNvSpPr/>
              <p:nvPr/>
            </p:nvSpPr>
            <p:spPr>
              <a:xfrm>
                <a:off x="859908" y="2186209"/>
                <a:ext cx="303920" cy="296641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2400" dirty="0" smtClean="0"/>
                  <a:t>e</a:t>
                </a:r>
                <a:endParaRPr kumimoji="1" lang="ja-JP" altLang="en-US" sz="2400" dirty="0"/>
              </a:p>
            </p:txBody>
          </p:sp>
          <p:sp>
            <p:nvSpPr>
              <p:cNvPr id="115" name="楕円 114"/>
              <p:cNvSpPr/>
              <p:nvPr/>
            </p:nvSpPr>
            <p:spPr>
              <a:xfrm>
                <a:off x="1425762" y="2196650"/>
                <a:ext cx="303920" cy="296641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2400" dirty="0" smtClean="0"/>
                  <a:t>e</a:t>
                </a:r>
                <a:endParaRPr kumimoji="1" lang="ja-JP" altLang="en-US" sz="2400" dirty="0"/>
              </a:p>
            </p:txBody>
          </p:sp>
          <p:sp>
            <p:nvSpPr>
              <p:cNvPr id="116" name="楕円 115"/>
              <p:cNvSpPr/>
              <p:nvPr/>
            </p:nvSpPr>
            <p:spPr>
              <a:xfrm>
                <a:off x="1998954" y="2181465"/>
                <a:ext cx="303920" cy="296641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2400" dirty="0" smtClean="0"/>
                  <a:t>e</a:t>
                </a:r>
                <a:endParaRPr kumimoji="1" lang="ja-JP" altLang="en-US" sz="2400" dirty="0"/>
              </a:p>
            </p:txBody>
          </p:sp>
          <p:sp>
            <p:nvSpPr>
              <p:cNvPr id="117" name="楕円 116"/>
              <p:cNvSpPr/>
              <p:nvPr/>
            </p:nvSpPr>
            <p:spPr>
              <a:xfrm>
                <a:off x="2532770" y="2203358"/>
                <a:ext cx="303920" cy="296641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2400" dirty="0" smtClean="0"/>
                  <a:t>e</a:t>
                </a:r>
                <a:endParaRPr kumimoji="1" lang="ja-JP" altLang="en-US" sz="2400" dirty="0"/>
              </a:p>
            </p:txBody>
          </p:sp>
          <p:sp>
            <p:nvSpPr>
              <p:cNvPr id="118" name="楕円 117"/>
              <p:cNvSpPr/>
              <p:nvPr/>
            </p:nvSpPr>
            <p:spPr>
              <a:xfrm>
                <a:off x="3132491" y="2191221"/>
                <a:ext cx="303920" cy="296641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2400" dirty="0" smtClean="0"/>
                  <a:t>e</a:t>
                </a:r>
                <a:endParaRPr kumimoji="1" lang="ja-JP" altLang="en-US" sz="2400" dirty="0"/>
              </a:p>
            </p:txBody>
          </p:sp>
          <p:sp>
            <p:nvSpPr>
              <p:cNvPr id="119" name="楕円 118"/>
              <p:cNvSpPr/>
              <p:nvPr/>
            </p:nvSpPr>
            <p:spPr>
              <a:xfrm>
                <a:off x="3683106" y="2176036"/>
                <a:ext cx="303920" cy="296641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2400" dirty="0" smtClean="0"/>
                  <a:t>e</a:t>
                </a:r>
                <a:endParaRPr kumimoji="1" lang="ja-JP" altLang="en-US" sz="2400" dirty="0"/>
              </a:p>
            </p:txBody>
          </p:sp>
          <p:sp>
            <p:nvSpPr>
              <p:cNvPr id="120" name="楕円 119"/>
              <p:cNvSpPr/>
              <p:nvPr/>
            </p:nvSpPr>
            <p:spPr>
              <a:xfrm>
                <a:off x="4233983" y="2183103"/>
                <a:ext cx="303920" cy="296641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2400" dirty="0" smtClean="0"/>
                  <a:t>e</a:t>
                </a:r>
                <a:endParaRPr kumimoji="1" lang="ja-JP" altLang="en-US" sz="2400" dirty="0"/>
              </a:p>
            </p:txBody>
          </p:sp>
          <p:sp>
            <p:nvSpPr>
              <p:cNvPr id="121" name="楕円 120"/>
              <p:cNvSpPr/>
              <p:nvPr/>
            </p:nvSpPr>
            <p:spPr>
              <a:xfrm>
                <a:off x="4754682" y="2170966"/>
                <a:ext cx="303920" cy="296641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2400" dirty="0" smtClean="0"/>
                  <a:t>e</a:t>
                </a:r>
                <a:endParaRPr kumimoji="1" lang="ja-JP" altLang="en-US" sz="2400" dirty="0"/>
              </a:p>
            </p:txBody>
          </p:sp>
        </p:grpSp>
        <p:sp>
          <p:nvSpPr>
            <p:cNvPr id="2" name="右矢印 1"/>
            <p:cNvSpPr/>
            <p:nvPr/>
          </p:nvSpPr>
          <p:spPr>
            <a:xfrm>
              <a:off x="69036" y="2580632"/>
              <a:ext cx="536587" cy="309463"/>
            </a:xfrm>
            <a:prstGeom prst="rightArrow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22" name="右矢印 121"/>
          <p:cNvSpPr/>
          <p:nvPr/>
        </p:nvSpPr>
        <p:spPr>
          <a:xfrm>
            <a:off x="8979124" y="2791278"/>
            <a:ext cx="536587" cy="309463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26" name="グループ化 125"/>
          <p:cNvGrpSpPr/>
          <p:nvPr/>
        </p:nvGrpSpPr>
        <p:grpSpPr>
          <a:xfrm>
            <a:off x="817902" y="2054974"/>
            <a:ext cx="4428322" cy="543491"/>
            <a:chOff x="817902" y="2054974"/>
            <a:chExt cx="4428322" cy="543491"/>
          </a:xfrm>
        </p:grpSpPr>
        <p:sp>
          <p:nvSpPr>
            <p:cNvPr id="127" name="フリーフォーム 126"/>
            <p:cNvSpPr/>
            <p:nvPr/>
          </p:nvSpPr>
          <p:spPr>
            <a:xfrm flipH="1">
              <a:off x="817902" y="2093936"/>
              <a:ext cx="79305" cy="504529"/>
            </a:xfrm>
            <a:custGeom>
              <a:avLst/>
              <a:gdLst>
                <a:gd name="connsiteX0" fmla="*/ 11296 w 1478851"/>
                <a:gd name="connsiteY0" fmla="*/ 0 h 6197600"/>
                <a:gd name="connsiteX1" fmla="*/ 1478851 w 1478851"/>
                <a:gd name="connsiteY1" fmla="*/ 666044 h 6197600"/>
                <a:gd name="connsiteX2" fmla="*/ 11296 w 1478851"/>
                <a:gd name="connsiteY2" fmla="*/ 1253067 h 6197600"/>
                <a:gd name="connsiteX3" fmla="*/ 1433696 w 1478851"/>
                <a:gd name="connsiteY3" fmla="*/ 1919111 h 6197600"/>
                <a:gd name="connsiteX4" fmla="*/ 7 w 1478851"/>
                <a:gd name="connsiteY4" fmla="*/ 2280355 h 6197600"/>
                <a:gd name="connsiteX5" fmla="*/ 1456273 w 1478851"/>
                <a:gd name="connsiteY5" fmla="*/ 2675467 h 6197600"/>
                <a:gd name="connsiteX6" fmla="*/ 11296 w 1478851"/>
                <a:gd name="connsiteY6" fmla="*/ 3014133 h 6197600"/>
                <a:gd name="connsiteX7" fmla="*/ 1467562 w 1478851"/>
                <a:gd name="connsiteY7" fmla="*/ 3420533 h 6197600"/>
                <a:gd name="connsiteX8" fmla="*/ 11296 w 1478851"/>
                <a:gd name="connsiteY8" fmla="*/ 3702755 h 6197600"/>
                <a:gd name="connsiteX9" fmla="*/ 1444985 w 1478851"/>
                <a:gd name="connsiteY9" fmla="*/ 4165600 h 6197600"/>
                <a:gd name="connsiteX10" fmla="*/ 11296 w 1478851"/>
                <a:gd name="connsiteY10" fmla="*/ 4436533 h 6197600"/>
                <a:gd name="connsiteX11" fmla="*/ 1433696 w 1478851"/>
                <a:gd name="connsiteY11" fmla="*/ 5012267 h 6197600"/>
                <a:gd name="connsiteX12" fmla="*/ 857962 w 1478851"/>
                <a:gd name="connsiteY12" fmla="*/ 5226755 h 6197600"/>
                <a:gd name="connsiteX13" fmla="*/ 609607 w 1478851"/>
                <a:gd name="connsiteY13" fmla="*/ 5655733 h 6197600"/>
                <a:gd name="connsiteX14" fmla="*/ 609607 w 1478851"/>
                <a:gd name="connsiteY14" fmla="*/ 6197600 h 6197600"/>
                <a:gd name="connsiteX0" fmla="*/ 11296 w 1478852"/>
                <a:gd name="connsiteY0" fmla="*/ 0 h 6197600"/>
                <a:gd name="connsiteX1" fmla="*/ 1478851 w 1478852"/>
                <a:gd name="connsiteY1" fmla="*/ 666044 h 6197600"/>
                <a:gd name="connsiteX2" fmla="*/ 22585 w 1478852"/>
                <a:gd name="connsiteY2" fmla="*/ 1038578 h 6197600"/>
                <a:gd name="connsiteX3" fmla="*/ 1433696 w 1478852"/>
                <a:gd name="connsiteY3" fmla="*/ 1919111 h 6197600"/>
                <a:gd name="connsiteX4" fmla="*/ 7 w 1478852"/>
                <a:gd name="connsiteY4" fmla="*/ 2280355 h 6197600"/>
                <a:gd name="connsiteX5" fmla="*/ 1456273 w 1478852"/>
                <a:gd name="connsiteY5" fmla="*/ 2675467 h 6197600"/>
                <a:gd name="connsiteX6" fmla="*/ 11296 w 1478852"/>
                <a:gd name="connsiteY6" fmla="*/ 3014133 h 6197600"/>
                <a:gd name="connsiteX7" fmla="*/ 1467562 w 1478852"/>
                <a:gd name="connsiteY7" fmla="*/ 3420533 h 6197600"/>
                <a:gd name="connsiteX8" fmla="*/ 11296 w 1478852"/>
                <a:gd name="connsiteY8" fmla="*/ 3702755 h 6197600"/>
                <a:gd name="connsiteX9" fmla="*/ 1444985 w 1478852"/>
                <a:gd name="connsiteY9" fmla="*/ 4165600 h 6197600"/>
                <a:gd name="connsiteX10" fmla="*/ 11296 w 1478852"/>
                <a:gd name="connsiteY10" fmla="*/ 4436533 h 6197600"/>
                <a:gd name="connsiteX11" fmla="*/ 1433696 w 1478852"/>
                <a:gd name="connsiteY11" fmla="*/ 5012267 h 6197600"/>
                <a:gd name="connsiteX12" fmla="*/ 857962 w 1478852"/>
                <a:gd name="connsiteY12" fmla="*/ 5226755 h 6197600"/>
                <a:gd name="connsiteX13" fmla="*/ 609607 w 1478852"/>
                <a:gd name="connsiteY13" fmla="*/ 5655733 h 6197600"/>
                <a:gd name="connsiteX14" fmla="*/ 609607 w 1478852"/>
                <a:gd name="connsiteY14" fmla="*/ 6197600 h 6197600"/>
                <a:gd name="connsiteX0" fmla="*/ 11291 w 1478847"/>
                <a:gd name="connsiteY0" fmla="*/ 0 h 6197600"/>
                <a:gd name="connsiteX1" fmla="*/ 1478846 w 1478847"/>
                <a:gd name="connsiteY1" fmla="*/ 666044 h 6197600"/>
                <a:gd name="connsiteX2" fmla="*/ 22580 w 1478847"/>
                <a:gd name="connsiteY2" fmla="*/ 1038578 h 6197600"/>
                <a:gd name="connsiteX3" fmla="*/ 1467558 w 1478847"/>
                <a:gd name="connsiteY3" fmla="*/ 1648178 h 6197600"/>
                <a:gd name="connsiteX4" fmla="*/ 2 w 1478847"/>
                <a:gd name="connsiteY4" fmla="*/ 2280355 h 6197600"/>
                <a:gd name="connsiteX5" fmla="*/ 1456268 w 1478847"/>
                <a:gd name="connsiteY5" fmla="*/ 2675467 h 6197600"/>
                <a:gd name="connsiteX6" fmla="*/ 11291 w 1478847"/>
                <a:gd name="connsiteY6" fmla="*/ 3014133 h 6197600"/>
                <a:gd name="connsiteX7" fmla="*/ 1467557 w 1478847"/>
                <a:gd name="connsiteY7" fmla="*/ 3420533 h 6197600"/>
                <a:gd name="connsiteX8" fmla="*/ 11291 w 1478847"/>
                <a:gd name="connsiteY8" fmla="*/ 3702755 h 6197600"/>
                <a:gd name="connsiteX9" fmla="*/ 1444980 w 1478847"/>
                <a:gd name="connsiteY9" fmla="*/ 4165600 h 6197600"/>
                <a:gd name="connsiteX10" fmla="*/ 11291 w 1478847"/>
                <a:gd name="connsiteY10" fmla="*/ 4436533 h 6197600"/>
                <a:gd name="connsiteX11" fmla="*/ 1433691 w 1478847"/>
                <a:gd name="connsiteY11" fmla="*/ 5012267 h 6197600"/>
                <a:gd name="connsiteX12" fmla="*/ 857957 w 1478847"/>
                <a:gd name="connsiteY12" fmla="*/ 5226755 h 6197600"/>
                <a:gd name="connsiteX13" fmla="*/ 609602 w 1478847"/>
                <a:gd name="connsiteY13" fmla="*/ 5655733 h 6197600"/>
                <a:gd name="connsiteX14" fmla="*/ 609602 w 1478847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56275 w 1467564"/>
                <a:gd name="connsiteY3" fmla="*/ 1648178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4289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44986 w 1456274"/>
                <a:gd name="connsiteY3" fmla="*/ 1535289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33697 w 1456274"/>
                <a:gd name="connsiteY3" fmla="*/ 1343377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56267 w 1467556"/>
                <a:gd name="connsiteY5" fmla="*/ 2675467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702755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815644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90134"/>
                <a:gd name="connsiteY0" fmla="*/ 0 h 6197600"/>
                <a:gd name="connsiteX1" fmla="*/ 1444979 w 1490134"/>
                <a:gd name="connsiteY1" fmla="*/ 417690 h 6197600"/>
                <a:gd name="connsiteX2" fmla="*/ 22579 w 1490134"/>
                <a:gd name="connsiteY2" fmla="*/ 869244 h 6197600"/>
                <a:gd name="connsiteX3" fmla="*/ 1444979 w 1490134"/>
                <a:gd name="connsiteY3" fmla="*/ 1343377 h 6197600"/>
                <a:gd name="connsiteX4" fmla="*/ 1 w 1490134"/>
                <a:gd name="connsiteY4" fmla="*/ 1896532 h 6197600"/>
                <a:gd name="connsiteX5" fmla="*/ 1433690 w 1490134"/>
                <a:gd name="connsiteY5" fmla="*/ 2393244 h 6197600"/>
                <a:gd name="connsiteX6" fmla="*/ 22579 w 1490134"/>
                <a:gd name="connsiteY6" fmla="*/ 2935111 h 6197600"/>
                <a:gd name="connsiteX7" fmla="*/ 1467556 w 1490134"/>
                <a:gd name="connsiteY7" fmla="*/ 3420533 h 6197600"/>
                <a:gd name="connsiteX8" fmla="*/ 11290 w 1490134"/>
                <a:gd name="connsiteY8" fmla="*/ 3815644 h 6197600"/>
                <a:gd name="connsiteX9" fmla="*/ 1490134 w 1490134"/>
                <a:gd name="connsiteY9" fmla="*/ 4402666 h 6197600"/>
                <a:gd name="connsiteX10" fmla="*/ 11290 w 1490134"/>
                <a:gd name="connsiteY10" fmla="*/ 4436533 h 6197600"/>
                <a:gd name="connsiteX11" fmla="*/ 1433690 w 1490134"/>
                <a:gd name="connsiteY11" fmla="*/ 5012267 h 6197600"/>
                <a:gd name="connsiteX12" fmla="*/ 857956 w 1490134"/>
                <a:gd name="connsiteY12" fmla="*/ 5226755 h 6197600"/>
                <a:gd name="connsiteX13" fmla="*/ 609601 w 1490134"/>
                <a:gd name="connsiteY13" fmla="*/ 5655733 h 6197600"/>
                <a:gd name="connsiteX14" fmla="*/ 609601 w 1490134"/>
                <a:gd name="connsiteY14" fmla="*/ 6197600 h 6197600"/>
                <a:gd name="connsiteX0" fmla="*/ 11339 w 1490184"/>
                <a:gd name="connsiteY0" fmla="*/ 0 h 6197600"/>
                <a:gd name="connsiteX1" fmla="*/ 1445028 w 1490184"/>
                <a:gd name="connsiteY1" fmla="*/ 417690 h 6197600"/>
                <a:gd name="connsiteX2" fmla="*/ 22628 w 1490184"/>
                <a:gd name="connsiteY2" fmla="*/ 869244 h 6197600"/>
                <a:gd name="connsiteX3" fmla="*/ 1445028 w 1490184"/>
                <a:gd name="connsiteY3" fmla="*/ 1343377 h 6197600"/>
                <a:gd name="connsiteX4" fmla="*/ 50 w 1490184"/>
                <a:gd name="connsiteY4" fmla="*/ 1896532 h 6197600"/>
                <a:gd name="connsiteX5" fmla="*/ 1433739 w 1490184"/>
                <a:gd name="connsiteY5" fmla="*/ 2393244 h 6197600"/>
                <a:gd name="connsiteX6" fmla="*/ 22628 w 1490184"/>
                <a:gd name="connsiteY6" fmla="*/ 2935111 h 6197600"/>
                <a:gd name="connsiteX7" fmla="*/ 1467605 w 1490184"/>
                <a:gd name="connsiteY7" fmla="*/ 3420533 h 6197600"/>
                <a:gd name="connsiteX8" fmla="*/ 11339 w 1490184"/>
                <a:gd name="connsiteY8" fmla="*/ 3815644 h 6197600"/>
                <a:gd name="connsiteX9" fmla="*/ 1490183 w 1490184"/>
                <a:gd name="connsiteY9" fmla="*/ 4402666 h 6197600"/>
                <a:gd name="connsiteX10" fmla="*/ 50 w 1490184"/>
                <a:gd name="connsiteY10" fmla="*/ 4718755 h 6197600"/>
                <a:gd name="connsiteX11" fmla="*/ 1433739 w 1490184"/>
                <a:gd name="connsiteY11" fmla="*/ 5012267 h 6197600"/>
                <a:gd name="connsiteX12" fmla="*/ 858005 w 1490184"/>
                <a:gd name="connsiteY12" fmla="*/ 5226755 h 6197600"/>
                <a:gd name="connsiteX13" fmla="*/ 609650 w 1490184"/>
                <a:gd name="connsiteY13" fmla="*/ 5655733 h 6197600"/>
                <a:gd name="connsiteX14" fmla="*/ 609650 w 1490184"/>
                <a:gd name="connsiteY14" fmla="*/ 6197600 h 6197600"/>
                <a:gd name="connsiteX0" fmla="*/ 11291 w 1522167"/>
                <a:gd name="connsiteY0" fmla="*/ 0 h 6197600"/>
                <a:gd name="connsiteX1" fmla="*/ 1444980 w 1522167"/>
                <a:gd name="connsiteY1" fmla="*/ 417690 h 6197600"/>
                <a:gd name="connsiteX2" fmla="*/ 22580 w 1522167"/>
                <a:gd name="connsiteY2" fmla="*/ 869244 h 6197600"/>
                <a:gd name="connsiteX3" fmla="*/ 1444980 w 1522167"/>
                <a:gd name="connsiteY3" fmla="*/ 1343377 h 6197600"/>
                <a:gd name="connsiteX4" fmla="*/ 2 w 1522167"/>
                <a:gd name="connsiteY4" fmla="*/ 1896532 h 6197600"/>
                <a:gd name="connsiteX5" fmla="*/ 1433691 w 1522167"/>
                <a:gd name="connsiteY5" fmla="*/ 2393244 h 6197600"/>
                <a:gd name="connsiteX6" fmla="*/ 22580 w 1522167"/>
                <a:gd name="connsiteY6" fmla="*/ 2935111 h 6197600"/>
                <a:gd name="connsiteX7" fmla="*/ 1467557 w 1522167"/>
                <a:gd name="connsiteY7" fmla="*/ 3420533 h 6197600"/>
                <a:gd name="connsiteX8" fmla="*/ 11291 w 1522167"/>
                <a:gd name="connsiteY8" fmla="*/ 3815644 h 6197600"/>
                <a:gd name="connsiteX9" fmla="*/ 1490135 w 1522167"/>
                <a:gd name="connsiteY9" fmla="*/ 4402666 h 6197600"/>
                <a:gd name="connsiteX10" fmla="*/ 2 w 1522167"/>
                <a:gd name="connsiteY10" fmla="*/ 4718755 h 6197600"/>
                <a:gd name="connsiteX11" fmla="*/ 1501424 w 1522167"/>
                <a:gd name="connsiteY11" fmla="*/ 5249334 h 6197600"/>
                <a:gd name="connsiteX12" fmla="*/ 857957 w 1522167"/>
                <a:gd name="connsiteY12" fmla="*/ 5226755 h 6197600"/>
                <a:gd name="connsiteX13" fmla="*/ 609602 w 1522167"/>
                <a:gd name="connsiteY13" fmla="*/ 5655733 h 6197600"/>
                <a:gd name="connsiteX14" fmla="*/ 609602 w 1522167"/>
                <a:gd name="connsiteY14" fmla="*/ 6197600 h 6197600"/>
                <a:gd name="connsiteX0" fmla="*/ 11291 w 1500130"/>
                <a:gd name="connsiteY0" fmla="*/ 0 h 6197600"/>
                <a:gd name="connsiteX1" fmla="*/ 1444980 w 1500130"/>
                <a:gd name="connsiteY1" fmla="*/ 417690 h 6197600"/>
                <a:gd name="connsiteX2" fmla="*/ 22580 w 1500130"/>
                <a:gd name="connsiteY2" fmla="*/ 869244 h 6197600"/>
                <a:gd name="connsiteX3" fmla="*/ 1444980 w 1500130"/>
                <a:gd name="connsiteY3" fmla="*/ 1343377 h 6197600"/>
                <a:gd name="connsiteX4" fmla="*/ 2 w 1500130"/>
                <a:gd name="connsiteY4" fmla="*/ 1896532 h 6197600"/>
                <a:gd name="connsiteX5" fmla="*/ 1433691 w 1500130"/>
                <a:gd name="connsiteY5" fmla="*/ 2393244 h 6197600"/>
                <a:gd name="connsiteX6" fmla="*/ 22580 w 1500130"/>
                <a:gd name="connsiteY6" fmla="*/ 2935111 h 6197600"/>
                <a:gd name="connsiteX7" fmla="*/ 1467557 w 1500130"/>
                <a:gd name="connsiteY7" fmla="*/ 3420533 h 6197600"/>
                <a:gd name="connsiteX8" fmla="*/ 11291 w 1500130"/>
                <a:gd name="connsiteY8" fmla="*/ 3815644 h 6197600"/>
                <a:gd name="connsiteX9" fmla="*/ 1490135 w 1500130"/>
                <a:gd name="connsiteY9" fmla="*/ 4402666 h 6197600"/>
                <a:gd name="connsiteX10" fmla="*/ 2 w 1500130"/>
                <a:gd name="connsiteY10" fmla="*/ 4718755 h 6197600"/>
                <a:gd name="connsiteX11" fmla="*/ 1478847 w 1500130"/>
                <a:gd name="connsiteY11" fmla="*/ 5204178 h 6197600"/>
                <a:gd name="connsiteX12" fmla="*/ 857957 w 1500130"/>
                <a:gd name="connsiteY12" fmla="*/ 5226755 h 6197600"/>
                <a:gd name="connsiteX13" fmla="*/ 609602 w 1500130"/>
                <a:gd name="connsiteY13" fmla="*/ 5655733 h 6197600"/>
                <a:gd name="connsiteX14" fmla="*/ 609602 w 1500130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57987 w 1490166"/>
                <a:gd name="connsiteY12" fmla="*/ 52267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0 w 1490165"/>
                <a:gd name="connsiteY0" fmla="*/ 0 h 6197600"/>
                <a:gd name="connsiteX1" fmla="*/ 1445009 w 1490165"/>
                <a:gd name="connsiteY1" fmla="*/ 417690 h 6197600"/>
                <a:gd name="connsiteX2" fmla="*/ 22609 w 1490165"/>
                <a:gd name="connsiteY2" fmla="*/ 869244 h 6197600"/>
                <a:gd name="connsiteX3" fmla="*/ 1445009 w 1490165"/>
                <a:gd name="connsiteY3" fmla="*/ 1343377 h 6197600"/>
                <a:gd name="connsiteX4" fmla="*/ 31 w 1490165"/>
                <a:gd name="connsiteY4" fmla="*/ 1896532 h 6197600"/>
                <a:gd name="connsiteX5" fmla="*/ 1433720 w 1490165"/>
                <a:gd name="connsiteY5" fmla="*/ 2393244 h 6197600"/>
                <a:gd name="connsiteX6" fmla="*/ 22609 w 1490165"/>
                <a:gd name="connsiteY6" fmla="*/ 2935111 h 6197600"/>
                <a:gd name="connsiteX7" fmla="*/ 1467586 w 1490165"/>
                <a:gd name="connsiteY7" fmla="*/ 3420533 h 6197600"/>
                <a:gd name="connsiteX8" fmla="*/ 11320 w 1490165"/>
                <a:gd name="connsiteY8" fmla="*/ 3815644 h 6197600"/>
                <a:gd name="connsiteX9" fmla="*/ 1490164 w 1490165"/>
                <a:gd name="connsiteY9" fmla="*/ 4402666 h 6197600"/>
                <a:gd name="connsiteX10" fmla="*/ 31 w 1490165"/>
                <a:gd name="connsiteY10" fmla="*/ 4718755 h 6197600"/>
                <a:gd name="connsiteX11" fmla="*/ 1445009 w 1490165"/>
                <a:gd name="connsiteY11" fmla="*/ 5192890 h 6197600"/>
                <a:gd name="connsiteX12" fmla="*/ 857986 w 1490165"/>
                <a:gd name="connsiteY12" fmla="*/ 5226755 h 6197600"/>
                <a:gd name="connsiteX13" fmla="*/ 609631 w 1490165"/>
                <a:gd name="connsiteY13" fmla="*/ 5655733 h 6197600"/>
                <a:gd name="connsiteX14" fmla="*/ 609631 w 1490165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54788 w 1490166"/>
                <a:gd name="connsiteY13" fmla="*/ 5870222 h 6197600"/>
                <a:gd name="connsiteX14" fmla="*/ 609632 w 1490166"/>
                <a:gd name="connsiteY14" fmla="*/ 6197600 h 6197600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54788 w 1490166"/>
                <a:gd name="connsiteY13" fmla="*/ 5870222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54788 w 1490166"/>
                <a:gd name="connsiteY13" fmla="*/ 5791199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982164 w 1490166"/>
                <a:gd name="connsiteY12" fmla="*/ 5486399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32 w 1490166"/>
                <a:gd name="connsiteY4" fmla="*/ 1896532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806221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32 w 1490166"/>
                <a:gd name="connsiteY6" fmla="*/ 2777067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292 w 1477165"/>
                <a:gd name="connsiteY0" fmla="*/ 0 h 6705601"/>
                <a:gd name="connsiteX1" fmla="*/ 1444981 w 1477165"/>
                <a:gd name="connsiteY1" fmla="*/ 417690 h 6705601"/>
                <a:gd name="connsiteX2" fmla="*/ 22581 w 1477165"/>
                <a:gd name="connsiteY2" fmla="*/ 869244 h 6705601"/>
                <a:gd name="connsiteX3" fmla="*/ 1444981 w 1477165"/>
                <a:gd name="connsiteY3" fmla="*/ 1343377 h 6705601"/>
                <a:gd name="connsiteX4" fmla="*/ 11292 w 1477165"/>
                <a:gd name="connsiteY4" fmla="*/ 1783643 h 6705601"/>
                <a:gd name="connsiteX5" fmla="*/ 1456269 w 1477165"/>
                <a:gd name="connsiteY5" fmla="*/ 2291644 h 6705601"/>
                <a:gd name="connsiteX6" fmla="*/ 3 w 1477165"/>
                <a:gd name="connsiteY6" fmla="*/ 2777067 h 6705601"/>
                <a:gd name="connsiteX7" fmla="*/ 1444980 w 1477165"/>
                <a:gd name="connsiteY7" fmla="*/ 3262489 h 6705601"/>
                <a:gd name="connsiteX8" fmla="*/ 11292 w 1477165"/>
                <a:gd name="connsiteY8" fmla="*/ 3815644 h 6705601"/>
                <a:gd name="connsiteX9" fmla="*/ 1456270 w 1477165"/>
                <a:gd name="connsiteY9" fmla="*/ 4233332 h 6705601"/>
                <a:gd name="connsiteX10" fmla="*/ 3 w 1477165"/>
                <a:gd name="connsiteY10" fmla="*/ 4718755 h 6705601"/>
                <a:gd name="connsiteX11" fmla="*/ 1444981 w 1477165"/>
                <a:gd name="connsiteY11" fmla="*/ 5192890 h 6705601"/>
                <a:gd name="connsiteX12" fmla="*/ 982135 w 1477165"/>
                <a:gd name="connsiteY12" fmla="*/ 5486399 h 6705601"/>
                <a:gd name="connsiteX13" fmla="*/ 733782 w 1477165"/>
                <a:gd name="connsiteY13" fmla="*/ 5813777 h 6705601"/>
                <a:gd name="connsiteX14" fmla="*/ 688625 w 1477165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718755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639733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66371" h="6649157">
                  <a:moveTo>
                    <a:pt x="22586" y="0"/>
                  </a:moveTo>
                  <a:cubicBezTo>
                    <a:pt x="812807" y="115711"/>
                    <a:pt x="1444986" y="225779"/>
                    <a:pt x="1444986" y="361246"/>
                  </a:cubicBezTo>
                  <a:cubicBezTo>
                    <a:pt x="1444986" y="496713"/>
                    <a:pt x="22586" y="658519"/>
                    <a:pt x="22586" y="812800"/>
                  </a:cubicBezTo>
                  <a:cubicBezTo>
                    <a:pt x="22586" y="967081"/>
                    <a:pt x="1446868" y="1115718"/>
                    <a:pt x="1444986" y="1286933"/>
                  </a:cubicBezTo>
                  <a:cubicBezTo>
                    <a:pt x="1443105" y="1458148"/>
                    <a:pt x="9416" y="1569155"/>
                    <a:pt x="11297" y="1727199"/>
                  </a:cubicBezTo>
                  <a:cubicBezTo>
                    <a:pt x="13178" y="1885243"/>
                    <a:pt x="1454393" y="2112904"/>
                    <a:pt x="1456274" y="2235200"/>
                  </a:cubicBezTo>
                  <a:cubicBezTo>
                    <a:pt x="1458156" y="2357496"/>
                    <a:pt x="1889" y="2558816"/>
                    <a:pt x="8" y="2720623"/>
                  </a:cubicBezTo>
                  <a:cubicBezTo>
                    <a:pt x="-1873" y="2882430"/>
                    <a:pt x="1443104" y="3032949"/>
                    <a:pt x="1444985" y="3206045"/>
                  </a:cubicBezTo>
                  <a:cubicBezTo>
                    <a:pt x="1446866" y="3379141"/>
                    <a:pt x="9415" y="3597393"/>
                    <a:pt x="11297" y="3759200"/>
                  </a:cubicBezTo>
                  <a:cubicBezTo>
                    <a:pt x="13179" y="3921007"/>
                    <a:pt x="1458156" y="4039540"/>
                    <a:pt x="1456275" y="4176888"/>
                  </a:cubicBezTo>
                  <a:cubicBezTo>
                    <a:pt x="1454394" y="4314236"/>
                    <a:pt x="3771" y="4440296"/>
                    <a:pt x="8" y="4583289"/>
                  </a:cubicBezTo>
                  <a:cubicBezTo>
                    <a:pt x="-3755" y="4726282"/>
                    <a:pt x="1270008" y="4893735"/>
                    <a:pt x="1433697" y="5034846"/>
                  </a:cubicBezTo>
                  <a:cubicBezTo>
                    <a:pt x="1597386" y="5175957"/>
                    <a:pt x="1098792" y="5309541"/>
                    <a:pt x="982140" y="5429955"/>
                  </a:cubicBezTo>
                  <a:cubicBezTo>
                    <a:pt x="865488" y="5550369"/>
                    <a:pt x="782705" y="5554133"/>
                    <a:pt x="733787" y="5757333"/>
                  </a:cubicBezTo>
                  <a:cubicBezTo>
                    <a:pt x="684869" y="5960533"/>
                    <a:pt x="667933" y="6459127"/>
                    <a:pt x="688630" y="6649157"/>
                  </a:cubicBezTo>
                </a:path>
              </a:pathLst>
            </a:cu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42" name="テキスト ボックス 141"/>
            <p:cNvSpPr txBox="1"/>
            <p:nvPr/>
          </p:nvSpPr>
          <p:spPr>
            <a:xfrm>
              <a:off x="858159" y="2111532"/>
              <a:ext cx="517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0</a:t>
              </a:r>
              <a:endParaRPr kumimoji="1" lang="ja-JP" altLang="en-US" dirty="0"/>
            </a:p>
          </p:txBody>
        </p:sp>
        <p:sp>
          <p:nvSpPr>
            <p:cNvPr id="143" name="フリーフォーム 142"/>
            <p:cNvSpPr/>
            <p:nvPr/>
          </p:nvSpPr>
          <p:spPr>
            <a:xfrm flipH="1">
              <a:off x="1387992" y="2088290"/>
              <a:ext cx="79305" cy="504529"/>
            </a:xfrm>
            <a:custGeom>
              <a:avLst/>
              <a:gdLst>
                <a:gd name="connsiteX0" fmla="*/ 11296 w 1478851"/>
                <a:gd name="connsiteY0" fmla="*/ 0 h 6197600"/>
                <a:gd name="connsiteX1" fmla="*/ 1478851 w 1478851"/>
                <a:gd name="connsiteY1" fmla="*/ 666044 h 6197600"/>
                <a:gd name="connsiteX2" fmla="*/ 11296 w 1478851"/>
                <a:gd name="connsiteY2" fmla="*/ 1253067 h 6197600"/>
                <a:gd name="connsiteX3" fmla="*/ 1433696 w 1478851"/>
                <a:gd name="connsiteY3" fmla="*/ 1919111 h 6197600"/>
                <a:gd name="connsiteX4" fmla="*/ 7 w 1478851"/>
                <a:gd name="connsiteY4" fmla="*/ 2280355 h 6197600"/>
                <a:gd name="connsiteX5" fmla="*/ 1456273 w 1478851"/>
                <a:gd name="connsiteY5" fmla="*/ 2675467 h 6197600"/>
                <a:gd name="connsiteX6" fmla="*/ 11296 w 1478851"/>
                <a:gd name="connsiteY6" fmla="*/ 3014133 h 6197600"/>
                <a:gd name="connsiteX7" fmla="*/ 1467562 w 1478851"/>
                <a:gd name="connsiteY7" fmla="*/ 3420533 h 6197600"/>
                <a:gd name="connsiteX8" fmla="*/ 11296 w 1478851"/>
                <a:gd name="connsiteY8" fmla="*/ 3702755 h 6197600"/>
                <a:gd name="connsiteX9" fmla="*/ 1444985 w 1478851"/>
                <a:gd name="connsiteY9" fmla="*/ 4165600 h 6197600"/>
                <a:gd name="connsiteX10" fmla="*/ 11296 w 1478851"/>
                <a:gd name="connsiteY10" fmla="*/ 4436533 h 6197600"/>
                <a:gd name="connsiteX11" fmla="*/ 1433696 w 1478851"/>
                <a:gd name="connsiteY11" fmla="*/ 5012267 h 6197600"/>
                <a:gd name="connsiteX12" fmla="*/ 857962 w 1478851"/>
                <a:gd name="connsiteY12" fmla="*/ 5226755 h 6197600"/>
                <a:gd name="connsiteX13" fmla="*/ 609607 w 1478851"/>
                <a:gd name="connsiteY13" fmla="*/ 5655733 h 6197600"/>
                <a:gd name="connsiteX14" fmla="*/ 609607 w 1478851"/>
                <a:gd name="connsiteY14" fmla="*/ 6197600 h 6197600"/>
                <a:gd name="connsiteX0" fmla="*/ 11296 w 1478852"/>
                <a:gd name="connsiteY0" fmla="*/ 0 h 6197600"/>
                <a:gd name="connsiteX1" fmla="*/ 1478851 w 1478852"/>
                <a:gd name="connsiteY1" fmla="*/ 666044 h 6197600"/>
                <a:gd name="connsiteX2" fmla="*/ 22585 w 1478852"/>
                <a:gd name="connsiteY2" fmla="*/ 1038578 h 6197600"/>
                <a:gd name="connsiteX3" fmla="*/ 1433696 w 1478852"/>
                <a:gd name="connsiteY3" fmla="*/ 1919111 h 6197600"/>
                <a:gd name="connsiteX4" fmla="*/ 7 w 1478852"/>
                <a:gd name="connsiteY4" fmla="*/ 2280355 h 6197600"/>
                <a:gd name="connsiteX5" fmla="*/ 1456273 w 1478852"/>
                <a:gd name="connsiteY5" fmla="*/ 2675467 h 6197600"/>
                <a:gd name="connsiteX6" fmla="*/ 11296 w 1478852"/>
                <a:gd name="connsiteY6" fmla="*/ 3014133 h 6197600"/>
                <a:gd name="connsiteX7" fmla="*/ 1467562 w 1478852"/>
                <a:gd name="connsiteY7" fmla="*/ 3420533 h 6197600"/>
                <a:gd name="connsiteX8" fmla="*/ 11296 w 1478852"/>
                <a:gd name="connsiteY8" fmla="*/ 3702755 h 6197600"/>
                <a:gd name="connsiteX9" fmla="*/ 1444985 w 1478852"/>
                <a:gd name="connsiteY9" fmla="*/ 4165600 h 6197600"/>
                <a:gd name="connsiteX10" fmla="*/ 11296 w 1478852"/>
                <a:gd name="connsiteY10" fmla="*/ 4436533 h 6197600"/>
                <a:gd name="connsiteX11" fmla="*/ 1433696 w 1478852"/>
                <a:gd name="connsiteY11" fmla="*/ 5012267 h 6197600"/>
                <a:gd name="connsiteX12" fmla="*/ 857962 w 1478852"/>
                <a:gd name="connsiteY12" fmla="*/ 5226755 h 6197600"/>
                <a:gd name="connsiteX13" fmla="*/ 609607 w 1478852"/>
                <a:gd name="connsiteY13" fmla="*/ 5655733 h 6197600"/>
                <a:gd name="connsiteX14" fmla="*/ 609607 w 1478852"/>
                <a:gd name="connsiteY14" fmla="*/ 6197600 h 6197600"/>
                <a:gd name="connsiteX0" fmla="*/ 11291 w 1478847"/>
                <a:gd name="connsiteY0" fmla="*/ 0 h 6197600"/>
                <a:gd name="connsiteX1" fmla="*/ 1478846 w 1478847"/>
                <a:gd name="connsiteY1" fmla="*/ 666044 h 6197600"/>
                <a:gd name="connsiteX2" fmla="*/ 22580 w 1478847"/>
                <a:gd name="connsiteY2" fmla="*/ 1038578 h 6197600"/>
                <a:gd name="connsiteX3" fmla="*/ 1467558 w 1478847"/>
                <a:gd name="connsiteY3" fmla="*/ 1648178 h 6197600"/>
                <a:gd name="connsiteX4" fmla="*/ 2 w 1478847"/>
                <a:gd name="connsiteY4" fmla="*/ 2280355 h 6197600"/>
                <a:gd name="connsiteX5" fmla="*/ 1456268 w 1478847"/>
                <a:gd name="connsiteY5" fmla="*/ 2675467 h 6197600"/>
                <a:gd name="connsiteX6" fmla="*/ 11291 w 1478847"/>
                <a:gd name="connsiteY6" fmla="*/ 3014133 h 6197600"/>
                <a:gd name="connsiteX7" fmla="*/ 1467557 w 1478847"/>
                <a:gd name="connsiteY7" fmla="*/ 3420533 h 6197600"/>
                <a:gd name="connsiteX8" fmla="*/ 11291 w 1478847"/>
                <a:gd name="connsiteY8" fmla="*/ 3702755 h 6197600"/>
                <a:gd name="connsiteX9" fmla="*/ 1444980 w 1478847"/>
                <a:gd name="connsiteY9" fmla="*/ 4165600 h 6197600"/>
                <a:gd name="connsiteX10" fmla="*/ 11291 w 1478847"/>
                <a:gd name="connsiteY10" fmla="*/ 4436533 h 6197600"/>
                <a:gd name="connsiteX11" fmla="*/ 1433691 w 1478847"/>
                <a:gd name="connsiteY11" fmla="*/ 5012267 h 6197600"/>
                <a:gd name="connsiteX12" fmla="*/ 857957 w 1478847"/>
                <a:gd name="connsiteY12" fmla="*/ 5226755 h 6197600"/>
                <a:gd name="connsiteX13" fmla="*/ 609602 w 1478847"/>
                <a:gd name="connsiteY13" fmla="*/ 5655733 h 6197600"/>
                <a:gd name="connsiteX14" fmla="*/ 609602 w 1478847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56275 w 1467564"/>
                <a:gd name="connsiteY3" fmla="*/ 1648178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4289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44986 w 1456274"/>
                <a:gd name="connsiteY3" fmla="*/ 1535289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33697 w 1456274"/>
                <a:gd name="connsiteY3" fmla="*/ 1343377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56267 w 1467556"/>
                <a:gd name="connsiteY5" fmla="*/ 2675467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702755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815644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90134"/>
                <a:gd name="connsiteY0" fmla="*/ 0 h 6197600"/>
                <a:gd name="connsiteX1" fmla="*/ 1444979 w 1490134"/>
                <a:gd name="connsiteY1" fmla="*/ 417690 h 6197600"/>
                <a:gd name="connsiteX2" fmla="*/ 22579 w 1490134"/>
                <a:gd name="connsiteY2" fmla="*/ 869244 h 6197600"/>
                <a:gd name="connsiteX3" fmla="*/ 1444979 w 1490134"/>
                <a:gd name="connsiteY3" fmla="*/ 1343377 h 6197600"/>
                <a:gd name="connsiteX4" fmla="*/ 1 w 1490134"/>
                <a:gd name="connsiteY4" fmla="*/ 1896532 h 6197600"/>
                <a:gd name="connsiteX5" fmla="*/ 1433690 w 1490134"/>
                <a:gd name="connsiteY5" fmla="*/ 2393244 h 6197600"/>
                <a:gd name="connsiteX6" fmla="*/ 22579 w 1490134"/>
                <a:gd name="connsiteY6" fmla="*/ 2935111 h 6197600"/>
                <a:gd name="connsiteX7" fmla="*/ 1467556 w 1490134"/>
                <a:gd name="connsiteY7" fmla="*/ 3420533 h 6197600"/>
                <a:gd name="connsiteX8" fmla="*/ 11290 w 1490134"/>
                <a:gd name="connsiteY8" fmla="*/ 3815644 h 6197600"/>
                <a:gd name="connsiteX9" fmla="*/ 1490134 w 1490134"/>
                <a:gd name="connsiteY9" fmla="*/ 4402666 h 6197600"/>
                <a:gd name="connsiteX10" fmla="*/ 11290 w 1490134"/>
                <a:gd name="connsiteY10" fmla="*/ 4436533 h 6197600"/>
                <a:gd name="connsiteX11" fmla="*/ 1433690 w 1490134"/>
                <a:gd name="connsiteY11" fmla="*/ 5012267 h 6197600"/>
                <a:gd name="connsiteX12" fmla="*/ 857956 w 1490134"/>
                <a:gd name="connsiteY12" fmla="*/ 5226755 h 6197600"/>
                <a:gd name="connsiteX13" fmla="*/ 609601 w 1490134"/>
                <a:gd name="connsiteY13" fmla="*/ 5655733 h 6197600"/>
                <a:gd name="connsiteX14" fmla="*/ 609601 w 1490134"/>
                <a:gd name="connsiteY14" fmla="*/ 6197600 h 6197600"/>
                <a:gd name="connsiteX0" fmla="*/ 11339 w 1490184"/>
                <a:gd name="connsiteY0" fmla="*/ 0 h 6197600"/>
                <a:gd name="connsiteX1" fmla="*/ 1445028 w 1490184"/>
                <a:gd name="connsiteY1" fmla="*/ 417690 h 6197600"/>
                <a:gd name="connsiteX2" fmla="*/ 22628 w 1490184"/>
                <a:gd name="connsiteY2" fmla="*/ 869244 h 6197600"/>
                <a:gd name="connsiteX3" fmla="*/ 1445028 w 1490184"/>
                <a:gd name="connsiteY3" fmla="*/ 1343377 h 6197600"/>
                <a:gd name="connsiteX4" fmla="*/ 50 w 1490184"/>
                <a:gd name="connsiteY4" fmla="*/ 1896532 h 6197600"/>
                <a:gd name="connsiteX5" fmla="*/ 1433739 w 1490184"/>
                <a:gd name="connsiteY5" fmla="*/ 2393244 h 6197600"/>
                <a:gd name="connsiteX6" fmla="*/ 22628 w 1490184"/>
                <a:gd name="connsiteY6" fmla="*/ 2935111 h 6197600"/>
                <a:gd name="connsiteX7" fmla="*/ 1467605 w 1490184"/>
                <a:gd name="connsiteY7" fmla="*/ 3420533 h 6197600"/>
                <a:gd name="connsiteX8" fmla="*/ 11339 w 1490184"/>
                <a:gd name="connsiteY8" fmla="*/ 3815644 h 6197600"/>
                <a:gd name="connsiteX9" fmla="*/ 1490183 w 1490184"/>
                <a:gd name="connsiteY9" fmla="*/ 4402666 h 6197600"/>
                <a:gd name="connsiteX10" fmla="*/ 50 w 1490184"/>
                <a:gd name="connsiteY10" fmla="*/ 4718755 h 6197600"/>
                <a:gd name="connsiteX11" fmla="*/ 1433739 w 1490184"/>
                <a:gd name="connsiteY11" fmla="*/ 5012267 h 6197600"/>
                <a:gd name="connsiteX12" fmla="*/ 858005 w 1490184"/>
                <a:gd name="connsiteY12" fmla="*/ 5226755 h 6197600"/>
                <a:gd name="connsiteX13" fmla="*/ 609650 w 1490184"/>
                <a:gd name="connsiteY13" fmla="*/ 5655733 h 6197600"/>
                <a:gd name="connsiteX14" fmla="*/ 609650 w 1490184"/>
                <a:gd name="connsiteY14" fmla="*/ 6197600 h 6197600"/>
                <a:gd name="connsiteX0" fmla="*/ 11291 w 1522167"/>
                <a:gd name="connsiteY0" fmla="*/ 0 h 6197600"/>
                <a:gd name="connsiteX1" fmla="*/ 1444980 w 1522167"/>
                <a:gd name="connsiteY1" fmla="*/ 417690 h 6197600"/>
                <a:gd name="connsiteX2" fmla="*/ 22580 w 1522167"/>
                <a:gd name="connsiteY2" fmla="*/ 869244 h 6197600"/>
                <a:gd name="connsiteX3" fmla="*/ 1444980 w 1522167"/>
                <a:gd name="connsiteY3" fmla="*/ 1343377 h 6197600"/>
                <a:gd name="connsiteX4" fmla="*/ 2 w 1522167"/>
                <a:gd name="connsiteY4" fmla="*/ 1896532 h 6197600"/>
                <a:gd name="connsiteX5" fmla="*/ 1433691 w 1522167"/>
                <a:gd name="connsiteY5" fmla="*/ 2393244 h 6197600"/>
                <a:gd name="connsiteX6" fmla="*/ 22580 w 1522167"/>
                <a:gd name="connsiteY6" fmla="*/ 2935111 h 6197600"/>
                <a:gd name="connsiteX7" fmla="*/ 1467557 w 1522167"/>
                <a:gd name="connsiteY7" fmla="*/ 3420533 h 6197600"/>
                <a:gd name="connsiteX8" fmla="*/ 11291 w 1522167"/>
                <a:gd name="connsiteY8" fmla="*/ 3815644 h 6197600"/>
                <a:gd name="connsiteX9" fmla="*/ 1490135 w 1522167"/>
                <a:gd name="connsiteY9" fmla="*/ 4402666 h 6197600"/>
                <a:gd name="connsiteX10" fmla="*/ 2 w 1522167"/>
                <a:gd name="connsiteY10" fmla="*/ 4718755 h 6197600"/>
                <a:gd name="connsiteX11" fmla="*/ 1501424 w 1522167"/>
                <a:gd name="connsiteY11" fmla="*/ 5249334 h 6197600"/>
                <a:gd name="connsiteX12" fmla="*/ 857957 w 1522167"/>
                <a:gd name="connsiteY12" fmla="*/ 5226755 h 6197600"/>
                <a:gd name="connsiteX13" fmla="*/ 609602 w 1522167"/>
                <a:gd name="connsiteY13" fmla="*/ 5655733 h 6197600"/>
                <a:gd name="connsiteX14" fmla="*/ 609602 w 1522167"/>
                <a:gd name="connsiteY14" fmla="*/ 6197600 h 6197600"/>
                <a:gd name="connsiteX0" fmla="*/ 11291 w 1500130"/>
                <a:gd name="connsiteY0" fmla="*/ 0 h 6197600"/>
                <a:gd name="connsiteX1" fmla="*/ 1444980 w 1500130"/>
                <a:gd name="connsiteY1" fmla="*/ 417690 h 6197600"/>
                <a:gd name="connsiteX2" fmla="*/ 22580 w 1500130"/>
                <a:gd name="connsiteY2" fmla="*/ 869244 h 6197600"/>
                <a:gd name="connsiteX3" fmla="*/ 1444980 w 1500130"/>
                <a:gd name="connsiteY3" fmla="*/ 1343377 h 6197600"/>
                <a:gd name="connsiteX4" fmla="*/ 2 w 1500130"/>
                <a:gd name="connsiteY4" fmla="*/ 1896532 h 6197600"/>
                <a:gd name="connsiteX5" fmla="*/ 1433691 w 1500130"/>
                <a:gd name="connsiteY5" fmla="*/ 2393244 h 6197600"/>
                <a:gd name="connsiteX6" fmla="*/ 22580 w 1500130"/>
                <a:gd name="connsiteY6" fmla="*/ 2935111 h 6197600"/>
                <a:gd name="connsiteX7" fmla="*/ 1467557 w 1500130"/>
                <a:gd name="connsiteY7" fmla="*/ 3420533 h 6197600"/>
                <a:gd name="connsiteX8" fmla="*/ 11291 w 1500130"/>
                <a:gd name="connsiteY8" fmla="*/ 3815644 h 6197600"/>
                <a:gd name="connsiteX9" fmla="*/ 1490135 w 1500130"/>
                <a:gd name="connsiteY9" fmla="*/ 4402666 h 6197600"/>
                <a:gd name="connsiteX10" fmla="*/ 2 w 1500130"/>
                <a:gd name="connsiteY10" fmla="*/ 4718755 h 6197600"/>
                <a:gd name="connsiteX11" fmla="*/ 1478847 w 1500130"/>
                <a:gd name="connsiteY11" fmla="*/ 5204178 h 6197600"/>
                <a:gd name="connsiteX12" fmla="*/ 857957 w 1500130"/>
                <a:gd name="connsiteY12" fmla="*/ 5226755 h 6197600"/>
                <a:gd name="connsiteX13" fmla="*/ 609602 w 1500130"/>
                <a:gd name="connsiteY13" fmla="*/ 5655733 h 6197600"/>
                <a:gd name="connsiteX14" fmla="*/ 609602 w 1500130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57987 w 1490166"/>
                <a:gd name="connsiteY12" fmla="*/ 52267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0 w 1490165"/>
                <a:gd name="connsiteY0" fmla="*/ 0 h 6197600"/>
                <a:gd name="connsiteX1" fmla="*/ 1445009 w 1490165"/>
                <a:gd name="connsiteY1" fmla="*/ 417690 h 6197600"/>
                <a:gd name="connsiteX2" fmla="*/ 22609 w 1490165"/>
                <a:gd name="connsiteY2" fmla="*/ 869244 h 6197600"/>
                <a:gd name="connsiteX3" fmla="*/ 1445009 w 1490165"/>
                <a:gd name="connsiteY3" fmla="*/ 1343377 h 6197600"/>
                <a:gd name="connsiteX4" fmla="*/ 31 w 1490165"/>
                <a:gd name="connsiteY4" fmla="*/ 1896532 h 6197600"/>
                <a:gd name="connsiteX5" fmla="*/ 1433720 w 1490165"/>
                <a:gd name="connsiteY5" fmla="*/ 2393244 h 6197600"/>
                <a:gd name="connsiteX6" fmla="*/ 22609 w 1490165"/>
                <a:gd name="connsiteY6" fmla="*/ 2935111 h 6197600"/>
                <a:gd name="connsiteX7" fmla="*/ 1467586 w 1490165"/>
                <a:gd name="connsiteY7" fmla="*/ 3420533 h 6197600"/>
                <a:gd name="connsiteX8" fmla="*/ 11320 w 1490165"/>
                <a:gd name="connsiteY8" fmla="*/ 3815644 h 6197600"/>
                <a:gd name="connsiteX9" fmla="*/ 1490164 w 1490165"/>
                <a:gd name="connsiteY9" fmla="*/ 4402666 h 6197600"/>
                <a:gd name="connsiteX10" fmla="*/ 31 w 1490165"/>
                <a:gd name="connsiteY10" fmla="*/ 4718755 h 6197600"/>
                <a:gd name="connsiteX11" fmla="*/ 1445009 w 1490165"/>
                <a:gd name="connsiteY11" fmla="*/ 5192890 h 6197600"/>
                <a:gd name="connsiteX12" fmla="*/ 857986 w 1490165"/>
                <a:gd name="connsiteY12" fmla="*/ 5226755 h 6197600"/>
                <a:gd name="connsiteX13" fmla="*/ 609631 w 1490165"/>
                <a:gd name="connsiteY13" fmla="*/ 5655733 h 6197600"/>
                <a:gd name="connsiteX14" fmla="*/ 609631 w 1490165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54788 w 1490166"/>
                <a:gd name="connsiteY13" fmla="*/ 5870222 h 6197600"/>
                <a:gd name="connsiteX14" fmla="*/ 609632 w 1490166"/>
                <a:gd name="connsiteY14" fmla="*/ 6197600 h 6197600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54788 w 1490166"/>
                <a:gd name="connsiteY13" fmla="*/ 5870222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54788 w 1490166"/>
                <a:gd name="connsiteY13" fmla="*/ 5791199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982164 w 1490166"/>
                <a:gd name="connsiteY12" fmla="*/ 5486399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32 w 1490166"/>
                <a:gd name="connsiteY4" fmla="*/ 1896532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806221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32 w 1490166"/>
                <a:gd name="connsiteY6" fmla="*/ 2777067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292 w 1477165"/>
                <a:gd name="connsiteY0" fmla="*/ 0 h 6705601"/>
                <a:gd name="connsiteX1" fmla="*/ 1444981 w 1477165"/>
                <a:gd name="connsiteY1" fmla="*/ 417690 h 6705601"/>
                <a:gd name="connsiteX2" fmla="*/ 22581 w 1477165"/>
                <a:gd name="connsiteY2" fmla="*/ 869244 h 6705601"/>
                <a:gd name="connsiteX3" fmla="*/ 1444981 w 1477165"/>
                <a:gd name="connsiteY3" fmla="*/ 1343377 h 6705601"/>
                <a:gd name="connsiteX4" fmla="*/ 11292 w 1477165"/>
                <a:gd name="connsiteY4" fmla="*/ 1783643 h 6705601"/>
                <a:gd name="connsiteX5" fmla="*/ 1456269 w 1477165"/>
                <a:gd name="connsiteY5" fmla="*/ 2291644 h 6705601"/>
                <a:gd name="connsiteX6" fmla="*/ 3 w 1477165"/>
                <a:gd name="connsiteY6" fmla="*/ 2777067 h 6705601"/>
                <a:gd name="connsiteX7" fmla="*/ 1444980 w 1477165"/>
                <a:gd name="connsiteY7" fmla="*/ 3262489 h 6705601"/>
                <a:gd name="connsiteX8" fmla="*/ 11292 w 1477165"/>
                <a:gd name="connsiteY8" fmla="*/ 3815644 h 6705601"/>
                <a:gd name="connsiteX9" fmla="*/ 1456270 w 1477165"/>
                <a:gd name="connsiteY9" fmla="*/ 4233332 h 6705601"/>
                <a:gd name="connsiteX10" fmla="*/ 3 w 1477165"/>
                <a:gd name="connsiteY10" fmla="*/ 4718755 h 6705601"/>
                <a:gd name="connsiteX11" fmla="*/ 1444981 w 1477165"/>
                <a:gd name="connsiteY11" fmla="*/ 5192890 h 6705601"/>
                <a:gd name="connsiteX12" fmla="*/ 982135 w 1477165"/>
                <a:gd name="connsiteY12" fmla="*/ 5486399 h 6705601"/>
                <a:gd name="connsiteX13" fmla="*/ 733782 w 1477165"/>
                <a:gd name="connsiteY13" fmla="*/ 5813777 h 6705601"/>
                <a:gd name="connsiteX14" fmla="*/ 688625 w 1477165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718755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639733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66371" h="6649157">
                  <a:moveTo>
                    <a:pt x="22586" y="0"/>
                  </a:moveTo>
                  <a:cubicBezTo>
                    <a:pt x="812807" y="115711"/>
                    <a:pt x="1444986" y="225779"/>
                    <a:pt x="1444986" y="361246"/>
                  </a:cubicBezTo>
                  <a:cubicBezTo>
                    <a:pt x="1444986" y="496713"/>
                    <a:pt x="22586" y="658519"/>
                    <a:pt x="22586" y="812800"/>
                  </a:cubicBezTo>
                  <a:cubicBezTo>
                    <a:pt x="22586" y="967081"/>
                    <a:pt x="1446868" y="1115718"/>
                    <a:pt x="1444986" y="1286933"/>
                  </a:cubicBezTo>
                  <a:cubicBezTo>
                    <a:pt x="1443105" y="1458148"/>
                    <a:pt x="9416" y="1569155"/>
                    <a:pt x="11297" y="1727199"/>
                  </a:cubicBezTo>
                  <a:cubicBezTo>
                    <a:pt x="13178" y="1885243"/>
                    <a:pt x="1454393" y="2112904"/>
                    <a:pt x="1456274" y="2235200"/>
                  </a:cubicBezTo>
                  <a:cubicBezTo>
                    <a:pt x="1458156" y="2357496"/>
                    <a:pt x="1889" y="2558816"/>
                    <a:pt x="8" y="2720623"/>
                  </a:cubicBezTo>
                  <a:cubicBezTo>
                    <a:pt x="-1873" y="2882430"/>
                    <a:pt x="1443104" y="3032949"/>
                    <a:pt x="1444985" y="3206045"/>
                  </a:cubicBezTo>
                  <a:cubicBezTo>
                    <a:pt x="1446866" y="3379141"/>
                    <a:pt x="9415" y="3597393"/>
                    <a:pt x="11297" y="3759200"/>
                  </a:cubicBezTo>
                  <a:cubicBezTo>
                    <a:pt x="13179" y="3921007"/>
                    <a:pt x="1458156" y="4039540"/>
                    <a:pt x="1456275" y="4176888"/>
                  </a:cubicBezTo>
                  <a:cubicBezTo>
                    <a:pt x="1454394" y="4314236"/>
                    <a:pt x="3771" y="4440296"/>
                    <a:pt x="8" y="4583289"/>
                  </a:cubicBezTo>
                  <a:cubicBezTo>
                    <a:pt x="-3755" y="4726282"/>
                    <a:pt x="1270008" y="4893735"/>
                    <a:pt x="1433697" y="5034846"/>
                  </a:cubicBezTo>
                  <a:cubicBezTo>
                    <a:pt x="1597386" y="5175957"/>
                    <a:pt x="1098792" y="5309541"/>
                    <a:pt x="982140" y="5429955"/>
                  </a:cubicBezTo>
                  <a:cubicBezTo>
                    <a:pt x="865488" y="5550369"/>
                    <a:pt x="782705" y="5554133"/>
                    <a:pt x="733787" y="5757333"/>
                  </a:cubicBezTo>
                  <a:cubicBezTo>
                    <a:pt x="684869" y="5960533"/>
                    <a:pt x="667933" y="6459127"/>
                    <a:pt x="688630" y="6649157"/>
                  </a:cubicBezTo>
                </a:path>
              </a:pathLst>
            </a:cu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44" name="テキスト ボックス 143"/>
            <p:cNvSpPr txBox="1"/>
            <p:nvPr/>
          </p:nvSpPr>
          <p:spPr>
            <a:xfrm>
              <a:off x="1428249" y="2105886"/>
              <a:ext cx="517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/>
                <a:t>1</a:t>
              </a:r>
              <a:endParaRPr kumimoji="1" lang="ja-JP" altLang="en-US" dirty="0"/>
            </a:p>
          </p:txBody>
        </p:sp>
        <p:sp>
          <p:nvSpPr>
            <p:cNvPr id="145" name="フリーフォーム 144"/>
            <p:cNvSpPr/>
            <p:nvPr/>
          </p:nvSpPr>
          <p:spPr>
            <a:xfrm flipH="1">
              <a:off x="1958897" y="2083306"/>
              <a:ext cx="79305" cy="504529"/>
            </a:xfrm>
            <a:custGeom>
              <a:avLst/>
              <a:gdLst>
                <a:gd name="connsiteX0" fmla="*/ 11296 w 1478851"/>
                <a:gd name="connsiteY0" fmla="*/ 0 h 6197600"/>
                <a:gd name="connsiteX1" fmla="*/ 1478851 w 1478851"/>
                <a:gd name="connsiteY1" fmla="*/ 666044 h 6197600"/>
                <a:gd name="connsiteX2" fmla="*/ 11296 w 1478851"/>
                <a:gd name="connsiteY2" fmla="*/ 1253067 h 6197600"/>
                <a:gd name="connsiteX3" fmla="*/ 1433696 w 1478851"/>
                <a:gd name="connsiteY3" fmla="*/ 1919111 h 6197600"/>
                <a:gd name="connsiteX4" fmla="*/ 7 w 1478851"/>
                <a:gd name="connsiteY4" fmla="*/ 2280355 h 6197600"/>
                <a:gd name="connsiteX5" fmla="*/ 1456273 w 1478851"/>
                <a:gd name="connsiteY5" fmla="*/ 2675467 h 6197600"/>
                <a:gd name="connsiteX6" fmla="*/ 11296 w 1478851"/>
                <a:gd name="connsiteY6" fmla="*/ 3014133 h 6197600"/>
                <a:gd name="connsiteX7" fmla="*/ 1467562 w 1478851"/>
                <a:gd name="connsiteY7" fmla="*/ 3420533 h 6197600"/>
                <a:gd name="connsiteX8" fmla="*/ 11296 w 1478851"/>
                <a:gd name="connsiteY8" fmla="*/ 3702755 h 6197600"/>
                <a:gd name="connsiteX9" fmla="*/ 1444985 w 1478851"/>
                <a:gd name="connsiteY9" fmla="*/ 4165600 h 6197600"/>
                <a:gd name="connsiteX10" fmla="*/ 11296 w 1478851"/>
                <a:gd name="connsiteY10" fmla="*/ 4436533 h 6197600"/>
                <a:gd name="connsiteX11" fmla="*/ 1433696 w 1478851"/>
                <a:gd name="connsiteY11" fmla="*/ 5012267 h 6197600"/>
                <a:gd name="connsiteX12" fmla="*/ 857962 w 1478851"/>
                <a:gd name="connsiteY12" fmla="*/ 5226755 h 6197600"/>
                <a:gd name="connsiteX13" fmla="*/ 609607 w 1478851"/>
                <a:gd name="connsiteY13" fmla="*/ 5655733 h 6197600"/>
                <a:gd name="connsiteX14" fmla="*/ 609607 w 1478851"/>
                <a:gd name="connsiteY14" fmla="*/ 6197600 h 6197600"/>
                <a:gd name="connsiteX0" fmla="*/ 11296 w 1478852"/>
                <a:gd name="connsiteY0" fmla="*/ 0 h 6197600"/>
                <a:gd name="connsiteX1" fmla="*/ 1478851 w 1478852"/>
                <a:gd name="connsiteY1" fmla="*/ 666044 h 6197600"/>
                <a:gd name="connsiteX2" fmla="*/ 22585 w 1478852"/>
                <a:gd name="connsiteY2" fmla="*/ 1038578 h 6197600"/>
                <a:gd name="connsiteX3" fmla="*/ 1433696 w 1478852"/>
                <a:gd name="connsiteY3" fmla="*/ 1919111 h 6197600"/>
                <a:gd name="connsiteX4" fmla="*/ 7 w 1478852"/>
                <a:gd name="connsiteY4" fmla="*/ 2280355 h 6197600"/>
                <a:gd name="connsiteX5" fmla="*/ 1456273 w 1478852"/>
                <a:gd name="connsiteY5" fmla="*/ 2675467 h 6197600"/>
                <a:gd name="connsiteX6" fmla="*/ 11296 w 1478852"/>
                <a:gd name="connsiteY6" fmla="*/ 3014133 h 6197600"/>
                <a:gd name="connsiteX7" fmla="*/ 1467562 w 1478852"/>
                <a:gd name="connsiteY7" fmla="*/ 3420533 h 6197600"/>
                <a:gd name="connsiteX8" fmla="*/ 11296 w 1478852"/>
                <a:gd name="connsiteY8" fmla="*/ 3702755 h 6197600"/>
                <a:gd name="connsiteX9" fmla="*/ 1444985 w 1478852"/>
                <a:gd name="connsiteY9" fmla="*/ 4165600 h 6197600"/>
                <a:gd name="connsiteX10" fmla="*/ 11296 w 1478852"/>
                <a:gd name="connsiteY10" fmla="*/ 4436533 h 6197600"/>
                <a:gd name="connsiteX11" fmla="*/ 1433696 w 1478852"/>
                <a:gd name="connsiteY11" fmla="*/ 5012267 h 6197600"/>
                <a:gd name="connsiteX12" fmla="*/ 857962 w 1478852"/>
                <a:gd name="connsiteY12" fmla="*/ 5226755 h 6197600"/>
                <a:gd name="connsiteX13" fmla="*/ 609607 w 1478852"/>
                <a:gd name="connsiteY13" fmla="*/ 5655733 h 6197600"/>
                <a:gd name="connsiteX14" fmla="*/ 609607 w 1478852"/>
                <a:gd name="connsiteY14" fmla="*/ 6197600 h 6197600"/>
                <a:gd name="connsiteX0" fmla="*/ 11291 w 1478847"/>
                <a:gd name="connsiteY0" fmla="*/ 0 h 6197600"/>
                <a:gd name="connsiteX1" fmla="*/ 1478846 w 1478847"/>
                <a:gd name="connsiteY1" fmla="*/ 666044 h 6197600"/>
                <a:gd name="connsiteX2" fmla="*/ 22580 w 1478847"/>
                <a:gd name="connsiteY2" fmla="*/ 1038578 h 6197600"/>
                <a:gd name="connsiteX3" fmla="*/ 1467558 w 1478847"/>
                <a:gd name="connsiteY3" fmla="*/ 1648178 h 6197600"/>
                <a:gd name="connsiteX4" fmla="*/ 2 w 1478847"/>
                <a:gd name="connsiteY4" fmla="*/ 2280355 h 6197600"/>
                <a:gd name="connsiteX5" fmla="*/ 1456268 w 1478847"/>
                <a:gd name="connsiteY5" fmla="*/ 2675467 h 6197600"/>
                <a:gd name="connsiteX6" fmla="*/ 11291 w 1478847"/>
                <a:gd name="connsiteY6" fmla="*/ 3014133 h 6197600"/>
                <a:gd name="connsiteX7" fmla="*/ 1467557 w 1478847"/>
                <a:gd name="connsiteY7" fmla="*/ 3420533 h 6197600"/>
                <a:gd name="connsiteX8" fmla="*/ 11291 w 1478847"/>
                <a:gd name="connsiteY8" fmla="*/ 3702755 h 6197600"/>
                <a:gd name="connsiteX9" fmla="*/ 1444980 w 1478847"/>
                <a:gd name="connsiteY9" fmla="*/ 4165600 h 6197600"/>
                <a:gd name="connsiteX10" fmla="*/ 11291 w 1478847"/>
                <a:gd name="connsiteY10" fmla="*/ 4436533 h 6197600"/>
                <a:gd name="connsiteX11" fmla="*/ 1433691 w 1478847"/>
                <a:gd name="connsiteY11" fmla="*/ 5012267 h 6197600"/>
                <a:gd name="connsiteX12" fmla="*/ 857957 w 1478847"/>
                <a:gd name="connsiteY12" fmla="*/ 5226755 h 6197600"/>
                <a:gd name="connsiteX13" fmla="*/ 609602 w 1478847"/>
                <a:gd name="connsiteY13" fmla="*/ 5655733 h 6197600"/>
                <a:gd name="connsiteX14" fmla="*/ 609602 w 1478847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56275 w 1467564"/>
                <a:gd name="connsiteY3" fmla="*/ 1648178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4289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44986 w 1456274"/>
                <a:gd name="connsiteY3" fmla="*/ 1535289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33697 w 1456274"/>
                <a:gd name="connsiteY3" fmla="*/ 1343377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56267 w 1467556"/>
                <a:gd name="connsiteY5" fmla="*/ 2675467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702755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815644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90134"/>
                <a:gd name="connsiteY0" fmla="*/ 0 h 6197600"/>
                <a:gd name="connsiteX1" fmla="*/ 1444979 w 1490134"/>
                <a:gd name="connsiteY1" fmla="*/ 417690 h 6197600"/>
                <a:gd name="connsiteX2" fmla="*/ 22579 w 1490134"/>
                <a:gd name="connsiteY2" fmla="*/ 869244 h 6197600"/>
                <a:gd name="connsiteX3" fmla="*/ 1444979 w 1490134"/>
                <a:gd name="connsiteY3" fmla="*/ 1343377 h 6197600"/>
                <a:gd name="connsiteX4" fmla="*/ 1 w 1490134"/>
                <a:gd name="connsiteY4" fmla="*/ 1896532 h 6197600"/>
                <a:gd name="connsiteX5" fmla="*/ 1433690 w 1490134"/>
                <a:gd name="connsiteY5" fmla="*/ 2393244 h 6197600"/>
                <a:gd name="connsiteX6" fmla="*/ 22579 w 1490134"/>
                <a:gd name="connsiteY6" fmla="*/ 2935111 h 6197600"/>
                <a:gd name="connsiteX7" fmla="*/ 1467556 w 1490134"/>
                <a:gd name="connsiteY7" fmla="*/ 3420533 h 6197600"/>
                <a:gd name="connsiteX8" fmla="*/ 11290 w 1490134"/>
                <a:gd name="connsiteY8" fmla="*/ 3815644 h 6197600"/>
                <a:gd name="connsiteX9" fmla="*/ 1490134 w 1490134"/>
                <a:gd name="connsiteY9" fmla="*/ 4402666 h 6197600"/>
                <a:gd name="connsiteX10" fmla="*/ 11290 w 1490134"/>
                <a:gd name="connsiteY10" fmla="*/ 4436533 h 6197600"/>
                <a:gd name="connsiteX11" fmla="*/ 1433690 w 1490134"/>
                <a:gd name="connsiteY11" fmla="*/ 5012267 h 6197600"/>
                <a:gd name="connsiteX12" fmla="*/ 857956 w 1490134"/>
                <a:gd name="connsiteY12" fmla="*/ 5226755 h 6197600"/>
                <a:gd name="connsiteX13" fmla="*/ 609601 w 1490134"/>
                <a:gd name="connsiteY13" fmla="*/ 5655733 h 6197600"/>
                <a:gd name="connsiteX14" fmla="*/ 609601 w 1490134"/>
                <a:gd name="connsiteY14" fmla="*/ 6197600 h 6197600"/>
                <a:gd name="connsiteX0" fmla="*/ 11339 w 1490184"/>
                <a:gd name="connsiteY0" fmla="*/ 0 h 6197600"/>
                <a:gd name="connsiteX1" fmla="*/ 1445028 w 1490184"/>
                <a:gd name="connsiteY1" fmla="*/ 417690 h 6197600"/>
                <a:gd name="connsiteX2" fmla="*/ 22628 w 1490184"/>
                <a:gd name="connsiteY2" fmla="*/ 869244 h 6197600"/>
                <a:gd name="connsiteX3" fmla="*/ 1445028 w 1490184"/>
                <a:gd name="connsiteY3" fmla="*/ 1343377 h 6197600"/>
                <a:gd name="connsiteX4" fmla="*/ 50 w 1490184"/>
                <a:gd name="connsiteY4" fmla="*/ 1896532 h 6197600"/>
                <a:gd name="connsiteX5" fmla="*/ 1433739 w 1490184"/>
                <a:gd name="connsiteY5" fmla="*/ 2393244 h 6197600"/>
                <a:gd name="connsiteX6" fmla="*/ 22628 w 1490184"/>
                <a:gd name="connsiteY6" fmla="*/ 2935111 h 6197600"/>
                <a:gd name="connsiteX7" fmla="*/ 1467605 w 1490184"/>
                <a:gd name="connsiteY7" fmla="*/ 3420533 h 6197600"/>
                <a:gd name="connsiteX8" fmla="*/ 11339 w 1490184"/>
                <a:gd name="connsiteY8" fmla="*/ 3815644 h 6197600"/>
                <a:gd name="connsiteX9" fmla="*/ 1490183 w 1490184"/>
                <a:gd name="connsiteY9" fmla="*/ 4402666 h 6197600"/>
                <a:gd name="connsiteX10" fmla="*/ 50 w 1490184"/>
                <a:gd name="connsiteY10" fmla="*/ 4718755 h 6197600"/>
                <a:gd name="connsiteX11" fmla="*/ 1433739 w 1490184"/>
                <a:gd name="connsiteY11" fmla="*/ 5012267 h 6197600"/>
                <a:gd name="connsiteX12" fmla="*/ 858005 w 1490184"/>
                <a:gd name="connsiteY12" fmla="*/ 5226755 h 6197600"/>
                <a:gd name="connsiteX13" fmla="*/ 609650 w 1490184"/>
                <a:gd name="connsiteY13" fmla="*/ 5655733 h 6197600"/>
                <a:gd name="connsiteX14" fmla="*/ 609650 w 1490184"/>
                <a:gd name="connsiteY14" fmla="*/ 6197600 h 6197600"/>
                <a:gd name="connsiteX0" fmla="*/ 11291 w 1522167"/>
                <a:gd name="connsiteY0" fmla="*/ 0 h 6197600"/>
                <a:gd name="connsiteX1" fmla="*/ 1444980 w 1522167"/>
                <a:gd name="connsiteY1" fmla="*/ 417690 h 6197600"/>
                <a:gd name="connsiteX2" fmla="*/ 22580 w 1522167"/>
                <a:gd name="connsiteY2" fmla="*/ 869244 h 6197600"/>
                <a:gd name="connsiteX3" fmla="*/ 1444980 w 1522167"/>
                <a:gd name="connsiteY3" fmla="*/ 1343377 h 6197600"/>
                <a:gd name="connsiteX4" fmla="*/ 2 w 1522167"/>
                <a:gd name="connsiteY4" fmla="*/ 1896532 h 6197600"/>
                <a:gd name="connsiteX5" fmla="*/ 1433691 w 1522167"/>
                <a:gd name="connsiteY5" fmla="*/ 2393244 h 6197600"/>
                <a:gd name="connsiteX6" fmla="*/ 22580 w 1522167"/>
                <a:gd name="connsiteY6" fmla="*/ 2935111 h 6197600"/>
                <a:gd name="connsiteX7" fmla="*/ 1467557 w 1522167"/>
                <a:gd name="connsiteY7" fmla="*/ 3420533 h 6197600"/>
                <a:gd name="connsiteX8" fmla="*/ 11291 w 1522167"/>
                <a:gd name="connsiteY8" fmla="*/ 3815644 h 6197600"/>
                <a:gd name="connsiteX9" fmla="*/ 1490135 w 1522167"/>
                <a:gd name="connsiteY9" fmla="*/ 4402666 h 6197600"/>
                <a:gd name="connsiteX10" fmla="*/ 2 w 1522167"/>
                <a:gd name="connsiteY10" fmla="*/ 4718755 h 6197600"/>
                <a:gd name="connsiteX11" fmla="*/ 1501424 w 1522167"/>
                <a:gd name="connsiteY11" fmla="*/ 5249334 h 6197600"/>
                <a:gd name="connsiteX12" fmla="*/ 857957 w 1522167"/>
                <a:gd name="connsiteY12" fmla="*/ 5226755 h 6197600"/>
                <a:gd name="connsiteX13" fmla="*/ 609602 w 1522167"/>
                <a:gd name="connsiteY13" fmla="*/ 5655733 h 6197600"/>
                <a:gd name="connsiteX14" fmla="*/ 609602 w 1522167"/>
                <a:gd name="connsiteY14" fmla="*/ 6197600 h 6197600"/>
                <a:gd name="connsiteX0" fmla="*/ 11291 w 1500130"/>
                <a:gd name="connsiteY0" fmla="*/ 0 h 6197600"/>
                <a:gd name="connsiteX1" fmla="*/ 1444980 w 1500130"/>
                <a:gd name="connsiteY1" fmla="*/ 417690 h 6197600"/>
                <a:gd name="connsiteX2" fmla="*/ 22580 w 1500130"/>
                <a:gd name="connsiteY2" fmla="*/ 869244 h 6197600"/>
                <a:gd name="connsiteX3" fmla="*/ 1444980 w 1500130"/>
                <a:gd name="connsiteY3" fmla="*/ 1343377 h 6197600"/>
                <a:gd name="connsiteX4" fmla="*/ 2 w 1500130"/>
                <a:gd name="connsiteY4" fmla="*/ 1896532 h 6197600"/>
                <a:gd name="connsiteX5" fmla="*/ 1433691 w 1500130"/>
                <a:gd name="connsiteY5" fmla="*/ 2393244 h 6197600"/>
                <a:gd name="connsiteX6" fmla="*/ 22580 w 1500130"/>
                <a:gd name="connsiteY6" fmla="*/ 2935111 h 6197600"/>
                <a:gd name="connsiteX7" fmla="*/ 1467557 w 1500130"/>
                <a:gd name="connsiteY7" fmla="*/ 3420533 h 6197600"/>
                <a:gd name="connsiteX8" fmla="*/ 11291 w 1500130"/>
                <a:gd name="connsiteY8" fmla="*/ 3815644 h 6197600"/>
                <a:gd name="connsiteX9" fmla="*/ 1490135 w 1500130"/>
                <a:gd name="connsiteY9" fmla="*/ 4402666 h 6197600"/>
                <a:gd name="connsiteX10" fmla="*/ 2 w 1500130"/>
                <a:gd name="connsiteY10" fmla="*/ 4718755 h 6197600"/>
                <a:gd name="connsiteX11" fmla="*/ 1478847 w 1500130"/>
                <a:gd name="connsiteY11" fmla="*/ 5204178 h 6197600"/>
                <a:gd name="connsiteX12" fmla="*/ 857957 w 1500130"/>
                <a:gd name="connsiteY12" fmla="*/ 5226755 h 6197600"/>
                <a:gd name="connsiteX13" fmla="*/ 609602 w 1500130"/>
                <a:gd name="connsiteY13" fmla="*/ 5655733 h 6197600"/>
                <a:gd name="connsiteX14" fmla="*/ 609602 w 1500130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57987 w 1490166"/>
                <a:gd name="connsiteY12" fmla="*/ 52267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0 w 1490165"/>
                <a:gd name="connsiteY0" fmla="*/ 0 h 6197600"/>
                <a:gd name="connsiteX1" fmla="*/ 1445009 w 1490165"/>
                <a:gd name="connsiteY1" fmla="*/ 417690 h 6197600"/>
                <a:gd name="connsiteX2" fmla="*/ 22609 w 1490165"/>
                <a:gd name="connsiteY2" fmla="*/ 869244 h 6197600"/>
                <a:gd name="connsiteX3" fmla="*/ 1445009 w 1490165"/>
                <a:gd name="connsiteY3" fmla="*/ 1343377 h 6197600"/>
                <a:gd name="connsiteX4" fmla="*/ 31 w 1490165"/>
                <a:gd name="connsiteY4" fmla="*/ 1896532 h 6197600"/>
                <a:gd name="connsiteX5" fmla="*/ 1433720 w 1490165"/>
                <a:gd name="connsiteY5" fmla="*/ 2393244 h 6197600"/>
                <a:gd name="connsiteX6" fmla="*/ 22609 w 1490165"/>
                <a:gd name="connsiteY6" fmla="*/ 2935111 h 6197600"/>
                <a:gd name="connsiteX7" fmla="*/ 1467586 w 1490165"/>
                <a:gd name="connsiteY7" fmla="*/ 3420533 h 6197600"/>
                <a:gd name="connsiteX8" fmla="*/ 11320 w 1490165"/>
                <a:gd name="connsiteY8" fmla="*/ 3815644 h 6197600"/>
                <a:gd name="connsiteX9" fmla="*/ 1490164 w 1490165"/>
                <a:gd name="connsiteY9" fmla="*/ 4402666 h 6197600"/>
                <a:gd name="connsiteX10" fmla="*/ 31 w 1490165"/>
                <a:gd name="connsiteY10" fmla="*/ 4718755 h 6197600"/>
                <a:gd name="connsiteX11" fmla="*/ 1445009 w 1490165"/>
                <a:gd name="connsiteY11" fmla="*/ 5192890 h 6197600"/>
                <a:gd name="connsiteX12" fmla="*/ 857986 w 1490165"/>
                <a:gd name="connsiteY12" fmla="*/ 5226755 h 6197600"/>
                <a:gd name="connsiteX13" fmla="*/ 609631 w 1490165"/>
                <a:gd name="connsiteY13" fmla="*/ 5655733 h 6197600"/>
                <a:gd name="connsiteX14" fmla="*/ 609631 w 1490165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54788 w 1490166"/>
                <a:gd name="connsiteY13" fmla="*/ 5870222 h 6197600"/>
                <a:gd name="connsiteX14" fmla="*/ 609632 w 1490166"/>
                <a:gd name="connsiteY14" fmla="*/ 6197600 h 6197600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54788 w 1490166"/>
                <a:gd name="connsiteY13" fmla="*/ 5870222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54788 w 1490166"/>
                <a:gd name="connsiteY13" fmla="*/ 5791199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982164 w 1490166"/>
                <a:gd name="connsiteY12" fmla="*/ 5486399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32 w 1490166"/>
                <a:gd name="connsiteY4" fmla="*/ 1896532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806221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32 w 1490166"/>
                <a:gd name="connsiteY6" fmla="*/ 2777067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292 w 1477165"/>
                <a:gd name="connsiteY0" fmla="*/ 0 h 6705601"/>
                <a:gd name="connsiteX1" fmla="*/ 1444981 w 1477165"/>
                <a:gd name="connsiteY1" fmla="*/ 417690 h 6705601"/>
                <a:gd name="connsiteX2" fmla="*/ 22581 w 1477165"/>
                <a:gd name="connsiteY2" fmla="*/ 869244 h 6705601"/>
                <a:gd name="connsiteX3" fmla="*/ 1444981 w 1477165"/>
                <a:gd name="connsiteY3" fmla="*/ 1343377 h 6705601"/>
                <a:gd name="connsiteX4" fmla="*/ 11292 w 1477165"/>
                <a:gd name="connsiteY4" fmla="*/ 1783643 h 6705601"/>
                <a:gd name="connsiteX5" fmla="*/ 1456269 w 1477165"/>
                <a:gd name="connsiteY5" fmla="*/ 2291644 h 6705601"/>
                <a:gd name="connsiteX6" fmla="*/ 3 w 1477165"/>
                <a:gd name="connsiteY6" fmla="*/ 2777067 h 6705601"/>
                <a:gd name="connsiteX7" fmla="*/ 1444980 w 1477165"/>
                <a:gd name="connsiteY7" fmla="*/ 3262489 h 6705601"/>
                <a:gd name="connsiteX8" fmla="*/ 11292 w 1477165"/>
                <a:gd name="connsiteY8" fmla="*/ 3815644 h 6705601"/>
                <a:gd name="connsiteX9" fmla="*/ 1456270 w 1477165"/>
                <a:gd name="connsiteY9" fmla="*/ 4233332 h 6705601"/>
                <a:gd name="connsiteX10" fmla="*/ 3 w 1477165"/>
                <a:gd name="connsiteY10" fmla="*/ 4718755 h 6705601"/>
                <a:gd name="connsiteX11" fmla="*/ 1444981 w 1477165"/>
                <a:gd name="connsiteY11" fmla="*/ 5192890 h 6705601"/>
                <a:gd name="connsiteX12" fmla="*/ 982135 w 1477165"/>
                <a:gd name="connsiteY12" fmla="*/ 5486399 h 6705601"/>
                <a:gd name="connsiteX13" fmla="*/ 733782 w 1477165"/>
                <a:gd name="connsiteY13" fmla="*/ 5813777 h 6705601"/>
                <a:gd name="connsiteX14" fmla="*/ 688625 w 1477165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718755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639733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66371" h="6649157">
                  <a:moveTo>
                    <a:pt x="22586" y="0"/>
                  </a:moveTo>
                  <a:cubicBezTo>
                    <a:pt x="812807" y="115711"/>
                    <a:pt x="1444986" y="225779"/>
                    <a:pt x="1444986" y="361246"/>
                  </a:cubicBezTo>
                  <a:cubicBezTo>
                    <a:pt x="1444986" y="496713"/>
                    <a:pt x="22586" y="658519"/>
                    <a:pt x="22586" y="812800"/>
                  </a:cubicBezTo>
                  <a:cubicBezTo>
                    <a:pt x="22586" y="967081"/>
                    <a:pt x="1446868" y="1115718"/>
                    <a:pt x="1444986" y="1286933"/>
                  </a:cubicBezTo>
                  <a:cubicBezTo>
                    <a:pt x="1443105" y="1458148"/>
                    <a:pt x="9416" y="1569155"/>
                    <a:pt x="11297" y="1727199"/>
                  </a:cubicBezTo>
                  <a:cubicBezTo>
                    <a:pt x="13178" y="1885243"/>
                    <a:pt x="1454393" y="2112904"/>
                    <a:pt x="1456274" y="2235200"/>
                  </a:cubicBezTo>
                  <a:cubicBezTo>
                    <a:pt x="1458156" y="2357496"/>
                    <a:pt x="1889" y="2558816"/>
                    <a:pt x="8" y="2720623"/>
                  </a:cubicBezTo>
                  <a:cubicBezTo>
                    <a:pt x="-1873" y="2882430"/>
                    <a:pt x="1443104" y="3032949"/>
                    <a:pt x="1444985" y="3206045"/>
                  </a:cubicBezTo>
                  <a:cubicBezTo>
                    <a:pt x="1446866" y="3379141"/>
                    <a:pt x="9415" y="3597393"/>
                    <a:pt x="11297" y="3759200"/>
                  </a:cubicBezTo>
                  <a:cubicBezTo>
                    <a:pt x="13179" y="3921007"/>
                    <a:pt x="1458156" y="4039540"/>
                    <a:pt x="1456275" y="4176888"/>
                  </a:cubicBezTo>
                  <a:cubicBezTo>
                    <a:pt x="1454394" y="4314236"/>
                    <a:pt x="3771" y="4440296"/>
                    <a:pt x="8" y="4583289"/>
                  </a:cubicBezTo>
                  <a:cubicBezTo>
                    <a:pt x="-3755" y="4726282"/>
                    <a:pt x="1270008" y="4893735"/>
                    <a:pt x="1433697" y="5034846"/>
                  </a:cubicBezTo>
                  <a:cubicBezTo>
                    <a:pt x="1597386" y="5175957"/>
                    <a:pt x="1098792" y="5309541"/>
                    <a:pt x="982140" y="5429955"/>
                  </a:cubicBezTo>
                  <a:cubicBezTo>
                    <a:pt x="865488" y="5550369"/>
                    <a:pt x="782705" y="5554133"/>
                    <a:pt x="733787" y="5757333"/>
                  </a:cubicBezTo>
                  <a:cubicBezTo>
                    <a:pt x="684869" y="5960533"/>
                    <a:pt x="667933" y="6459127"/>
                    <a:pt x="688630" y="6649157"/>
                  </a:cubicBezTo>
                </a:path>
              </a:pathLst>
            </a:cu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46" name="テキスト ボックス 145"/>
            <p:cNvSpPr txBox="1"/>
            <p:nvPr/>
          </p:nvSpPr>
          <p:spPr>
            <a:xfrm>
              <a:off x="1999154" y="2100902"/>
              <a:ext cx="517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2</a:t>
              </a:r>
              <a:endParaRPr kumimoji="1" lang="ja-JP" altLang="en-US" dirty="0"/>
            </a:p>
          </p:txBody>
        </p:sp>
        <p:sp>
          <p:nvSpPr>
            <p:cNvPr id="147" name="フリーフォーム 146"/>
            <p:cNvSpPr/>
            <p:nvPr/>
          </p:nvSpPr>
          <p:spPr>
            <a:xfrm flipH="1">
              <a:off x="2492913" y="2077424"/>
              <a:ext cx="79305" cy="504529"/>
            </a:xfrm>
            <a:custGeom>
              <a:avLst/>
              <a:gdLst>
                <a:gd name="connsiteX0" fmla="*/ 11296 w 1478851"/>
                <a:gd name="connsiteY0" fmla="*/ 0 h 6197600"/>
                <a:gd name="connsiteX1" fmla="*/ 1478851 w 1478851"/>
                <a:gd name="connsiteY1" fmla="*/ 666044 h 6197600"/>
                <a:gd name="connsiteX2" fmla="*/ 11296 w 1478851"/>
                <a:gd name="connsiteY2" fmla="*/ 1253067 h 6197600"/>
                <a:gd name="connsiteX3" fmla="*/ 1433696 w 1478851"/>
                <a:gd name="connsiteY3" fmla="*/ 1919111 h 6197600"/>
                <a:gd name="connsiteX4" fmla="*/ 7 w 1478851"/>
                <a:gd name="connsiteY4" fmla="*/ 2280355 h 6197600"/>
                <a:gd name="connsiteX5" fmla="*/ 1456273 w 1478851"/>
                <a:gd name="connsiteY5" fmla="*/ 2675467 h 6197600"/>
                <a:gd name="connsiteX6" fmla="*/ 11296 w 1478851"/>
                <a:gd name="connsiteY6" fmla="*/ 3014133 h 6197600"/>
                <a:gd name="connsiteX7" fmla="*/ 1467562 w 1478851"/>
                <a:gd name="connsiteY7" fmla="*/ 3420533 h 6197600"/>
                <a:gd name="connsiteX8" fmla="*/ 11296 w 1478851"/>
                <a:gd name="connsiteY8" fmla="*/ 3702755 h 6197600"/>
                <a:gd name="connsiteX9" fmla="*/ 1444985 w 1478851"/>
                <a:gd name="connsiteY9" fmla="*/ 4165600 h 6197600"/>
                <a:gd name="connsiteX10" fmla="*/ 11296 w 1478851"/>
                <a:gd name="connsiteY10" fmla="*/ 4436533 h 6197600"/>
                <a:gd name="connsiteX11" fmla="*/ 1433696 w 1478851"/>
                <a:gd name="connsiteY11" fmla="*/ 5012267 h 6197600"/>
                <a:gd name="connsiteX12" fmla="*/ 857962 w 1478851"/>
                <a:gd name="connsiteY12" fmla="*/ 5226755 h 6197600"/>
                <a:gd name="connsiteX13" fmla="*/ 609607 w 1478851"/>
                <a:gd name="connsiteY13" fmla="*/ 5655733 h 6197600"/>
                <a:gd name="connsiteX14" fmla="*/ 609607 w 1478851"/>
                <a:gd name="connsiteY14" fmla="*/ 6197600 h 6197600"/>
                <a:gd name="connsiteX0" fmla="*/ 11296 w 1478852"/>
                <a:gd name="connsiteY0" fmla="*/ 0 h 6197600"/>
                <a:gd name="connsiteX1" fmla="*/ 1478851 w 1478852"/>
                <a:gd name="connsiteY1" fmla="*/ 666044 h 6197600"/>
                <a:gd name="connsiteX2" fmla="*/ 22585 w 1478852"/>
                <a:gd name="connsiteY2" fmla="*/ 1038578 h 6197600"/>
                <a:gd name="connsiteX3" fmla="*/ 1433696 w 1478852"/>
                <a:gd name="connsiteY3" fmla="*/ 1919111 h 6197600"/>
                <a:gd name="connsiteX4" fmla="*/ 7 w 1478852"/>
                <a:gd name="connsiteY4" fmla="*/ 2280355 h 6197600"/>
                <a:gd name="connsiteX5" fmla="*/ 1456273 w 1478852"/>
                <a:gd name="connsiteY5" fmla="*/ 2675467 h 6197600"/>
                <a:gd name="connsiteX6" fmla="*/ 11296 w 1478852"/>
                <a:gd name="connsiteY6" fmla="*/ 3014133 h 6197600"/>
                <a:gd name="connsiteX7" fmla="*/ 1467562 w 1478852"/>
                <a:gd name="connsiteY7" fmla="*/ 3420533 h 6197600"/>
                <a:gd name="connsiteX8" fmla="*/ 11296 w 1478852"/>
                <a:gd name="connsiteY8" fmla="*/ 3702755 h 6197600"/>
                <a:gd name="connsiteX9" fmla="*/ 1444985 w 1478852"/>
                <a:gd name="connsiteY9" fmla="*/ 4165600 h 6197600"/>
                <a:gd name="connsiteX10" fmla="*/ 11296 w 1478852"/>
                <a:gd name="connsiteY10" fmla="*/ 4436533 h 6197600"/>
                <a:gd name="connsiteX11" fmla="*/ 1433696 w 1478852"/>
                <a:gd name="connsiteY11" fmla="*/ 5012267 h 6197600"/>
                <a:gd name="connsiteX12" fmla="*/ 857962 w 1478852"/>
                <a:gd name="connsiteY12" fmla="*/ 5226755 h 6197600"/>
                <a:gd name="connsiteX13" fmla="*/ 609607 w 1478852"/>
                <a:gd name="connsiteY13" fmla="*/ 5655733 h 6197600"/>
                <a:gd name="connsiteX14" fmla="*/ 609607 w 1478852"/>
                <a:gd name="connsiteY14" fmla="*/ 6197600 h 6197600"/>
                <a:gd name="connsiteX0" fmla="*/ 11291 w 1478847"/>
                <a:gd name="connsiteY0" fmla="*/ 0 h 6197600"/>
                <a:gd name="connsiteX1" fmla="*/ 1478846 w 1478847"/>
                <a:gd name="connsiteY1" fmla="*/ 666044 h 6197600"/>
                <a:gd name="connsiteX2" fmla="*/ 22580 w 1478847"/>
                <a:gd name="connsiteY2" fmla="*/ 1038578 h 6197600"/>
                <a:gd name="connsiteX3" fmla="*/ 1467558 w 1478847"/>
                <a:gd name="connsiteY3" fmla="*/ 1648178 h 6197600"/>
                <a:gd name="connsiteX4" fmla="*/ 2 w 1478847"/>
                <a:gd name="connsiteY4" fmla="*/ 2280355 h 6197600"/>
                <a:gd name="connsiteX5" fmla="*/ 1456268 w 1478847"/>
                <a:gd name="connsiteY5" fmla="*/ 2675467 h 6197600"/>
                <a:gd name="connsiteX6" fmla="*/ 11291 w 1478847"/>
                <a:gd name="connsiteY6" fmla="*/ 3014133 h 6197600"/>
                <a:gd name="connsiteX7" fmla="*/ 1467557 w 1478847"/>
                <a:gd name="connsiteY7" fmla="*/ 3420533 h 6197600"/>
                <a:gd name="connsiteX8" fmla="*/ 11291 w 1478847"/>
                <a:gd name="connsiteY8" fmla="*/ 3702755 h 6197600"/>
                <a:gd name="connsiteX9" fmla="*/ 1444980 w 1478847"/>
                <a:gd name="connsiteY9" fmla="*/ 4165600 h 6197600"/>
                <a:gd name="connsiteX10" fmla="*/ 11291 w 1478847"/>
                <a:gd name="connsiteY10" fmla="*/ 4436533 h 6197600"/>
                <a:gd name="connsiteX11" fmla="*/ 1433691 w 1478847"/>
                <a:gd name="connsiteY11" fmla="*/ 5012267 h 6197600"/>
                <a:gd name="connsiteX12" fmla="*/ 857957 w 1478847"/>
                <a:gd name="connsiteY12" fmla="*/ 5226755 h 6197600"/>
                <a:gd name="connsiteX13" fmla="*/ 609602 w 1478847"/>
                <a:gd name="connsiteY13" fmla="*/ 5655733 h 6197600"/>
                <a:gd name="connsiteX14" fmla="*/ 609602 w 1478847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56275 w 1467564"/>
                <a:gd name="connsiteY3" fmla="*/ 1648178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4289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44986 w 1456274"/>
                <a:gd name="connsiteY3" fmla="*/ 1535289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33697 w 1456274"/>
                <a:gd name="connsiteY3" fmla="*/ 1343377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56267 w 1467556"/>
                <a:gd name="connsiteY5" fmla="*/ 2675467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702755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815644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90134"/>
                <a:gd name="connsiteY0" fmla="*/ 0 h 6197600"/>
                <a:gd name="connsiteX1" fmla="*/ 1444979 w 1490134"/>
                <a:gd name="connsiteY1" fmla="*/ 417690 h 6197600"/>
                <a:gd name="connsiteX2" fmla="*/ 22579 w 1490134"/>
                <a:gd name="connsiteY2" fmla="*/ 869244 h 6197600"/>
                <a:gd name="connsiteX3" fmla="*/ 1444979 w 1490134"/>
                <a:gd name="connsiteY3" fmla="*/ 1343377 h 6197600"/>
                <a:gd name="connsiteX4" fmla="*/ 1 w 1490134"/>
                <a:gd name="connsiteY4" fmla="*/ 1896532 h 6197600"/>
                <a:gd name="connsiteX5" fmla="*/ 1433690 w 1490134"/>
                <a:gd name="connsiteY5" fmla="*/ 2393244 h 6197600"/>
                <a:gd name="connsiteX6" fmla="*/ 22579 w 1490134"/>
                <a:gd name="connsiteY6" fmla="*/ 2935111 h 6197600"/>
                <a:gd name="connsiteX7" fmla="*/ 1467556 w 1490134"/>
                <a:gd name="connsiteY7" fmla="*/ 3420533 h 6197600"/>
                <a:gd name="connsiteX8" fmla="*/ 11290 w 1490134"/>
                <a:gd name="connsiteY8" fmla="*/ 3815644 h 6197600"/>
                <a:gd name="connsiteX9" fmla="*/ 1490134 w 1490134"/>
                <a:gd name="connsiteY9" fmla="*/ 4402666 h 6197600"/>
                <a:gd name="connsiteX10" fmla="*/ 11290 w 1490134"/>
                <a:gd name="connsiteY10" fmla="*/ 4436533 h 6197600"/>
                <a:gd name="connsiteX11" fmla="*/ 1433690 w 1490134"/>
                <a:gd name="connsiteY11" fmla="*/ 5012267 h 6197600"/>
                <a:gd name="connsiteX12" fmla="*/ 857956 w 1490134"/>
                <a:gd name="connsiteY12" fmla="*/ 5226755 h 6197600"/>
                <a:gd name="connsiteX13" fmla="*/ 609601 w 1490134"/>
                <a:gd name="connsiteY13" fmla="*/ 5655733 h 6197600"/>
                <a:gd name="connsiteX14" fmla="*/ 609601 w 1490134"/>
                <a:gd name="connsiteY14" fmla="*/ 6197600 h 6197600"/>
                <a:gd name="connsiteX0" fmla="*/ 11339 w 1490184"/>
                <a:gd name="connsiteY0" fmla="*/ 0 h 6197600"/>
                <a:gd name="connsiteX1" fmla="*/ 1445028 w 1490184"/>
                <a:gd name="connsiteY1" fmla="*/ 417690 h 6197600"/>
                <a:gd name="connsiteX2" fmla="*/ 22628 w 1490184"/>
                <a:gd name="connsiteY2" fmla="*/ 869244 h 6197600"/>
                <a:gd name="connsiteX3" fmla="*/ 1445028 w 1490184"/>
                <a:gd name="connsiteY3" fmla="*/ 1343377 h 6197600"/>
                <a:gd name="connsiteX4" fmla="*/ 50 w 1490184"/>
                <a:gd name="connsiteY4" fmla="*/ 1896532 h 6197600"/>
                <a:gd name="connsiteX5" fmla="*/ 1433739 w 1490184"/>
                <a:gd name="connsiteY5" fmla="*/ 2393244 h 6197600"/>
                <a:gd name="connsiteX6" fmla="*/ 22628 w 1490184"/>
                <a:gd name="connsiteY6" fmla="*/ 2935111 h 6197600"/>
                <a:gd name="connsiteX7" fmla="*/ 1467605 w 1490184"/>
                <a:gd name="connsiteY7" fmla="*/ 3420533 h 6197600"/>
                <a:gd name="connsiteX8" fmla="*/ 11339 w 1490184"/>
                <a:gd name="connsiteY8" fmla="*/ 3815644 h 6197600"/>
                <a:gd name="connsiteX9" fmla="*/ 1490183 w 1490184"/>
                <a:gd name="connsiteY9" fmla="*/ 4402666 h 6197600"/>
                <a:gd name="connsiteX10" fmla="*/ 50 w 1490184"/>
                <a:gd name="connsiteY10" fmla="*/ 4718755 h 6197600"/>
                <a:gd name="connsiteX11" fmla="*/ 1433739 w 1490184"/>
                <a:gd name="connsiteY11" fmla="*/ 5012267 h 6197600"/>
                <a:gd name="connsiteX12" fmla="*/ 858005 w 1490184"/>
                <a:gd name="connsiteY12" fmla="*/ 5226755 h 6197600"/>
                <a:gd name="connsiteX13" fmla="*/ 609650 w 1490184"/>
                <a:gd name="connsiteY13" fmla="*/ 5655733 h 6197600"/>
                <a:gd name="connsiteX14" fmla="*/ 609650 w 1490184"/>
                <a:gd name="connsiteY14" fmla="*/ 6197600 h 6197600"/>
                <a:gd name="connsiteX0" fmla="*/ 11291 w 1522167"/>
                <a:gd name="connsiteY0" fmla="*/ 0 h 6197600"/>
                <a:gd name="connsiteX1" fmla="*/ 1444980 w 1522167"/>
                <a:gd name="connsiteY1" fmla="*/ 417690 h 6197600"/>
                <a:gd name="connsiteX2" fmla="*/ 22580 w 1522167"/>
                <a:gd name="connsiteY2" fmla="*/ 869244 h 6197600"/>
                <a:gd name="connsiteX3" fmla="*/ 1444980 w 1522167"/>
                <a:gd name="connsiteY3" fmla="*/ 1343377 h 6197600"/>
                <a:gd name="connsiteX4" fmla="*/ 2 w 1522167"/>
                <a:gd name="connsiteY4" fmla="*/ 1896532 h 6197600"/>
                <a:gd name="connsiteX5" fmla="*/ 1433691 w 1522167"/>
                <a:gd name="connsiteY5" fmla="*/ 2393244 h 6197600"/>
                <a:gd name="connsiteX6" fmla="*/ 22580 w 1522167"/>
                <a:gd name="connsiteY6" fmla="*/ 2935111 h 6197600"/>
                <a:gd name="connsiteX7" fmla="*/ 1467557 w 1522167"/>
                <a:gd name="connsiteY7" fmla="*/ 3420533 h 6197600"/>
                <a:gd name="connsiteX8" fmla="*/ 11291 w 1522167"/>
                <a:gd name="connsiteY8" fmla="*/ 3815644 h 6197600"/>
                <a:gd name="connsiteX9" fmla="*/ 1490135 w 1522167"/>
                <a:gd name="connsiteY9" fmla="*/ 4402666 h 6197600"/>
                <a:gd name="connsiteX10" fmla="*/ 2 w 1522167"/>
                <a:gd name="connsiteY10" fmla="*/ 4718755 h 6197600"/>
                <a:gd name="connsiteX11" fmla="*/ 1501424 w 1522167"/>
                <a:gd name="connsiteY11" fmla="*/ 5249334 h 6197600"/>
                <a:gd name="connsiteX12" fmla="*/ 857957 w 1522167"/>
                <a:gd name="connsiteY12" fmla="*/ 5226755 h 6197600"/>
                <a:gd name="connsiteX13" fmla="*/ 609602 w 1522167"/>
                <a:gd name="connsiteY13" fmla="*/ 5655733 h 6197600"/>
                <a:gd name="connsiteX14" fmla="*/ 609602 w 1522167"/>
                <a:gd name="connsiteY14" fmla="*/ 6197600 h 6197600"/>
                <a:gd name="connsiteX0" fmla="*/ 11291 w 1500130"/>
                <a:gd name="connsiteY0" fmla="*/ 0 h 6197600"/>
                <a:gd name="connsiteX1" fmla="*/ 1444980 w 1500130"/>
                <a:gd name="connsiteY1" fmla="*/ 417690 h 6197600"/>
                <a:gd name="connsiteX2" fmla="*/ 22580 w 1500130"/>
                <a:gd name="connsiteY2" fmla="*/ 869244 h 6197600"/>
                <a:gd name="connsiteX3" fmla="*/ 1444980 w 1500130"/>
                <a:gd name="connsiteY3" fmla="*/ 1343377 h 6197600"/>
                <a:gd name="connsiteX4" fmla="*/ 2 w 1500130"/>
                <a:gd name="connsiteY4" fmla="*/ 1896532 h 6197600"/>
                <a:gd name="connsiteX5" fmla="*/ 1433691 w 1500130"/>
                <a:gd name="connsiteY5" fmla="*/ 2393244 h 6197600"/>
                <a:gd name="connsiteX6" fmla="*/ 22580 w 1500130"/>
                <a:gd name="connsiteY6" fmla="*/ 2935111 h 6197600"/>
                <a:gd name="connsiteX7" fmla="*/ 1467557 w 1500130"/>
                <a:gd name="connsiteY7" fmla="*/ 3420533 h 6197600"/>
                <a:gd name="connsiteX8" fmla="*/ 11291 w 1500130"/>
                <a:gd name="connsiteY8" fmla="*/ 3815644 h 6197600"/>
                <a:gd name="connsiteX9" fmla="*/ 1490135 w 1500130"/>
                <a:gd name="connsiteY9" fmla="*/ 4402666 h 6197600"/>
                <a:gd name="connsiteX10" fmla="*/ 2 w 1500130"/>
                <a:gd name="connsiteY10" fmla="*/ 4718755 h 6197600"/>
                <a:gd name="connsiteX11" fmla="*/ 1478847 w 1500130"/>
                <a:gd name="connsiteY11" fmla="*/ 5204178 h 6197600"/>
                <a:gd name="connsiteX12" fmla="*/ 857957 w 1500130"/>
                <a:gd name="connsiteY12" fmla="*/ 5226755 h 6197600"/>
                <a:gd name="connsiteX13" fmla="*/ 609602 w 1500130"/>
                <a:gd name="connsiteY13" fmla="*/ 5655733 h 6197600"/>
                <a:gd name="connsiteX14" fmla="*/ 609602 w 1500130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57987 w 1490166"/>
                <a:gd name="connsiteY12" fmla="*/ 52267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0 w 1490165"/>
                <a:gd name="connsiteY0" fmla="*/ 0 h 6197600"/>
                <a:gd name="connsiteX1" fmla="*/ 1445009 w 1490165"/>
                <a:gd name="connsiteY1" fmla="*/ 417690 h 6197600"/>
                <a:gd name="connsiteX2" fmla="*/ 22609 w 1490165"/>
                <a:gd name="connsiteY2" fmla="*/ 869244 h 6197600"/>
                <a:gd name="connsiteX3" fmla="*/ 1445009 w 1490165"/>
                <a:gd name="connsiteY3" fmla="*/ 1343377 h 6197600"/>
                <a:gd name="connsiteX4" fmla="*/ 31 w 1490165"/>
                <a:gd name="connsiteY4" fmla="*/ 1896532 h 6197600"/>
                <a:gd name="connsiteX5" fmla="*/ 1433720 w 1490165"/>
                <a:gd name="connsiteY5" fmla="*/ 2393244 h 6197600"/>
                <a:gd name="connsiteX6" fmla="*/ 22609 w 1490165"/>
                <a:gd name="connsiteY6" fmla="*/ 2935111 h 6197600"/>
                <a:gd name="connsiteX7" fmla="*/ 1467586 w 1490165"/>
                <a:gd name="connsiteY7" fmla="*/ 3420533 h 6197600"/>
                <a:gd name="connsiteX8" fmla="*/ 11320 w 1490165"/>
                <a:gd name="connsiteY8" fmla="*/ 3815644 h 6197600"/>
                <a:gd name="connsiteX9" fmla="*/ 1490164 w 1490165"/>
                <a:gd name="connsiteY9" fmla="*/ 4402666 h 6197600"/>
                <a:gd name="connsiteX10" fmla="*/ 31 w 1490165"/>
                <a:gd name="connsiteY10" fmla="*/ 4718755 h 6197600"/>
                <a:gd name="connsiteX11" fmla="*/ 1445009 w 1490165"/>
                <a:gd name="connsiteY11" fmla="*/ 5192890 h 6197600"/>
                <a:gd name="connsiteX12" fmla="*/ 857986 w 1490165"/>
                <a:gd name="connsiteY12" fmla="*/ 5226755 h 6197600"/>
                <a:gd name="connsiteX13" fmla="*/ 609631 w 1490165"/>
                <a:gd name="connsiteY13" fmla="*/ 5655733 h 6197600"/>
                <a:gd name="connsiteX14" fmla="*/ 609631 w 1490165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54788 w 1490166"/>
                <a:gd name="connsiteY13" fmla="*/ 5870222 h 6197600"/>
                <a:gd name="connsiteX14" fmla="*/ 609632 w 1490166"/>
                <a:gd name="connsiteY14" fmla="*/ 6197600 h 6197600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54788 w 1490166"/>
                <a:gd name="connsiteY13" fmla="*/ 5870222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54788 w 1490166"/>
                <a:gd name="connsiteY13" fmla="*/ 5791199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982164 w 1490166"/>
                <a:gd name="connsiteY12" fmla="*/ 5486399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32 w 1490166"/>
                <a:gd name="connsiteY4" fmla="*/ 1896532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806221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32 w 1490166"/>
                <a:gd name="connsiteY6" fmla="*/ 2777067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292 w 1477165"/>
                <a:gd name="connsiteY0" fmla="*/ 0 h 6705601"/>
                <a:gd name="connsiteX1" fmla="*/ 1444981 w 1477165"/>
                <a:gd name="connsiteY1" fmla="*/ 417690 h 6705601"/>
                <a:gd name="connsiteX2" fmla="*/ 22581 w 1477165"/>
                <a:gd name="connsiteY2" fmla="*/ 869244 h 6705601"/>
                <a:gd name="connsiteX3" fmla="*/ 1444981 w 1477165"/>
                <a:gd name="connsiteY3" fmla="*/ 1343377 h 6705601"/>
                <a:gd name="connsiteX4" fmla="*/ 11292 w 1477165"/>
                <a:gd name="connsiteY4" fmla="*/ 1783643 h 6705601"/>
                <a:gd name="connsiteX5" fmla="*/ 1456269 w 1477165"/>
                <a:gd name="connsiteY5" fmla="*/ 2291644 h 6705601"/>
                <a:gd name="connsiteX6" fmla="*/ 3 w 1477165"/>
                <a:gd name="connsiteY6" fmla="*/ 2777067 h 6705601"/>
                <a:gd name="connsiteX7" fmla="*/ 1444980 w 1477165"/>
                <a:gd name="connsiteY7" fmla="*/ 3262489 h 6705601"/>
                <a:gd name="connsiteX8" fmla="*/ 11292 w 1477165"/>
                <a:gd name="connsiteY8" fmla="*/ 3815644 h 6705601"/>
                <a:gd name="connsiteX9" fmla="*/ 1456270 w 1477165"/>
                <a:gd name="connsiteY9" fmla="*/ 4233332 h 6705601"/>
                <a:gd name="connsiteX10" fmla="*/ 3 w 1477165"/>
                <a:gd name="connsiteY10" fmla="*/ 4718755 h 6705601"/>
                <a:gd name="connsiteX11" fmla="*/ 1444981 w 1477165"/>
                <a:gd name="connsiteY11" fmla="*/ 5192890 h 6705601"/>
                <a:gd name="connsiteX12" fmla="*/ 982135 w 1477165"/>
                <a:gd name="connsiteY12" fmla="*/ 5486399 h 6705601"/>
                <a:gd name="connsiteX13" fmla="*/ 733782 w 1477165"/>
                <a:gd name="connsiteY13" fmla="*/ 5813777 h 6705601"/>
                <a:gd name="connsiteX14" fmla="*/ 688625 w 1477165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718755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639733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66371" h="6649157">
                  <a:moveTo>
                    <a:pt x="22586" y="0"/>
                  </a:moveTo>
                  <a:cubicBezTo>
                    <a:pt x="812807" y="115711"/>
                    <a:pt x="1444986" y="225779"/>
                    <a:pt x="1444986" y="361246"/>
                  </a:cubicBezTo>
                  <a:cubicBezTo>
                    <a:pt x="1444986" y="496713"/>
                    <a:pt x="22586" y="658519"/>
                    <a:pt x="22586" y="812800"/>
                  </a:cubicBezTo>
                  <a:cubicBezTo>
                    <a:pt x="22586" y="967081"/>
                    <a:pt x="1446868" y="1115718"/>
                    <a:pt x="1444986" y="1286933"/>
                  </a:cubicBezTo>
                  <a:cubicBezTo>
                    <a:pt x="1443105" y="1458148"/>
                    <a:pt x="9416" y="1569155"/>
                    <a:pt x="11297" y="1727199"/>
                  </a:cubicBezTo>
                  <a:cubicBezTo>
                    <a:pt x="13178" y="1885243"/>
                    <a:pt x="1454393" y="2112904"/>
                    <a:pt x="1456274" y="2235200"/>
                  </a:cubicBezTo>
                  <a:cubicBezTo>
                    <a:pt x="1458156" y="2357496"/>
                    <a:pt x="1889" y="2558816"/>
                    <a:pt x="8" y="2720623"/>
                  </a:cubicBezTo>
                  <a:cubicBezTo>
                    <a:pt x="-1873" y="2882430"/>
                    <a:pt x="1443104" y="3032949"/>
                    <a:pt x="1444985" y="3206045"/>
                  </a:cubicBezTo>
                  <a:cubicBezTo>
                    <a:pt x="1446866" y="3379141"/>
                    <a:pt x="9415" y="3597393"/>
                    <a:pt x="11297" y="3759200"/>
                  </a:cubicBezTo>
                  <a:cubicBezTo>
                    <a:pt x="13179" y="3921007"/>
                    <a:pt x="1458156" y="4039540"/>
                    <a:pt x="1456275" y="4176888"/>
                  </a:cubicBezTo>
                  <a:cubicBezTo>
                    <a:pt x="1454394" y="4314236"/>
                    <a:pt x="3771" y="4440296"/>
                    <a:pt x="8" y="4583289"/>
                  </a:cubicBezTo>
                  <a:cubicBezTo>
                    <a:pt x="-3755" y="4726282"/>
                    <a:pt x="1270008" y="4893735"/>
                    <a:pt x="1433697" y="5034846"/>
                  </a:cubicBezTo>
                  <a:cubicBezTo>
                    <a:pt x="1597386" y="5175957"/>
                    <a:pt x="1098792" y="5309541"/>
                    <a:pt x="982140" y="5429955"/>
                  </a:cubicBezTo>
                  <a:cubicBezTo>
                    <a:pt x="865488" y="5550369"/>
                    <a:pt x="782705" y="5554133"/>
                    <a:pt x="733787" y="5757333"/>
                  </a:cubicBezTo>
                  <a:cubicBezTo>
                    <a:pt x="684869" y="5960533"/>
                    <a:pt x="667933" y="6459127"/>
                    <a:pt x="688630" y="6649157"/>
                  </a:cubicBezTo>
                </a:path>
              </a:pathLst>
            </a:cu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64" name="テキスト ボックス 163"/>
            <p:cNvSpPr txBox="1"/>
            <p:nvPr/>
          </p:nvSpPr>
          <p:spPr>
            <a:xfrm>
              <a:off x="2533170" y="2095020"/>
              <a:ext cx="517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3</a:t>
              </a:r>
              <a:endParaRPr kumimoji="1" lang="ja-JP" altLang="en-US" dirty="0"/>
            </a:p>
          </p:txBody>
        </p:sp>
        <p:sp>
          <p:nvSpPr>
            <p:cNvPr id="165" name="フリーフォーム 164"/>
            <p:cNvSpPr/>
            <p:nvPr/>
          </p:nvSpPr>
          <p:spPr>
            <a:xfrm flipH="1">
              <a:off x="3066594" y="2072570"/>
              <a:ext cx="79305" cy="504529"/>
            </a:xfrm>
            <a:custGeom>
              <a:avLst/>
              <a:gdLst>
                <a:gd name="connsiteX0" fmla="*/ 11296 w 1478851"/>
                <a:gd name="connsiteY0" fmla="*/ 0 h 6197600"/>
                <a:gd name="connsiteX1" fmla="*/ 1478851 w 1478851"/>
                <a:gd name="connsiteY1" fmla="*/ 666044 h 6197600"/>
                <a:gd name="connsiteX2" fmla="*/ 11296 w 1478851"/>
                <a:gd name="connsiteY2" fmla="*/ 1253067 h 6197600"/>
                <a:gd name="connsiteX3" fmla="*/ 1433696 w 1478851"/>
                <a:gd name="connsiteY3" fmla="*/ 1919111 h 6197600"/>
                <a:gd name="connsiteX4" fmla="*/ 7 w 1478851"/>
                <a:gd name="connsiteY4" fmla="*/ 2280355 h 6197600"/>
                <a:gd name="connsiteX5" fmla="*/ 1456273 w 1478851"/>
                <a:gd name="connsiteY5" fmla="*/ 2675467 h 6197600"/>
                <a:gd name="connsiteX6" fmla="*/ 11296 w 1478851"/>
                <a:gd name="connsiteY6" fmla="*/ 3014133 h 6197600"/>
                <a:gd name="connsiteX7" fmla="*/ 1467562 w 1478851"/>
                <a:gd name="connsiteY7" fmla="*/ 3420533 h 6197600"/>
                <a:gd name="connsiteX8" fmla="*/ 11296 w 1478851"/>
                <a:gd name="connsiteY8" fmla="*/ 3702755 h 6197600"/>
                <a:gd name="connsiteX9" fmla="*/ 1444985 w 1478851"/>
                <a:gd name="connsiteY9" fmla="*/ 4165600 h 6197600"/>
                <a:gd name="connsiteX10" fmla="*/ 11296 w 1478851"/>
                <a:gd name="connsiteY10" fmla="*/ 4436533 h 6197600"/>
                <a:gd name="connsiteX11" fmla="*/ 1433696 w 1478851"/>
                <a:gd name="connsiteY11" fmla="*/ 5012267 h 6197600"/>
                <a:gd name="connsiteX12" fmla="*/ 857962 w 1478851"/>
                <a:gd name="connsiteY12" fmla="*/ 5226755 h 6197600"/>
                <a:gd name="connsiteX13" fmla="*/ 609607 w 1478851"/>
                <a:gd name="connsiteY13" fmla="*/ 5655733 h 6197600"/>
                <a:gd name="connsiteX14" fmla="*/ 609607 w 1478851"/>
                <a:gd name="connsiteY14" fmla="*/ 6197600 h 6197600"/>
                <a:gd name="connsiteX0" fmla="*/ 11296 w 1478852"/>
                <a:gd name="connsiteY0" fmla="*/ 0 h 6197600"/>
                <a:gd name="connsiteX1" fmla="*/ 1478851 w 1478852"/>
                <a:gd name="connsiteY1" fmla="*/ 666044 h 6197600"/>
                <a:gd name="connsiteX2" fmla="*/ 22585 w 1478852"/>
                <a:gd name="connsiteY2" fmla="*/ 1038578 h 6197600"/>
                <a:gd name="connsiteX3" fmla="*/ 1433696 w 1478852"/>
                <a:gd name="connsiteY3" fmla="*/ 1919111 h 6197600"/>
                <a:gd name="connsiteX4" fmla="*/ 7 w 1478852"/>
                <a:gd name="connsiteY4" fmla="*/ 2280355 h 6197600"/>
                <a:gd name="connsiteX5" fmla="*/ 1456273 w 1478852"/>
                <a:gd name="connsiteY5" fmla="*/ 2675467 h 6197600"/>
                <a:gd name="connsiteX6" fmla="*/ 11296 w 1478852"/>
                <a:gd name="connsiteY6" fmla="*/ 3014133 h 6197600"/>
                <a:gd name="connsiteX7" fmla="*/ 1467562 w 1478852"/>
                <a:gd name="connsiteY7" fmla="*/ 3420533 h 6197600"/>
                <a:gd name="connsiteX8" fmla="*/ 11296 w 1478852"/>
                <a:gd name="connsiteY8" fmla="*/ 3702755 h 6197600"/>
                <a:gd name="connsiteX9" fmla="*/ 1444985 w 1478852"/>
                <a:gd name="connsiteY9" fmla="*/ 4165600 h 6197600"/>
                <a:gd name="connsiteX10" fmla="*/ 11296 w 1478852"/>
                <a:gd name="connsiteY10" fmla="*/ 4436533 h 6197600"/>
                <a:gd name="connsiteX11" fmla="*/ 1433696 w 1478852"/>
                <a:gd name="connsiteY11" fmla="*/ 5012267 h 6197600"/>
                <a:gd name="connsiteX12" fmla="*/ 857962 w 1478852"/>
                <a:gd name="connsiteY12" fmla="*/ 5226755 h 6197600"/>
                <a:gd name="connsiteX13" fmla="*/ 609607 w 1478852"/>
                <a:gd name="connsiteY13" fmla="*/ 5655733 h 6197600"/>
                <a:gd name="connsiteX14" fmla="*/ 609607 w 1478852"/>
                <a:gd name="connsiteY14" fmla="*/ 6197600 h 6197600"/>
                <a:gd name="connsiteX0" fmla="*/ 11291 w 1478847"/>
                <a:gd name="connsiteY0" fmla="*/ 0 h 6197600"/>
                <a:gd name="connsiteX1" fmla="*/ 1478846 w 1478847"/>
                <a:gd name="connsiteY1" fmla="*/ 666044 h 6197600"/>
                <a:gd name="connsiteX2" fmla="*/ 22580 w 1478847"/>
                <a:gd name="connsiteY2" fmla="*/ 1038578 h 6197600"/>
                <a:gd name="connsiteX3" fmla="*/ 1467558 w 1478847"/>
                <a:gd name="connsiteY3" fmla="*/ 1648178 h 6197600"/>
                <a:gd name="connsiteX4" fmla="*/ 2 w 1478847"/>
                <a:gd name="connsiteY4" fmla="*/ 2280355 h 6197600"/>
                <a:gd name="connsiteX5" fmla="*/ 1456268 w 1478847"/>
                <a:gd name="connsiteY5" fmla="*/ 2675467 h 6197600"/>
                <a:gd name="connsiteX6" fmla="*/ 11291 w 1478847"/>
                <a:gd name="connsiteY6" fmla="*/ 3014133 h 6197600"/>
                <a:gd name="connsiteX7" fmla="*/ 1467557 w 1478847"/>
                <a:gd name="connsiteY7" fmla="*/ 3420533 h 6197600"/>
                <a:gd name="connsiteX8" fmla="*/ 11291 w 1478847"/>
                <a:gd name="connsiteY8" fmla="*/ 3702755 h 6197600"/>
                <a:gd name="connsiteX9" fmla="*/ 1444980 w 1478847"/>
                <a:gd name="connsiteY9" fmla="*/ 4165600 h 6197600"/>
                <a:gd name="connsiteX10" fmla="*/ 11291 w 1478847"/>
                <a:gd name="connsiteY10" fmla="*/ 4436533 h 6197600"/>
                <a:gd name="connsiteX11" fmla="*/ 1433691 w 1478847"/>
                <a:gd name="connsiteY11" fmla="*/ 5012267 h 6197600"/>
                <a:gd name="connsiteX12" fmla="*/ 857957 w 1478847"/>
                <a:gd name="connsiteY12" fmla="*/ 5226755 h 6197600"/>
                <a:gd name="connsiteX13" fmla="*/ 609602 w 1478847"/>
                <a:gd name="connsiteY13" fmla="*/ 5655733 h 6197600"/>
                <a:gd name="connsiteX14" fmla="*/ 609602 w 1478847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56275 w 1467564"/>
                <a:gd name="connsiteY3" fmla="*/ 1648178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4289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44986 w 1456274"/>
                <a:gd name="connsiteY3" fmla="*/ 1535289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33697 w 1456274"/>
                <a:gd name="connsiteY3" fmla="*/ 1343377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56267 w 1467556"/>
                <a:gd name="connsiteY5" fmla="*/ 2675467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702755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815644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90134"/>
                <a:gd name="connsiteY0" fmla="*/ 0 h 6197600"/>
                <a:gd name="connsiteX1" fmla="*/ 1444979 w 1490134"/>
                <a:gd name="connsiteY1" fmla="*/ 417690 h 6197600"/>
                <a:gd name="connsiteX2" fmla="*/ 22579 w 1490134"/>
                <a:gd name="connsiteY2" fmla="*/ 869244 h 6197600"/>
                <a:gd name="connsiteX3" fmla="*/ 1444979 w 1490134"/>
                <a:gd name="connsiteY3" fmla="*/ 1343377 h 6197600"/>
                <a:gd name="connsiteX4" fmla="*/ 1 w 1490134"/>
                <a:gd name="connsiteY4" fmla="*/ 1896532 h 6197600"/>
                <a:gd name="connsiteX5" fmla="*/ 1433690 w 1490134"/>
                <a:gd name="connsiteY5" fmla="*/ 2393244 h 6197600"/>
                <a:gd name="connsiteX6" fmla="*/ 22579 w 1490134"/>
                <a:gd name="connsiteY6" fmla="*/ 2935111 h 6197600"/>
                <a:gd name="connsiteX7" fmla="*/ 1467556 w 1490134"/>
                <a:gd name="connsiteY7" fmla="*/ 3420533 h 6197600"/>
                <a:gd name="connsiteX8" fmla="*/ 11290 w 1490134"/>
                <a:gd name="connsiteY8" fmla="*/ 3815644 h 6197600"/>
                <a:gd name="connsiteX9" fmla="*/ 1490134 w 1490134"/>
                <a:gd name="connsiteY9" fmla="*/ 4402666 h 6197600"/>
                <a:gd name="connsiteX10" fmla="*/ 11290 w 1490134"/>
                <a:gd name="connsiteY10" fmla="*/ 4436533 h 6197600"/>
                <a:gd name="connsiteX11" fmla="*/ 1433690 w 1490134"/>
                <a:gd name="connsiteY11" fmla="*/ 5012267 h 6197600"/>
                <a:gd name="connsiteX12" fmla="*/ 857956 w 1490134"/>
                <a:gd name="connsiteY12" fmla="*/ 5226755 h 6197600"/>
                <a:gd name="connsiteX13" fmla="*/ 609601 w 1490134"/>
                <a:gd name="connsiteY13" fmla="*/ 5655733 h 6197600"/>
                <a:gd name="connsiteX14" fmla="*/ 609601 w 1490134"/>
                <a:gd name="connsiteY14" fmla="*/ 6197600 h 6197600"/>
                <a:gd name="connsiteX0" fmla="*/ 11339 w 1490184"/>
                <a:gd name="connsiteY0" fmla="*/ 0 h 6197600"/>
                <a:gd name="connsiteX1" fmla="*/ 1445028 w 1490184"/>
                <a:gd name="connsiteY1" fmla="*/ 417690 h 6197600"/>
                <a:gd name="connsiteX2" fmla="*/ 22628 w 1490184"/>
                <a:gd name="connsiteY2" fmla="*/ 869244 h 6197600"/>
                <a:gd name="connsiteX3" fmla="*/ 1445028 w 1490184"/>
                <a:gd name="connsiteY3" fmla="*/ 1343377 h 6197600"/>
                <a:gd name="connsiteX4" fmla="*/ 50 w 1490184"/>
                <a:gd name="connsiteY4" fmla="*/ 1896532 h 6197600"/>
                <a:gd name="connsiteX5" fmla="*/ 1433739 w 1490184"/>
                <a:gd name="connsiteY5" fmla="*/ 2393244 h 6197600"/>
                <a:gd name="connsiteX6" fmla="*/ 22628 w 1490184"/>
                <a:gd name="connsiteY6" fmla="*/ 2935111 h 6197600"/>
                <a:gd name="connsiteX7" fmla="*/ 1467605 w 1490184"/>
                <a:gd name="connsiteY7" fmla="*/ 3420533 h 6197600"/>
                <a:gd name="connsiteX8" fmla="*/ 11339 w 1490184"/>
                <a:gd name="connsiteY8" fmla="*/ 3815644 h 6197600"/>
                <a:gd name="connsiteX9" fmla="*/ 1490183 w 1490184"/>
                <a:gd name="connsiteY9" fmla="*/ 4402666 h 6197600"/>
                <a:gd name="connsiteX10" fmla="*/ 50 w 1490184"/>
                <a:gd name="connsiteY10" fmla="*/ 4718755 h 6197600"/>
                <a:gd name="connsiteX11" fmla="*/ 1433739 w 1490184"/>
                <a:gd name="connsiteY11" fmla="*/ 5012267 h 6197600"/>
                <a:gd name="connsiteX12" fmla="*/ 858005 w 1490184"/>
                <a:gd name="connsiteY12" fmla="*/ 5226755 h 6197600"/>
                <a:gd name="connsiteX13" fmla="*/ 609650 w 1490184"/>
                <a:gd name="connsiteY13" fmla="*/ 5655733 h 6197600"/>
                <a:gd name="connsiteX14" fmla="*/ 609650 w 1490184"/>
                <a:gd name="connsiteY14" fmla="*/ 6197600 h 6197600"/>
                <a:gd name="connsiteX0" fmla="*/ 11291 w 1522167"/>
                <a:gd name="connsiteY0" fmla="*/ 0 h 6197600"/>
                <a:gd name="connsiteX1" fmla="*/ 1444980 w 1522167"/>
                <a:gd name="connsiteY1" fmla="*/ 417690 h 6197600"/>
                <a:gd name="connsiteX2" fmla="*/ 22580 w 1522167"/>
                <a:gd name="connsiteY2" fmla="*/ 869244 h 6197600"/>
                <a:gd name="connsiteX3" fmla="*/ 1444980 w 1522167"/>
                <a:gd name="connsiteY3" fmla="*/ 1343377 h 6197600"/>
                <a:gd name="connsiteX4" fmla="*/ 2 w 1522167"/>
                <a:gd name="connsiteY4" fmla="*/ 1896532 h 6197600"/>
                <a:gd name="connsiteX5" fmla="*/ 1433691 w 1522167"/>
                <a:gd name="connsiteY5" fmla="*/ 2393244 h 6197600"/>
                <a:gd name="connsiteX6" fmla="*/ 22580 w 1522167"/>
                <a:gd name="connsiteY6" fmla="*/ 2935111 h 6197600"/>
                <a:gd name="connsiteX7" fmla="*/ 1467557 w 1522167"/>
                <a:gd name="connsiteY7" fmla="*/ 3420533 h 6197600"/>
                <a:gd name="connsiteX8" fmla="*/ 11291 w 1522167"/>
                <a:gd name="connsiteY8" fmla="*/ 3815644 h 6197600"/>
                <a:gd name="connsiteX9" fmla="*/ 1490135 w 1522167"/>
                <a:gd name="connsiteY9" fmla="*/ 4402666 h 6197600"/>
                <a:gd name="connsiteX10" fmla="*/ 2 w 1522167"/>
                <a:gd name="connsiteY10" fmla="*/ 4718755 h 6197600"/>
                <a:gd name="connsiteX11" fmla="*/ 1501424 w 1522167"/>
                <a:gd name="connsiteY11" fmla="*/ 5249334 h 6197600"/>
                <a:gd name="connsiteX12" fmla="*/ 857957 w 1522167"/>
                <a:gd name="connsiteY12" fmla="*/ 5226755 h 6197600"/>
                <a:gd name="connsiteX13" fmla="*/ 609602 w 1522167"/>
                <a:gd name="connsiteY13" fmla="*/ 5655733 h 6197600"/>
                <a:gd name="connsiteX14" fmla="*/ 609602 w 1522167"/>
                <a:gd name="connsiteY14" fmla="*/ 6197600 h 6197600"/>
                <a:gd name="connsiteX0" fmla="*/ 11291 w 1500130"/>
                <a:gd name="connsiteY0" fmla="*/ 0 h 6197600"/>
                <a:gd name="connsiteX1" fmla="*/ 1444980 w 1500130"/>
                <a:gd name="connsiteY1" fmla="*/ 417690 h 6197600"/>
                <a:gd name="connsiteX2" fmla="*/ 22580 w 1500130"/>
                <a:gd name="connsiteY2" fmla="*/ 869244 h 6197600"/>
                <a:gd name="connsiteX3" fmla="*/ 1444980 w 1500130"/>
                <a:gd name="connsiteY3" fmla="*/ 1343377 h 6197600"/>
                <a:gd name="connsiteX4" fmla="*/ 2 w 1500130"/>
                <a:gd name="connsiteY4" fmla="*/ 1896532 h 6197600"/>
                <a:gd name="connsiteX5" fmla="*/ 1433691 w 1500130"/>
                <a:gd name="connsiteY5" fmla="*/ 2393244 h 6197600"/>
                <a:gd name="connsiteX6" fmla="*/ 22580 w 1500130"/>
                <a:gd name="connsiteY6" fmla="*/ 2935111 h 6197600"/>
                <a:gd name="connsiteX7" fmla="*/ 1467557 w 1500130"/>
                <a:gd name="connsiteY7" fmla="*/ 3420533 h 6197600"/>
                <a:gd name="connsiteX8" fmla="*/ 11291 w 1500130"/>
                <a:gd name="connsiteY8" fmla="*/ 3815644 h 6197600"/>
                <a:gd name="connsiteX9" fmla="*/ 1490135 w 1500130"/>
                <a:gd name="connsiteY9" fmla="*/ 4402666 h 6197600"/>
                <a:gd name="connsiteX10" fmla="*/ 2 w 1500130"/>
                <a:gd name="connsiteY10" fmla="*/ 4718755 h 6197600"/>
                <a:gd name="connsiteX11" fmla="*/ 1478847 w 1500130"/>
                <a:gd name="connsiteY11" fmla="*/ 5204178 h 6197600"/>
                <a:gd name="connsiteX12" fmla="*/ 857957 w 1500130"/>
                <a:gd name="connsiteY12" fmla="*/ 5226755 h 6197600"/>
                <a:gd name="connsiteX13" fmla="*/ 609602 w 1500130"/>
                <a:gd name="connsiteY13" fmla="*/ 5655733 h 6197600"/>
                <a:gd name="connsiteX14" fmla="*/ 609602 w 1500130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57987 w 1490166"/>
                <a:gd name="connsiteY12" fmla="*/ 52267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0 w 1490165"/>
                <a:gd name="connsiteY0" fmla="*/ 0 h 6197600"/>
                <a:gd name="connsiteX1" fmla="*/ 1445009 w 1490165"/>
                <a:gd name="connsiteY1" fmla="*/ 417690 h 6197600"/>
                <a:gd name="connsiteX2" fmla="*/ 22609 w 1490165"/>
                <a:gd name="connsiteY2" fmla="*/ 869244 h 6197600"/>
                <a:gd name="connsiteX3" fmla="*/ 1445009 w 1490165"/>
                <a:gd name="connsiteY3" fmla="*/ 1343377 h 6197600"/>
                <a:gd name="connsiteX4" fmla="*/ 31 w 1490165"/>
                <a:gd name="connsiteY4" fmla="*/ 1896532 h 6197600"/>
                <a:gd name="connsiteX5" fmla="*/ 1433720 w 1490165"/>
                <a:gd name="connsiteY5" fmla="*/ 2393244 h 6197600"/>
                <a:gd name="connsiteX6" fmla="*/ 22609 w 1490165"/>
                <a:gd name="connsiteY6" fmla="*/ 2935111 h 6197600"/>
                <a:gd name="connsiteX7" fmla="*/ 1467586 w 1490165"/>
                <a:gd name="connsiteY7" fmla="*/ 3420533 h 6197600"/>
                <a:gd name="connsiteX8" fmla="*/ 11320 w 1490165"/>
                <a:gd name="connsiteY8" fmla="*/ 3815644 h 6197600"/>
                <a:gd name="connsiteX9" fmla="*/ 1490164 w 1490165"/>
                <a:gd name="connsiteY9" fmla="*/ 4402666 h 6197600"/>
                <a:gd name="connsiteX10" fmla="*/ 31 w 1490165"/>
                <a:gd name="connsiteY10" fmla="*/ 4718755 h 6197600"/>
                <a:gd name="connsiteX11" fmla="*/ 1445009 w 1490165"/>
                <a:gd name="connsiteY11" fmla="*/ 5192890 h 6197600"/>
                <a:gd name="connsiteX12" fmla="*/ 857986 w 1490165"/>
                <a:gd name="connsiteY12" fmla="*/ 5226755 h 6197600"/>
                <a:gd name="connsiteX13" fmla="*/ 609631 w 1490165"/>
                <a:gd name="connsiteY13" fmla="*/ 5655733 h 6197600"/>
                <a:gd name="connsiteX14" fmla="*/ 609631 w 1490165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54788 w 1490166"/>
                <a:gd name="connsiteY13" fmla="*/ 5870222 h 6197600"/>
                <a:gd name="connsiteX14" fmla="*/ 609632 w 1490166"/>
                <a:gd name="connsiteY14" fmla="*/ 6197600 h 6197600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54788 w 1490166"/>
                <a:gd name="connsiteY13" fmla="*/ 5870222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54788 w 1490166"/>
                <a:gd name="connsiteY13" fmla="*/ 5791199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982164 w 1490166"/>
                <a:gd name="connsiteY12" fmla="*/ 5486399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32 w 1490166"/>
                <a:gd name="connsiteY4" fmla="*/ 1896532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806221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32 w 1490166"/>
                <a:gd name="connsiteY6" fmla="*/ 2777067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292 w 1477165"/>
                <a:gd name="connsiteY0" fmla="*/ 0 h 6705601"/>
                <a:gd name="connsiteX1" fmla="*/ 1444981 w 1477165"/>
                <a:gd name="connsiteY1" fmla="*/ 417690 h 6705601"/>
                <a:gd name="connsiteX2" fmla="*/ 22581 w 1477165"/>
                <a:gd name="connsiteY2" fmla="*/ 869244 h 6705601"/>
                <a:gd name="connsiteX3" fmla="*/ 1444981 w 1477165"/>
                <a:gd name="connsiteY3" fmla="*/ 1343377 h 6705601"/>
                <a:gd name="connsiteX4" fmla="*/ 11292 w 1477165"/>
                <a:gd name="connsiteY4" fmla="*/ 1783643 h 6705601"/>
                <a:gd name="connsiteX5" fmla="*/ 1456269 w 1477165"/>
                <a:gd name="connsiteY5" fmla="*/ 2291644 h 6705601"/>
                <a:gd name="connsiteX6" fmla="*/ 3 w 1477165"/>
                <a:gd name="connsiteY6" fmla="*/ 2777067 h 6705601"/>
                <a:gd name="connsiteX7" fmla="*/ 1444980 w 1477165"/>
                <a:gd name="connsiteY7" fmla="*/ 3262489 h 6705601"/>
                <a:gd name="connsiteX8" fmla="*/ 11292 w 1477165"/>
                <a:gd name="connsiteY8" fmla="*/ 3815644 h 6705601"/>
                <a:gd name="connsiteX9" fmla="*/ 1456270 w 1477165"/>
                <a:gd name="connsiteY9" fmla="*/ 4233332 h 6705601"/>
                <a:gd name="connsiteX10" fmla="*/ 3 w 1477165"/>
                <a:gd name="connsiteY10" fmla="*/ 4718755 h 6705601"/>
                <a:gd name="connsiteX11" fmla="*/ 1444981 w 1477165"/>
                <a:gd name="connsiteY11" fmla="*/ 5192890 h 6705601"/>
                <a:gd name="connsiteX12" fmla="*/ 982135 w 1477165"/>
                <a:gd name="connsiteY12" fmla="*/ 5486399 h 6705601"/>
                <a:gd name="connsiteX13" fmla="*/ 733782 w 1477165"/>
                <a:gd name="connsiteY13" fmla="*/ 5813777 h 6705601"/>
                <a:gd name="connsiteX14" fmla="*/ 688625 w 1477165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718755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639733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66371" h="6649157">
                  <a:moveTo>
                    <a:pt x="22586" y="0"/>
                  </a:moveTo>
                  <a:cubicBezTo>
                    <a:pt x="812807" y="115711"/>
                    <a:pt x="1444986" y="225779"/>
                    <a:pt x="1444986" y="361246"/>
                  </a:cubicBezTo>
                  <a:cubicBezTo>
                    <a:pt x="1444986" y="496713"/>
                    <a:pt x="22586" y="658519"/>
                    <a:pt x="22586" y="812800"/>
                  </a:cubicBezTo>
                  <a:cubicBezTo>
                    <a:pt x="22586" y="967081"/>
                    <a:pt x="1446868" y="1115718"/>
                    <a:pt x="1444986" y="1286933"/>
                  </a:cubicBezTo>
                  <a:cubicBezTo>
                    <a:pt x="1443105" y="1458148"/>
                    <a:pt x="9416" y="1569155"/>
                    <a:pt x="11297" y="1727199"/>
                  </a:cubicBezTo>
                  <a:cubicBezTo>
                    <a:pt x="13178" y="1885243"/>
                    <a:pt x="1454393" y="2112904"/>
                    <a:pt x="1456274" y="2235200"/>
                  </a:cubicBezTo>
                  <a:cubicBezTo>
                    <a:pt x="1458156" y="2357496"/>
                    <a:pt x="1889" y="2558816"/>
                    <a:pt x="8" y="2720623"/>
                  </a:cubicBezTo>
                  <a:cubicBezTo>
                    <a:pt x="-1873" y="2882430"/>
                    <a:pt x="1443104" y="3032949"/>
                    <a:pt x="1444985" y="3206045"/>
                  </a:cubicBezTo>
                  <a:cubicBezTo>
                    <a:pt x="1446866" y="3379141"/>
                    <a:pt x="9415" y="3597393"/>
                    <a:pt x="11297" y="3759200"/>
                  </a:cubicBezTo>
                  <a:cubicBezTo>
                    <a:pt x="13179" y="3921007"/>
                    <a:pt x="1458156" y="4039540"/>
                    <a:pt x="1456275" y="4176888"/>
                  </a:cubicBezTo>
                  <a:cubicBezTo>
                    <a:pt x="1454394" y="4314236"/>
                    <a:pt x="3771" y="4440296"/>
                    <a:pt x="8" y="4583289"/>
                  </a:cubicBezTo>
                  <a:cubicBezTo>
                    <a:pt x="-3755" y="4726282"/>
                    <a:pt x="1270008" y="4893735"/>
                    <a:pt x="1433697" y="5034846"/>
                  </a:cubicBezTo>
                  <a:cubicBezTo>
                    <a:pt x="1597386" y="5175957"/>
                    <a:pt x="1098792" y="5309541"/>
                    <a:pt x="982140" y="5429955"/>
                  </a:cubicBezTo>
                  <a:cubicBezTo>
                    <a:pt x="865488" y="5550369"/>
                    <a:pt x="782705" y="5554133"/>
                    <a:pt x="733787" y="5757333"/>
                  </a:cubicBezTo>
                  <a:cubicBezTo>
                    <a:pt x="684869" y="5960533"/>
                    <a:pt x="667933" y="6459127"/>
                    <a:pt x="688630" y="6649157"/>
                  </a:cubicBezTo>
                </a:path>
              </a:pathLst>
            </a:cu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66" name="テキスト ボックス 165"/>
            <p:cNvSpPr txBox="1"/>
            <p:nvPr/>
          </p:nvSpPr>
          <p:spPr>
            <a:xfrm>
              <a:off x="3072984" y="2090166"/>
              <a:ext cx="517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4</a:t>
              </a:r>
              <a:endParaRPr kumimoji="1" lang="ja-JP" altLang="en-US" dirty="0"/>
            </a:p>
          </p:txBody>
        </p:sp>
        <p:sp>
          <p:nvSpPr>
            <p:cNvPr id="167" name="フリーフォーム 166"/>
            <p:cNvSpPr/>
            <p:nvPr/>
          </p:nvSpPr>
          <p:spPr>
            <a:xfrm flipH="1">
              <a:off x="3591531" y="2054974"/>
              <a:ext cx="79305" cy="504529"/>
            </a:xfrm>
            <a:custGeom>
              <a:avLst/>
              <a:gdLst>
                <a:gd name="connsiteX0" fmla="*/ 11296 w 1478851"/>
                <a:gd name="connsiteY0" fmla="*/ 0 h 6197600"/>
                <a:gd name="connsiteX1" fmla="*/ 1478851 w 1478851"/>
                <a:gd name="connsiteY1" fmla="*/ 666044 h 6197600"/>
                <a:gd name="connsiteX2" fmla="*/ 11296 w 1478851"/>
                <a:gd name="connsiteY2" fmla="*/ 1253067 h 6197600"/>
                <a:gd name="connsiteX3" fmla="*/ 1433696 w 1478851"/>
                <a:gd name="connsiteY3" fmla="*/ 1919111 h 6197600"/>
                <a:gd name="connsiteX4" fmla="*/ 7 w 1478851"/>
                <a:gd name="connsiteY4" fmla="*/ 2280355 h 6197600"/>
                <a:gd name="connsiteX5" fmla="*/ 1456273 w 1478851"/>
                <a:gd name="connsiteY5" fmla="*/ 2675467 h 6197600"/>
                <a:gd name="connsiteX6" fmla="*/ 11296 w 1478851"/>
                <a:gd name="connsiteY6" fmla="*/ 3014133 h 6197600"/>
                <a:gd name="connsiteX7" fmla="*/ 1467562 w 1478851"/>
                <a:gd name="connsiteY7" fmla="*/ 3420533 h 6197600"/>
                <a:gd name="connsiteX8" fmla="*/ 11296 w 1478851"/>
                <a:gd name="connsiteY8" fmla="*/ 3702755 h 6197600"/>
                <a:gd name="connsiteX9" fmla="*/ 1444985 w 1478851"/>
                <a:gd name="connsiteY9" fmla="*/ 4165600 h 6197600"/>
                <a:gd name="connsiteX10" fmla="*/ 11296 w 1478851"/>
                <a:gd name="connsiteY10" fmla="*/ 4436533 h 6197600"/>
                <a:gd name="connsiteX11" fmla="*/ 1433696 w 1478851"/>
                <a:gd name="connsiteY11" fmla="*/ 5012267 h 6197600"/>
                <a:gd name="connsiteX12" fmla="*/ 857962 w 1478851"/>
                <a:gd name="connsiteY12" fmla="*/ 5226755 h 6197600"/>
                <a:gd name="connsiteX13" fmla="*/ 609607 w 1478851"/>
                <a:gd name="connsiteY13" fmla="*/ 5655733 h 6197600"/>
                <a:gd name="connsiteX14" fmla="*/ 609607 w 1478851"/>
                <a:gd name="connsiteY14" fmla="*/ 6197600 h 6197600"/>
                <a:gd name="connsiteX0" fmla="*/ 11296 w 1478852"/>
                <a:gd name="connsiteY0" fmla="*/ 0 h 6197600"/>
                <a:gd name="connsiteX1" fmla="*/ 1478851 w 1478852"/>
                <a:gd name="connsiteY1" fmla="*/ 666044 h 6197600"/>
                <a:gd name="connsiteX2" fmla="*/ 22585 w 1478852"/>
                <a:gd name="connsiteY2" fmla="*/ 1038578 h 6197600"/>
                <a:gd name="connsiteX3" fmla="*/ 1433696 w 1478852"/>
                <a:gd name="connsiteY3" fmla="*/ 1919111 h 6197600"/>
                <a:gd name="connsiteX4" fmla="*/ 7 w 1478852"/>
                <a:gd name="connsiteY4" fmla="*/ 2280355 h 6197600"/>
                <a:gd name="connsiteX5" fmla="*/ 1456273 w 1478852"/>
                <a:gd name="connsiteY5" fmla="*/ 2675467 h 6197600"/>
                <a:gd name="connsiteX6" fmla="*/ 11296 w 1478852"/>
                <a:gd name="connsiteY6" fmla="*/ 3014133 h 6197600"/>
                <a:gd name="connsiteX7" fmla="*/ 1467562 w 1478852"/>
                <a:gd name="connsiteY7" fmla="*/ 3420533 h 6197600"/>
                <a:gd name="connsiteX8" fmla="*/ 11296 w 1478852"/>
                <a:gd name="connsiteY8" fmla="*/ 3702755 h 6197600"/>
                <a:gd name="connsiteX9" fmla="*/ 1444985 w 1478852"/>
                <a:gd name="connsiteY9" fmla="*/ 4165600 h 6197600"/>
                <a:gd name="connsiteX10" fmla="*/ 11296 w 1478852"/>
                <a:gd name="connsiteY10" fmla="*/ 4436533 h 6197600"/>
                <a:gd name="connsiteX11" fmla="*/ 1433696 w 1478852"/>
                <a:gd name="connsiteY11" fmla="*/ 5012267 h 6197600"/>
                <a:gd name="connsiteX12" fmla="*/ 857962 w 1478852"/>
                <a:gd name="connsiteY12" fmla="*/ 5226755 h 6197600"/>
                <a:gd name="connsiteX13" fmla="*/ 609607 w 1478852"/>
                <a:gd name="connsiteY13" fmla="*/ 5655733 h 6197600"/>
                <a:gd name="connsiteX14" fmla="*/ 609607 w 1478852"/>
                <a:gd name="connsiteY14" fmla="*/ 6197600 h 6197600"/>
                <a:gd name="connsiteX0" fmla="*/ 11291 w 1478847"/>
                <a:gd name="connsiteY0" fmla="*/ 0 h 6197600"/>
                <a:gd name="connsiteX1" fmla="*/ 1478846 w 1478847"/>
                <a:gd name="connsiteY1" fmla="*/ 666044 h 6197600"/>
                <a:gd name="connsiteX2" fmla="*/ 22580 w 1478847"/>
                <a:gd name="connsiteY2" fmla="*/ 1038578 h 6197600"/>
                <a:gd name="connsiteX3" fmla="*/ 1467558 w 1478847"/>
                <a:gd name="connsiteY3" fmla="*/ 1648178 h 6197600"/>
                <a:gd name="connsiteX4" fmla="*/ 2 w 1478847"/>
                <a:gd name="connsiteY4" fmla="*/ 2280355 h 6197600"/>
                <a:gd name="connsiteX5" fmla="*/ 1456268 w 1478847"/>
                <a:gd name="connsiteY5" fmla="*/ 2675467 h 6197600"/>
                <a:gd name="connsiteX6" fmla="*/ 11291 w 1478847"/>
                <a:gd name="connsiteY6" fmla="*/ 3014133 h 6197600"/>
                <a:gd name="connsiteX7" fmla="*/ 1467557 w 1478847"/>
                <a:gd name="connsiteY7" fmla="*/ 3420533 h 6197600"/>
                <a:gd name="connsiteX8" fmla="*/ 11291 w 1478847"/>
                <a:gd name="connsiteY8" fmla="*/ 3702755 h 6197600"/>
                <a:gd name="connsiteX9" fmla="*/ 1444980 w 1478847"/>
                <a:gd name="connsiteY9" fmla="*/ 4165600 h 6197600"/>
                <a:gd name="connsiteX10" fmla="*/ 11291 w 1478847"/>
                <a:gd name="connsiteY10" fmla="*/ 4436533 h 6197600"/>
                <a:gd name="connsiteX11" fmla="*/ 1433691 w 1478847"/>
                <a:gd name="connsiteY11" fmla="*/ 5012267 h 6197600"/>
                <a:gd name="connsiteX12" fmla="*/ 857957 w 1478847"/>
                <a:gd name="connsiteY12" fmla="*/ 5226755 h 6197600"/>
                <a:gd name="connsiteX13" fmla="*/ 609602 w 1478847"/>
                <a:gd name="connsiteY13" fmla="*/ 5655733 h 6197600"/>
                <a:gd name="connsiteX14" fmla="*/ 609602 w 1478847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56275 w 1467564"/>
                <a:gd name="connsiteY3" fmla="*/ 1648178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4289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44986 w 1456274"/>
                <a:gd name="connsiteY3" fmla="*/ 1535289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33697 w 1456274"/>
                <a:gd name="connsiteY3" fmla="*/ 1343377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56267 w 1467556"/>
                <a:gd name="connsiteY5" fmla="*/ 2675467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702755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815644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90134"/>
                <a:gd name="connsiteY0" fmla="*/ 0 h 6197600"/>
                <a:gd name="connsiteX1" fmla="*/ 1444979 w 1490134"/>
                <a:gd name="connsiteY1" fmla="*/ 417690 h 6197600"/>
                <a:gd name="connsiteX2" fmla="*/ 22579 w 1490134"/>
                <a:gd name="connsiteY2" fmla="*/ 869244 h 6197600"/>
                <a:gd name="connsiteX3" fmla="*/ 1444979 w 1490134"/>
                <a:gd name="connsiteY3" fmla="*/ 1343377 h 6197600"/>
                <a:gd name="connsiteX4" fmla="*/ 1 w 1490134"/>
                <a:gd name="connsiteY4" fmla="*/ 1896532 h 6197600"/>
                <a:gd name="connsiteX5" fmla="*/ 1433690 w 1490134"/>
                <a:gd name="connsiteY5" fmla="*/ 2393244 h 6197600"/>
                <a:gd name="connsiteX6" fmla="*/ 22579 w 1490134"/>
                <a:gd name="connsiteY6" fmla="*/ 2935111 h 6197600"/>
                <a:gd name="connsiteX7" fmla="*/ 1467556 w 1490134"/>
                <a:gd name="connsiteY7" fmla="*/ 3420533 h 6197600"/>
                <a:gd name="connsiteX8" fmla="*/ 11290 w 1490134"/>
                <a:gd name="connsiteY8" fmla="*/ 3815644 h 6197600"/>
                <a:gd name="connsiteX9" fmla="*/ 1490134 w 1490134"/>
                <a:gd name="connsiteY9" fmla="*/ 4402666 h 6197600"/>
                <a:gd name="connsiteX10" fmla="*/ 11290 w 1490134"/>
                <a:gd name="connsiteY10" fmla="*/ 4436533 h 6197600"/>
                <a:gd name="connsiteX11" fmla="*/ 1433690 w 1490134"/>
                <a:gd name="connsiteY11" fmla="*/ 5012267 h 6197600"/>
                <a:gd name="connsiteX12" fmla="*/ 857956 w 1490134"/>
                <a:gd name="connsiteY12" fmla="*/ 5226755 h 6197600"/>
                <a:gd name="connsiteX13" fmla="*/ 609601 w 1490134"/>
                <a:gd name="connsiteY13" fmla="*/ 5655733 h 6197600"/>
                <a:gd name="connsiteX14" fmla="*/ 609601 w 1490134"/>
                <a:gd name="connsiteY14" fmla="*/ 6197600 h 6197600"/>
                <a:gd name="connsiteX0" fmla="*/ 11339 w 1490184"/>
                <a:gd name="connsiteY0" fmla="*/ 0 h 6197600"/>
                <a:gd name="connsiteX1" fmla="*/ 1445028 w 1490184"/>
                <a:gd name="connsiteY1" fmla="*/ 417690 h 6197600"/>
                <a:gd name="connsiteX2" fmla="*/ 22628 w 1490184"/>
                <a:gd name="connsiteY2" fmla="*/ 869244 h 6197600"/>
                <a:gd name="connsiteX3" fmla="*/ 1445028 w 1490184"/>
                <a:gd name="connsiteY3" fmla="*/ 1343377 h 6197600"/>
                <a:gd name="connsiteX4" fmla="*/ 50 w 1490184"/>
                <a:gd name="connsiteY4" fmla="*/ 1896532 h 6197600"/>
                <a:gd name="connsiteX5" fmla="*/ 1433739 w 1490184"/>
                <a:gd name="connsiteY5" fmla="*/ 2393244 h 6197600"/>
                <a:gd name="connsiteX6" fmla="*/ 22628 w 1490184"/>
                <a:gd name="connsiteY6" fmla="*/ 2935111 h 6197600"/>
                <a:gd name="connsiteX7" fmla="*/ 1467605 w 1490184"/>
                <a:gd name="connsiteY7" fmla="*/ 3420533 h 6197600"/>
                <a:gd name="connsiteX8" fmla="*/ 11339 w 1490184"/>
                <a:gd name="connsiteY8" fmla="*/ 3815644 h 6197600"/>
                <a:gd name="connsiteX9" fmla="*/ 1490183 w 1490184"/>
                <a:gd name="connsiteY9" fmla="*/ 4402666 h 6197600"/>
                <a:gd name="connsiteX10" fmla="*/ 50 w 1490184"/>
                <a:gd name="connsiteY10" fmla="*/ 4718755 h 6197600"/>
                <a:gd name="connsiteX11" fmla="*/ 1433739 w 1490184"/>
                <a:gd name="connsiteY11" fmla="*/ 5012267 h 6197600"/>
                <a:gd name="connsiteX12" fmla="*/ 858005 w 1490184"/>
                <a:gd name="connsiteY12" fmla="*/ 5226755 h 6197600"/>
                <a:gd name="connsiteX13" fmla="*/ 609650 w 1490184"/>
                <a:gd name="connsiteY13" fmla="*/ 5655733 h 6197600"/>
                <a:gd name="connsiteX14" fmla="*/ 609650 w 1490184"/>
                <a:gd name="connsiteY14" fmla="*/ 6197600 h 6197600"/>
                <a:gd name="connsiteX0" fmla="*/ 11291 w 1522167"/>
                <a:gd name="connsiteY0" fmla="*/ 0 h 6197600"/>
                <a:gd name="connsiteX1" fmla="*/ 1444980 w 1522167"/>
                <a:gd name="connsiteY1" fmla="*/ 417690 h 6197600"/>
                <a:gd name="connsiteX2" fmla="*/ 22580 w 1522167"/>
                <a:gd name="connsiteY2" fmla="*/ 869244 h 6197600"/>
                <a:gd name="connsiteX3" fmla="*/ 1444980 w 1522167"/>
                <a:gd name="connsiteY3" fmla="*/ 1343377 h 6197600"/>
                <a:gd name="connsiteX4" fmla="*/ 2 w 1522167"/>
                <a:gd name="connsiteY4" fmla="*/ 1896532 h 6197600"/>
                <a:gd name="connsiteX5" fmla="*/ 1433691 w 1522167"/>
                <a:gd name="connsiteY5" fmla="*/ 2393244 h 6197600"/>
                <a:gd name="connsiteX6" fmla="*/ 22580 w 1522167"/>
                <a:gd name="connsiteY6" fmla="*/ 2935111 h 6197600"/>
                <a:gd name="connsiteX7" fmla="*/ 1467557 w 1522167"/>
                <a:gd name="connsiteY7" fmla="*/ 3420533 h 6197600"/>
                <a:gd name="connsiteX8" fmla="*/ 11291 w 1522167"/>
                <a:gd name="connsiteY8" fmla="*/ 3815644 h 6197600"/>
                <a:gd name="connsiteX9" fmla="*/ 1490135 w 1522167"/>
                <a:gd name="connsiteY9" fmla="*/ 4402666 h 6197600"/>
                <a:gd name="connsiteX10" fmla="*/ 2 w 1522167"/>
                <a:gd name="connsiteY10" fmla="*/ 4718755 h 6197600"/>
                <a:gd name="connsiteX11" fmla="*/ 1501424 w 1522167"/>
                <a:gd name="connsiteY11" fmla="*/ 5249334 h 6197600"/>
                <a:gd name="connsiteX12" fmla="*/ 857957 w 1522167"/>
                <a:gd name="connsiteY12" fmla="*/ 5226755 h 6197600"/>
                <a:gd name="connsiteX13" fmla="*/ 609602 w 1522167"/>
                <a:gd name="connsiteY13" fmla="*/ 5655733 h 6197600"/>
                <a:gd name="connsiteX14" fmla="*/ 609602 w 1522167"/>
                <a:gd name="connsiteY14" fmla="*/ 6197600 h 6197600"/>
                <a:gd name="connsiteX0" fmla="*/ 11291 w 1500130"/>
                <a:gd name="connsiteY0" fmla="*/ 0 h 6197600"/>
                <a:gd name="connsiteX1" fmla="*/ 1444980 w 1500130"/>
                <a:gd name="connsiteY1" fmla="*/ 417690 h 6197600"/>
                <a:gd name="connsiteX2" fmla="*/ 22580 w 1500130"/>
                <a:gd name="connsiteY2" fmla="*/ 869244 h 6197600"/>
                <a:gd name="connsiteX3" fmla="*/ 1444980 w 1500130"/>
                <a:gd name="connsiteY3" fmla="*/ 1343377 h 6197600"/>
                <a:gd name="connsiteX4" fmla="*/ 2 w 1500130"/>
                <a:gd name="connsiteY4" fmla="*/ 1896532 h 6197600"/>
                <a:gd name="connsiteX5" fmla="*/ 1433691 w 1500130"/>
                <a:gd name="connsiteY5" fmla="*/ 2393244 h 6197600"/>
                <a:gd name="connsiteX6" fmla="*/ 22580 w 1500130"/>
                <a:gd name="connsiteY6" fmla="*/ 2935111 h 6197600"/>
                <a:gd name="connsiteX7" fmla="*/ 1467557 w 1500130"/>
                <a:gd name="connsiteY7" fmla="*/ 3420533 h 6197600"/>
                <a:gd name="connsiteX8" fmla="*/ 11291 w 1500130"/>
                <a:gd name="connsiteY8" fmla="*/ 3815644 h 6197600"/>
                <a:gd name="connsiteX9" fmla="*/ 1490135 w 1500130"/>
                <a:gd name="connsiteY9" fmla="*/ 4402666 h 6197600"/>
                <a:gd name="connsiteX10" fmla="*/ 2 w 1500130"/>
                <a:gd name="connsiteY10" fmla="*/ 4718755 h 6197600"/>
                <a:gd name="connsiteX11" fmla="*/ 1478847 w 1500130"/>
                <a:gd name="connsiteY11" fmla="*/ 5204178 h 6197600"/>
                <a:gd name="connsiteX12" fmla="*/ 857957 w 1500130"/>
                <a:gd name="connsiteY12" fmla="*/ 5226755 h 6197600"/>
                <a:gd name="connsiteX13" fmla="*/ 609602 w 1500130"/>
                <a:gd name="connsiteY13" fmla="*/ 5655733 h 6197600"/>
                <a:gd name="connsiteX14" fmla="*/ 609602 w 1500130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57987 w 1490166"/>
                <a:gd name="connsiteY12" fmla="*/ 52267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0 w 1490165"/>
                <a:gd name="connsiteY0" fmla="*/ 0 h 6197600"/>
                <a:gd name="connsiteX1" fmla="*/ 1445009 w 1490165"/>
                <a:gd name="connsiteY1" fmla="*/ 417690 h 6197600"/>
                <a:gd name="connsiteX2" fmla="*/ 22609 w 1490165"/>
                <a:gd name="connsiteY2" fmla="*/ 869244 h 6197600"/>
                <a:gd name="connsiteX3" fmla="*/ 1445009 w 1490165"/>
                <a:gd name="connsiteY3" fmla="*/ 1343377 h 6197600"/>
                <a:gd name="connsiteX4" fmla="*/ 31 w 1490165"/>
                <a:gd name="connsiteY4" fmla="*/ 1896532 h 6197600"/>
                <a:gd name="connsiteX5" fmla="*/ 1433720 w 1490165"/>
                <a:gd name="connsiteY5" fmla="*/ 2393244 h 6197600"/>
                <a:gd name="connsiteX6" fmla="*/ 22609 w 1490165"/>
                <a:gd name="connsiteY6" fmla="*/ 2935111 h 6197600"/>
                <a:gd name="connsiteX7" fmla="*/ 1467586 w 1490165"/>
                <a:gd name="connsiteY7" fmla="*/ 3420533 h 6197600"/>
                <a:gd name="connsiteX8" fmla="*/ 11320 w 1490165"/>
                <a:gd name="connsiteY8" fmla="*/ 3815644 h 6197600"/>
                <a:gd name="connsiteX9" fmla="*/ 1490164 w 1490165"/>
                <a:gd name="connsiteY9" fmla="*/ 4402666 h 6197600"/>
                <a:gd name="connsiteX10" fmla="*/ 31 w 1490165"/>
                <a:gd name="connsiteY10" fmla="*/ 4718755 h 6197600"/>
                <a:gd name="connsiteX11" fmla="*/ 1445009 w 1490165"/>
                <a:gd name="connsiteY11" fmla="*/ 5192890 h 6197600"/>
                <a:gd name="connsiteX12" fmla="*/ 857986 w 1490165"/>
                <a:gd name="connsiteY12" fmla="*/ 5226755 h 6197600"/>
                <a:gd name="connsiteX13" fmla="*/ 609631 w 1490165"/>
                <a:gd name="connsiteY13" fmla="*/ 5655733 h 6197600"/>
                <a:gd name="connsiteX14" fmla="*/ 609631 w 1490165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54788 w 1490166"/>
                <a:gd name="connsiteY13" fmla="*/ 5870222 h 6197600"/>
                <a:gd name="connsiteX14" fmla="*/ 609632 w 1490166"/>
                <a:gd name="connsiteY14" fmla="*/ 6197600 h 6197600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54788 w 1490166"/>
                <a:gd name="connsiteY13" fmla="*/ 5870222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54788 w 1490166"/>
                <a:gd name="connsiteY13" fmla="*/ 5791199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982164 w 1490166"/>
                <a:gd name="connsiteY12" fmla="*/ 5486399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32 w 1490166"/>
                <a:gd name="connsiteY4" fmla="*/ 1896532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806221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32 w 1490166"/>
                <a:gd name="connsiteY6" fmla="*/ 2777067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292 w 1477165"/>
                <a:gd name="connsiteY0" fmla="*/ 0 h 6705601"/>
                <a:gd name="connsiteX1" fmla="*/ 1444981 w 1477165"/>
                <a:gd name="connsiteY1" fmla="*/ 417690 h 6705601"/>
                <a:gd name="connsiteX2" fmla="*/ 22581 w 1477165"/>
                <a:gd name="connsiteY2" fmla="*/ 869244 h 6705601"/>
                <a:gd name="connsiteX3" fmla="*/ 1444981 w 1477165"/>
                <a:gd name="connsiteY3" fmla="*/ 1343377 h 6705601"/>
                <a:gd name="connsiteX4" fmla="*/ 11292 w 1477165"/>
                <a:gd name="connsiteY4" fmla="*/ 1783643 h 6705601"/>
                <a:gd name="connsiteX5" fmla="*/ 1456269 w 1477165"/>
                <a:gd name="connsiteY5" fmla="*/ 2291644 h 6705601"/>
                <a:gd name="connsiteX6" fmla="*/ 3 w 1477165"/>
                <a:gd name="connsiteY6" fmla="*/ 2777067 h 6705601"/>
                <a:gd name="connsiteX7" fmla="*/ 1444980 w 1477165"/>
                <a:gd name="connsiteY7" fmla="*/ 3262489 h 6705601"/>
                <a:gd name="connsiteX8" fmla="*/ 11292 w 1477165"/>
                <a:gd name="connsiteY8" fmla="*/ 3815644 h 6705601"/>
                <a:gd name="connsiteX9" fmla="*/ 1456270 w 1477165"/>
                <a:gd name="connsiteY9" fmla="*/ 4233332 h 6705601"/>
                <a:gd name="connsiteX10" fmla="*/ 3 w 1477165"/>
                <a:gd name="connsiteY10" fmla="*/ 4718755 h 6705601"/>
                <a:gd name="connsiteX11" fmla="*/ 1444981 w 1477165"/>
                <a:gd name="connsiteY11" fmla="*/ 5192890 h 6705601"/>
                <a:gd name="connsiteX12" fmla="*/ 982135 w 1477165"/>
                <a:gd name="connsiteY12" fmla="*/ 5486399 h 6705601"/>
                <a:gd name="connsiteX13" fmla="*/ 733782 w 1477165"/>
                <a:gd name="connsiteY13" fmla="*/ 5813777 h 6705601"/>
                <a:gd name="connsiteX14" fmla="*/ 688625 w 1477165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718755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639733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66371" h="6649157">
                  <a:moveTo>
                    <a:pt x="22586" y="0"/>
                  </a:moveTo>
                  <a:cubicBezTo>
                    <a:pt x="812807" y="115711"/>
                    <a:pt x="1444986" y="225779"/>
                    <a:pt x="1444986" y="361246"/>
                  </a:cubicBezTo>
                  <a:cubicBezTo>
                    <a:pt x="1444986" y="496713"/>
                    <a:pt x="22586" y="658519"/>
                    <a:pt x="22586" y="812800"/>
                  </a:cubicBezTo>
                  <a:cubicBezTo>
                    <a:pt x="22586" y="967081"/>
                    <a:pt x="1446868" y="1115718"/>
                    <a:pt x="1444986" y="1286933"/>
                  </a:cubicBezTo>
                  <a:cubicBezTo>
                    <a:pt x="1443105" y="1458148"/>
                    <a:pt x="9416" y="1569155"/>
                    <a:pt x="11297" y="1727199"/>
                  </a:cubicBezTo>
                  <a:cubicBezTo>
                    <a:pt x="13178" y="1885243"/>
                    <a:pt x="1454393" y="2112904"/>
                    <a:pt x="1456274" y="2235200"/>
                  </a:cubicBezTo>
                  <a:cubicBezTo>
                    <a:pt x="1458156" y="2357496"/>
                    <a:pt x="1889" y="2558816"/>
                    <a:pt x="8" y="2720623"/>
                  </a:cubicBezTo>
                  <a:cubicBezTo>
                    <a:pt x="-1873" y="2882430"/>
                    <a:pt x="1443104" y="3032949"/>
                    <a:pt x="1444985" y="3206045"/>
                  </a:cubicBezTo>
                  <a:cubicBezTo>
                    <a:pt x="1446866" y="3379141"/>
                    <a:pt x="9415" y="3597393"/>
                    <a:pt x="11297" y="3759200"/>
                  </a:cubicBezTo>
                  <a:cubicBezTo>
                    <a:pt x="13179" y="3921007"/>
                    <a:pt x="1458156" y="4039540"/>
                    <a:pt x="1456275" y="4176888"/>
                  </a:cubicBezTo>
                  <a:cubicBezTo>
                    <a:pt x="1454394" y="4314236"/>
                    <a:pt x="3771" y="4440296"/>
                    <a:pt x="8" y="4583289"/>
                  </a:cubicBezTo>
                  <a:cubicBezTo>
                    <a:pt x="-3755" y="4726282"/>
                    <a:pt x="1270008" y="4893735"/>
                    <a:pt x="1433697" y="5034846"/>
                  </a:cubicBezTo>
                  <a:cubicBezTo>
                    <a:pt x="1597386" y="5175957"/>
                    <a:pt x="1098792" y="5309541"/>
                    <a:pt x="982140" y="5429955"/>
                  </a:cubicBezTo>
                  <a:cubicBezTo>
                    <a:pt x="865488" y="5550369"/>
                    <a:pt x="782705" y="5554133"/>
                    <a:pt x="733787" y="5757333"/>
                  </a:cubicBezTo>
                  <a:cubicBezTo>
                    <a:pt x="684869" y="5960533"/>
                    <a:pt x="667933" y="6459127"/>
                    <a:pt x="688630" y="6649157"/>
                  </a:cubicBezTo>
                </a:path>
              </a:pathLst>
            </a:cu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68" name="テキスト ボックス 167"/>
            <p:cNvSpPr txBox="1"/>
            <p:nvPr/>
          </p:nvSpPr>
          <p:spPr>
            <a:xfrm>
              <a:off x="3620499" y="2072570"/>
              <a:ext cx="517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5</a:t>
              </a:r>
              <a:endParaRPr kumimoji="1" lang="ja-JP" altLang="en-US" dirty="0"/>
            </a:p>
          </p:txBody>
        </p:sp>
        <p:sp>
          <p:nvSpPr>
            <p:cNvPr id="169" name="フリーフォーム 168"/>
            <p:cNvSpPr/>
            <p:nvPr/>
          </p:nvSpPr>
          <p:spPr>
            <a:xfrm flipH="1">
              <a:off x="4157427" y="2055399"/>
              <a:ext cx="79305" cy="504529"/>
            </a:xfrm>
            <a:custGeom>
              <a:avLst/>
              <a:gdLst>
                <a:gd name="connsiteX0" fmla="*/ 11296 w 1478851"/>
                <a:gd name="connsiteY0" fmla="*/ 0 h 6197600"/>
                <a:gd name="connsiteX1" fmla="*/ 1478851 w 1478851"/>
                <a:gd name="connsiteY1" fmla="*/ 666044 h 6197600"/>
                <a:gd name="connsiteX2" fmla="*/ 11296 w 1478851"/>
                <a:gd name="connsiteY2" fmla="*/ 1253067 h 6197600"/>
                <a:gd name="connsiteX3" fmla="*/ 1433696 w 1478851"/>
                <a:gd name="connsiteY3" fmla="*/ 1919111 h 6197600"/>
                <a:gd name="connsiteX4" fmla="*/ 7 w 1478851"/>
                <a:gd name="connsiteY4" fmla="*/ 2280355 h 6197600"/>
                <a:gd name="connsiteX5" fmla="*/ 1456273 w 1478851"/>
                <a:gd name="connsiteY5" fmla="*/ 2675467 h 6197600"/>
                <a:gd name="connsiteX6" fmla="*/ 11296 w 1478851"/>
                <a:gd name="connsiteY6" fmla="*/ 3014133 h 6197600"/>
                <a:gd name="connsiteX7" fmla="*/ 1467562 w 1478851"/>
                <a:gd name="connsiteY7" fmla="*/ 3420533 h 6197600"/>
                <a:gd name="connsiteX8" fmla="*/ 11296 w 1478851"/>
                <a:gd name="connsiteY8" fmla="*/ 3702755 h 6197600"/>
                <a:gd name="connsiteX9" fmla="*/ 1444985 w 1478851"/>
                <a:gd name="connsiteY9" fmla="*/ 4165600 h 6197600"/>
                <a:gd name="connsiteX10" fmla="*/ 11296 w 1478851"/>
                <a:gd name="connsiteY10" fmla="*/ 4436533 h 6197600"/>
                <a:gd name="connsiteX11" fmla="*/ 1433696 w 1478851"/>
                <a:gd name="connsiteY11" fmla="*/ 5012267 h 6197600"/>
                <a:gd name="connsiteX12" fmla="*/ 857962 w 1478851"/>
                <a:gd name="connsiteY12" fmla="*/ 5226755 h 6197600"/>
                <a:gd name="connsiteX13" fmla="*/ 609607 w 1478851"/>
                <a:gd name="connsiteY13" fmla="*/ 5655733 h 6197600"/>
                <a:gd name="connsiteX14" fmla="*/ 609607 w 1478851"/>
                <a:gd name="connsiteY14" fmla="*/ 6197600 h 6197600"/>
                <a:gd name="connsiteX0" fmla="*/ 11296 w 1478852"/>
                <a:gd name="connsiteY0" fmla="*/ 0 h 6197600"/>
                <a:gd name="connsiteX1" fmla="*/ 1478851 w 1478852"/>
                <a:gd name="connsiteY1" fmla="*/ 666044 h 6197600"/>
                <a:gd name="connsiteX2" fmla="*/ 22585 w 1478852"/>
                <a:gd name="connsiteY2" fmla="*/ 1038578 h 6197600"/>
                <a:gd name="connsiteX3" fmla="*/ 1433696 w 1478852"/>
                <a:gd name="connsiteY3" fmla="*/ 1919111 h 6197600"/>
                <a:gd name="connsiteX4" fmla="*/ 7 w 1478852"/>
                <a:gd name="connsiteY4" fmla="*/ 2280355 h 6197600"/>
                <a:gd name="connsiteX5" fmla="*/ 1456273 w 1478852"/>
                <a:gd name="connsiteY5" fmla="*/ 2675467 h 6197600"/>
                <a:gd name="connsiteX6" fmla="*/ 11296 w 1478852"/>
                <a:gd name="connsiteY6" fmla="*/ 3014133 h 6197600"/>
                <a:gd name="connsiteX7" fmla="*/ 1467562 w 1478852"/>
                <a:gd name="connsiteY7" fmla="*/ 3420533 h 6197600"/>
                <a:gd name="connsiteX8" fmla="*/ 11296 w 1478852"/>
                <a:gd name="connsiteY8" fmla="*/ 3702755 h 6197600"/>
                <a:gd name="connsiteX9" fmla="*/ 1444985 w 1478852"/>
                <a:gd name="connsiteY9" fmla="*/ 4165600 h 6197600"/>
                <a:gd name="connsiteX10" fmla="*/ 11296 w 1478852"/>
                <a:gd name="connsiteY10" fmla="*/ 4436533 h 6197600"/>
                <a:gd name="connsiteX11" fmla="*/ 1433696 w 1478852"/>
                <a:gd name="connsiteY11" fmla="*/ 5012267 h 6197600"/>
                <a:gd name="connsiteX12" fmla="*/ 857962 w 1478852"/>
                <a:gd name="connsiteY12" fmla="*/ 5226755 h 6197600"/>
                <a:gd name="connsiteX13" fmla="*/ 609607 w 1478852"/>
                <a:gd name="connsiteY13" fmla="*/ 5655733 h 6197600"/>
                <a:gd name="connsiteX14" fmla="*/ 609607 w 1478852"/>
                <a:gd name="connsiteY14" fmla="*/ 6197600 h 6197600"/>
                <a:gd name="connsiteX0" fmla="*/ 11291 w 1478847"/>
                <a:gd name="connsiteY0" fmla="*/ 0 h 6197600"/>
                <a:gd name="connsiteX1" fmla="*/ 1478846 w 1478847"/>
                <a:gd name="connsiteY1" fmla="*/ 666044 h 6197600"/>
                <a:gd name="connsiteX2" fmla="*/ 22580 w 1478847"/>
                <a:gd name="connsiteY2" fmla="*/ 1038578 h 6197600"/>
                <a:gd name="connsiteX3" fmla="*/ 1467558 w 1478847"/>
                <a:gd name="connsiteY3" fmla="*/ 1648178 h 6197600"/>
                <a:gd name="connsiteX4" fmla="*/ 2 w 1478847"/>
                <a:gd name="connsiteY4" fmla="*/ 2280355 h 6197600"/>
                <a:gd name="connsiteX5" fmla="*/ 1456268 w 1478847"/>
                <a:gd name="connsiteY5" fmla="*/ 2675467 h 6197600"/>
                <a:gd name="connsiteX6" fmla="*/ 11291 w 1478847"/>
                <a:gd name="connsiteY6" fmla="*/ 3014133 h 6197600"/>
                <a:gd name="connsiteX7" fmla="*/ 1467557 w 1478847"/>
                <a:gd name="connsiteY7" fmla="*/ 3420533 h 6197600"/>
                <a:gd name="connsiteX8" fmla="*/ 11291 w 1478847"/>
                <a:gd name="connsiteY8" fmla="*/ 3702755 h 6197600"/>
                <a:gd name="connsiteX9" fmla="*/ 1444980 w 1478847"/>
                <a:gd name="connsiteY9" fmla="*/ 4165600 h 6197600"/>
                <a:gd name="connsiteX10" fmla="*/ 11291 w 1478847"/>
                <a:gd name="connsiteY10" fmla="*/ 4436533 h 6197600"/>
                <a:gd name="connsiteX11" fmla="*/ 1433691 w 1478847"/>
                <a:gd name="connsiteY11" fmla="*/ 5012267 h 6197600"/>
                <a:gd name="connsiteX12" fmla="*/ 857957 w 1478847"/>
                <a:gd name="connsiteY12" fmla="*/ 5226755 h 6197600"/>
                <a:gd name="connsiteX13" fmla="*/ 609602 w 1478847"/>
                <a:gd name="connsiteY13" fmla="*/ 5655733 h 6197600"/>
                <a:gd name="connsiteX14" fmla="*/ 609602 w 1478847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56275 w 1467564"/>
                <a:gd name="connsiteY3" fmla="*/ 1648178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4289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44986 w 1456274"/>
                <a:gd name="connsiteY3" fmla="*/ 1535289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33697 w 1456274"/>
                <a:gd name="connsiteY3" fmla="*/ 1343377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56267 w 1467556"/>
                <a:gd name="connsiteY5" fmla="*/ 2675467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702755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815644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90134"/>
                <a:gd name="connsiteY0" fmla="*/ 0 h 6197600"/>
                <a:gd name="connsiteX1" fmla="*/ 1444979 w 1490134"/>
                <a:gd name="connsiteY1" fmla="*/ 417690 h 6197600"/>
                <a:gd name="connsiteX2" fmla="*/ 22579 w 1490134"/>
                <a:gd name="connsiteY2" fmla="*/ 869244 h 6197600"/>
                <a:gd name="connsiteX3" fmla="*/ 1444979 w 1490134"/>
                <a:gd name="connsiteY3" fmla="*/ 1343377 h 6197600"/>
                <a:gd name="connsiteX4" fmla="*/ 1 w 1490134"/>
                <a:gd name="connsiteY4" fmla="*/ 1896532 h 6197600"/>
                <a:gd name="connsiteX5" fmla="*/ 1433690 w 1490134"/>
                <a:gd name="connsiteY5" fmla="*/ 2393244 h 6197600"/>
                <a:gd name="connsiteX6" fmla="*/ 22579 w 1490134"/>
                <a:gd name="connsiteY6" fmla="*/ 2935111 h 6197600"/>
                <a:gd name="connsiteX7" fmla="*/ 1467556 w 1490134"/>
                <a:gd name="connsiteY7" fmla="*/ 3420533 h 6197600"/>
                <a:gd name="connsiteX8" fmla="*/ 11290 w 1490134"/>
                <a:gd name="connsiteY8" fmla="*/ 3815644 h 6197600"/>
                <a:gd name="connsiteX9" fmla="*/ 1490134 w 1490134"/>
                <a:gd name="connsiteY9" fmla="*/ 4402666 h 6197600"/>
                <a:gd name="connsiteX10" fmla="*/ 11290 w 1490134"/>
                <a:gd name="connsiteY10" fmla="*/ 4436533 h 6197600"/>
                <a:gd name="connsiteX11" fmla="*/ 1433690 w 1490134"/>
                <a:gd name="connsiteY11" fmla="*/ 5012267 h 6197600"/>
                <a:gd name="connsiteX12" fmla="*/ 857956 w 1490134"/>
                <a:gd name="connsiteY12" fmla="*/ 5226755 h 6197600"/>
                <a:gd name="connsiteX13" fmla="*/ 609601 w 1490134"/>
                <a:gd name="connsiteY13" fmla="*/ 5655733 h 6197600"/>
                <a:gd name="connsiteX14" fmla="*/ 609601 w 1490134"/>
                <a:gd name="connsiteY14" fmla="*/ 6197600 h 6197600"/>
                <a:gd name="connsiteX0" fmla="*/ 11339 w 1490184"/>
                <a:gd name="connsiteY0" fmla="*/ 0 h 6197600"/>
                <a:gd name="connsiteX1" fmla="*/ 1445028 w 1490184"/>
                <a:gd name="connsiteY1" fmla="*/ 417690 h 6197600"/>
                <a:gd name="connsiteX2" fmla="*/ 22628 w 1490184"/>
                <a:gd name="connsiteY2" fmla="*/ 869244 h 6197600"/>
                <a:gd name="connsiteX3" fmla="*/ 1445028 w 1490184"/>
                <a:gd name="connsiteY3" fmla="*/ 1343377 h 6197600"/>
                <a:gd name="connsiteX4" fmla="*/ 50 w 1490184"/>
                <a:gd name="connsiteY4" fmla="*/ 1896532 h 6197600"/>
                <a:gd name="connsiteX5" fmla="*/ 1433739 w 1490184"/>
                <a:gd name="connsiteY5" fmla="*/ 2393244 h 6197600"/>
                <a:gd name="connsiteX6" fmla="*/ 22628 w 1490184"/>
                <a:gd name="connsiteY6" fmla="*/ 2935111 h 6197600"/>
                <a:gd name="connsiteX7" fmla="*/ 1467605 w 1490184"/>
                <a:gd name="connsiteY7" fmla="*/ 3420533 h 6197600"/>
                <a:gd name="connsiteX8" fmla="*/ 11339 w 1490184"/>
                <a:gd name="connsiteY8" fmla="*/ 3815644 h 6197600"/>
                <a:gd name="connsiteX9" fmla="*/ 1490183 w 1490184"/>
                <a:gd name="connsiteY9" fmla="*/ 4402666 h 6197600"/>
                <a:gd name="connsiteX10" fmla="*/ 50 w 1490184"/>
                <a:gd name="connsiteY10" fmla="*/ 4718755 h 6197600"/>
                <a:gd name="connsiteX11" fmla="*/ 1433739 w 1490184"/>
                <a:gd name="connsiteY11" fmla="*/ 5012267 h 6197600"/>
                <a:gd name="connsiteX12" fmla="*/ 858005 w 1490184"/>
                <a:gd name="connsiteY12" fmla="*/ 5226755 h 6197600"/>
                <a:gd name="connsiteX13" fmla="*/ 609650 w 1490184"/>
                <a:gd name="connsiteY13" fmla="*/ 5655733 h 6197600"/>
                <a:gd name="connsiteX14" fmla="*/ 609650 w 1490184"/>
                <a:gd name="connsiteY14" fmla="*/ 6197600 h 6197600"/>
                <a:gd name="connsiteX0" fmla="*/ 11291 w 1522167"/>
                <a:gd name="connsiteY0" fmla="*/ 0 h 6197600"/>
                <a:gd name="connsiteX1" fmla="*/ 1444980 w 1522167"/>
                <a:gd name="connsiteY1" fmla="*/ 417690 h 6197600"/>
                <a:gd name="connsiteX2" fmla="*/ 22580 w 1522167"/>
                <a:gd name="connsiteY2" fmla="*/ 869244 h 6197600"/>
                <a:gd name="connsiteX3" fmla="*/ 1444980 w 1522167"/>
                <a:gd name="connsiteY3" fmla="*/ 1343377 h 6197600"/>
                <a:gd name="connsiteX4" fmla="*/ 2 w 1522167"/>
                <a:gd name="connsiteY4" fmla="*/ 1896532 h 6197600"/>
                <a:gd name="connsiteX5" fmla="*/ 1433691 w 1522167"/>
                <a:gd name="connsiteY5" fmla="*/ 2393244 h 6197600"/>
                <a:gd name="connsiteX6" fmla="*/ 22580 w 1522167"/>
                <a:gd name="connsiteY6" fmla="*/ 2935111 h 6197600"/>
                <a:gd name="connsiteX7" fmla="*/ 1467557 w 1522167"/>
                <a:gd name="connsiteY7" fmla="*/ 3420533 h 6197600"/>
                <a:gd name="connsiteX8" fmla="*/ 11291 w 1522167"/>
                <a:gd name="connsiteY8" fmla="*/ 3815644 h 6197600"/>
                <a:gd name="connsiteX9" fmla="*/ 1490135 w 1522167"/>
                <a:gd name="connsiteY9" fmla="*/ 4402666 h 6197600"/>
                <a:gd name="connsiteX10" fmla="*/ 2 w 1522167"/>
                <a:gd name="connsiteY10" fmla="*/ 4718755 h 6197600"/>
                <a:gd name="connsiteX11" fmla="*/ 1501424 w 1522167"/>
                <a:gd name="connsiteY11" fmla="*/ 5249334 h 6197600"/>
                <a:gd name="connsiteX12" fmla="*/ 857957 w 1522167"/>
                <a:gd name="connsiteY12" fmla="*/ 5226755 h 6197600"/>
                <a:gd name="connsiteX13" fmla="*/ 609602 w 1522167"/>
                <a:gd name="connsiteY13" fmla="*/ 5655733 h 6197600"/>
                <a:gd name="connsiteX14" fmla="*/ 609602 w 1522167"/>
                <a:gd name="connsiteY14" fmla="*/ 6197600 h 6197600"/>
                <a:gd name="connsiteX0" fmla="*/ 11291 w 1500130"/>
                <a:gd name="connsiteY0" fmla="*/ 0 h 6197600"/>
                <a:gd name="connsiteX1" fmla="*/ 1444980 w 1500130"/>
                <a:gd name="connsiteY1" fmla="*/ 417690 h 6197600"/>
                <a:gd name="connsiteX2" fmla="*/ 22580 w 1500130"/>
                <a:gd name="connsiteY2" fmla="*/ 869244 h 6197600"/>
                <a:gd name="connsiteX3" fmla="*/ 1444980 w 1500130"/>
                <a:gd name="connsiteY3" fmla="*/ 1343377 h 6197600"/>
                <a:gd name="connsiteX4" fmla="*/ 2 w 1500130"/>
                <a:gd name="connsiteY4" fmla="*/ 1896532 h 6197600"/>
                <a:gd name="connsiteX5" fmla="*/ 1433691 w 1500130"/>
                <a:gd name="connsiteY5" fmla="*/ 2393244 h 6197600"/>
                <a:gd name="connsiteX6" fmla="*/ 22580 w 1500130"/>
                <a:gd name="connsiteY6" fmla="*/ 2935111 h 6197600"/>
                <a:gd name="connsiteX7" fmla="*/ 1467557 w 1500130"/>
                <a:gd name="connsiteY7" fmla="*/ 3420533 h 6197600"/>
                <a:gd name="connsiteX8" fmla="*/ 11291 w 1500130"/>
                <a:gd name="connsiteY8" fmla="*/ 3815644 h 6197600"/>
                <a:gd name="connsiteX9" fmla="*/ 1490135 w 1500130"/>
                <a:gd name="connsiteY9" fmla="*/ 4402666 h 6197600"/>
                <a:gd name="connsiteX10" fmla="*/ 2 w 1500130"/>
                <a:gd name="connsiteY10" fmla="*/ 4718755 h 6197600"/>
                <a:gd name="connsiteX11" fmla="*/ 1478847 w 1500130"/>
                <a:gd name="connsiteY11" fmla="*/ 5204178 h 6197600"/>
                <a:gd name="connsiteX12" fmla="*/ 857957 w 1500130"/>
                <a:gd name="connsiteY12" fmla="*/ 5226755 h 6197600"/>
                <a:gd name="connsiteX13" fmla="*/ 609602 w 1500130"/>
                <a:gd name="connsiteY13" fmla="*/ 5655733 h 6197600"/>
                <a:gd name="connsiteX14" fmla="*/ 609602 w 1500130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57987 w 1490166"/>
                <a:gd name="connsiteY12" fmla="*/ 52267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0 w 1490165"/>
                <a:gd name="connsiteY0" fmla="*/ 0 h 6197600"/>
                <a:gd name="connsiteX1" fmla="*/ 1445009 w 1490165"/>
                <a:gd name="connsiteY1" fmla="*/ 417690 h 6197600"/>
                <a:gd name="connsiteX2" fmla="*/ 22609 w 1490165"/>
                <a:gd name="connsiteY2" fmla="*/ 869244 h 6197600"/>
                <a:gd name="connsiteX3" fmla="*/ 1445009 w 1490165"/>
                <a:gd name="connsiteY3" fmla="*/ 1343377 h 6197600"/>
                <a:gd name="connsiteX4" fmla="*/ 31 w 1490165"/>
                <a:gd name="connsiteY4" fmla="*/ 1896532 h 6197600"/>
                <a:gd name="connsiteX5" fmla="*/ 1433720 w 1490165"/>
                <a:gd name="connsiteY5" fmla="*/ 2393244 h 6197600"/>
                <a:gd name="connsiteX6" fmla="*/ 22609 w 1490165"/>
                <a:gd name="connsiteY6" fmla="*/ 2935111 h 6197600"/>
                <a:gd name="connsiteX7" fmla="*/ 1467586 w 1490165"/>
                <a:gd name="connsiteY7" fmla="*/ 3420533 h 6197600"/>
                <a:gd name="connsiteX8" fmla="*/ 11320 w 1490165"/>
                <a:gd name="connsiteY8" fmla="*/ 3815644 h 6197600"/>
                <a:gd name="connsiteX9" fmla="*/ 1490164 w 1490165"/>
                <a:gd name="connsiteY9" fmla="*/ 4402666 h 6197600"/>
                <a:gd name="connsiteX10" fmla="*/ 31 w 1490165"/>
                <a:gd name="connsiteY10" fmla="*/ 4718755 h 6197600"/>
                <a:gd name="connsiteX11" fmla="*/ 1445009 w 1490165"/>
                <a:gd name="connsiteY11" fmla="*/ 5192890 h 6197600"/>
                <a:gd name="connsiteX12" fmla="*/ 857986 w 1490165"/>
                <a:gd name="connsiteY12" fmla="*/ 5226755 h 6197600"/>
                <a:gd name="connsiteX13" fmla="*/ 609631 w 1490165"/>
                <a:gd name="connsiteY13" fmla="*/ 5655733 h 6197600"/>
                <a:gd name="connsiteX14" fmla="*/ 609631 w 1490165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54788 w 1490166"/>
                <a:gd name="connsiteY13" fmla="*/ 5870222 h 6197600"/>
                <a:gd name="connsiteX14" fmla="*/ 609632 w 1490166"/>
                <a:gd name="connsiteY14" fmla="*/ 6197600 h 6197600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54788 w 1490166"/>
                <a:gd name="connsiteY13" fmla="*/ 5870222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54788 w 1490166"/>
                <a:gd name="connsiteY13" fmla="*/ 5791199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982164 w 1490166"/>
                <a:gd name="connsiteY12" fmla="*/ 5486399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32 w 1490166"/>
                <a:gd name="connsiteY4" fmla="*/ 1896532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806221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32 w 1490166"/>
                <a:gd name="connsiteY6" fmla="*/ 2777067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292 w 1477165"/>
                <a:gd name="connsiteY0" fmla="*/ 0 h 6705601"/>
                <a:gd name="connsiteX1" fmla="*/ 1444981 w 1477165"/>
                <a:gd name="connsiteY1" fmla="*/ 417690 h 6705601"/>
                <a:gd name="connsiteX2" fmla="*/ 22581 w 1477165"/>
                <a:gd name="connsiteY2" fmla="*/ 869244 h 6705601"/>
                <a:gd name="connsiteX3" fmla="*/ 1444981 w 1477165"/>
                <a:gd name="connsiteY3" fmla="*/ 1343377 h 6705601"/>
                <a:gd name="connsiteX4" fmla="*/ 11292 w 1477165"/>
                <a:gd name="connsiteY4" fmla="*/ 1783643 h 6705601"/>
                <a:gd name="connsiteX5" fmla="*/ 1456269 w 1477165"/>
                <a:gd name="connsiteY5" fmla="*/ 2291644 h 6705601"/>
                <a:gd name="connsiteX6" fmla="*/ 3 w 1477165"/>
                <a:gd name="connsiteY6" fmla="*/ 2777067 h 6705601"/>
                <a:gd name="connsiteX7" fmla="*/ 1444980 w 1477165"/>
                <a:gd name="connsiteY7" fmla="*/ 3262489 h 6705601"/>
                <a:gd name="connsiteX8" fmla="*/ 11292 w 1477165"/>
                <a:gd name="connsiteY8" fmla="*/ 3815644 h 6705601"/>
                <a:gd name="connsiteX9" fmla="*/ 1456270 w 1477165"/>
                <a:gd name="connsiteY9" fmla="*/ 4233332 h 6705601"/>
                <a:gd name="connsiteX10" fmla="*/ 3 w 1477165"/>
                <a:gd name="connsiteY10" fmla="*/ 4718755 h 6705601"/>
                <a:gd name="connsiteX11" fmla="*/ 1444981 w 1477165"/>
                <a:gd name="connsiteY11" fmla="*/ 5192890 h 6705601"/>
                <a:gd name="connsiteX12" fmla="*/ 982135 w 1477165"/>
                <a:gd name="connsiteY12" fmla="*/ 5486399 h 6705601"/>
                <a:gd name="connsiteX13" fmla="*/ 733782 w 1477165"/>
                <a:gd name="connsiteY13" fmla="*/ 5813777 h 6705601"/>
                <a:gd name="connsiteX14" fmla="*/ 688625 w 1477165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718755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639733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66371" h="6649157">
                  <a:moveTo>
                    <a:pt x="22586" y="0"/>
                  </a:moveTo>
                  <a:cubicBezTo>
                    <a:pt x="812807" y="115711"/>
                    <a:pt x="1444986" y="225779"/>
                    <a:pt x="1444986" y="361246"/>
                  </a:cubicBezTo>
                  <a:cubicBezTo>
                    <a:pt x="1444986" y="496713"/>
                    <a:pt x="22586" y="658519"/>
                    <a:pt x="22586" y="812800"/>
                  </a:cubicBezTo>
                  <a:cubicBezTo>
                    <a:pt x="22586" y="967081"/>
                    <a:pt x="1446868" y="1115718"/>
                    <a:pt x="1444986" y="1286933"/>
                  </a:cubicBezTo>
                  <a:cubicBezTo>
                    <a:pt x="1443105" y="1458148"/>
                    <a:pt x="9416" y="1569155"/>
                    <a:pt x="11297" y="1727199"/>
                  </a:cubicBezTo>
                  <a:cubicBezTo>
                    <a:pt x="13178" y="1885243"/>
                    <a:pt x="1454393" y="2112904"/>
                    <a:pt x="1456274" y="2235200"/>
                  </a:cubicBezTo>
                  <a:cubicBezTo>
                    <a:pt x="1458156" y="2357496"/>
                    <a:pt x="1889" y="2558816"/>
                    <a:pt x="8" y="2720623"/>
                  </a:cubicBezTo>
                  <a:cubicBezTo>
                    <a:pt x="-1873" y="2882430"/>
                    <a:pt x="1443104" y="3032949"/>
                    <a:pt x="1444985" y="3206045"/>
                  </a:cubicBezTo>
                  <a:cubicBezTo>
                    <a:pt x="1446866" y="3379141"/>
                    <a:pt x="9415" y="3597393"/>
                    <a:pt x="11297" y="3759200"/>
                  </a:cubicBezTo>
                  <a:cubicBezTo>
                    <a:pt x="13179" y="3921007"/>
                    <a:pt x="1458156" y="4039540"/>
                    <a:pt x="1456275" y="4176888"/>
                  </a:cubicBezTo>
                  <a:cubicBezTo>
                    <a:pt x="1454394" y="4314236"/>
                    <a:pt x="3771" y="4440296"/>
                    <a:pt x="8" y="4583289"/>
                  </a:cubicBezTo>
                  <a:cubicBezTo>
                    <a:pt x="-3755" y="4726282"/>
                    <a:pt x="1270008" y="4893735"/>
                    <a:pt x="1433697" y="5034846"/>
                  </a:cubicBezTo>
                  <a:cubicBezTo>
                    <a:pt x="1597386" y="5175957"/>
                    <a:pt x="1098792" y="5309541"/>
                    <a:pt x="982140" y="5429955"/>
                  </a:cubicBezTo>
                  <a:cubicBezTo>
                    <a:pt x="865488" y="5550369"/>
                    <a:pt x="782705" y="5554133"/>
                    <a:pt x="733787" y="5757333"/>
                  </a:cubicBezTo>
                  <a:cubicBezTo>
                    <a:pt x="684869" y="5960533"/>
                    <a:pt x="667933" y="6459127"/>
                    <a:pt x="688630" y="6649157"/>
                  </a:cubicBezTo>
                </a:path>
              </a:pathLst>
            </a:cu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70" name="テキスト ボックス 169"/>
            <p:cNvSpPr txBox="1"/>
            <p:nvPr/>
          </p:nvSpPr>
          <p:spPr>
            <a:xfrm>
              <a:off x="4174820" y="2084284"/>
              <a:ext cx="517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6</a:t>
              </a:r>
              <a:endParaRPr kumimoji="1" lang="ja-JP" altLang="en-US" dirty="0"/>
            </a:p>
          </p:txBody>
        </p:sp>
        <p:sp>
          <p:nvSpPr>
            <p:cNvPr id="171" name="フリーフォーム 170"/>
            <p:cNvSpPr/>
            <p:nvPr/>
          </p:nvSpPr>
          <p:spPr>
            <a:xfrm flipH="1">
              <a:off x="4688883" y="2062127"/>
              <a:ext cx="79305" cy="504529"/>
            </a:xfrm>
            <a:custGeom>
              <a:avLst/>
              <a:gdLst>
                <a:gd name="connsiteX0" fmla="*/ 11296 w 1478851"/>
                <a:gd name="connsiteY0" fmla="*/ 0 h 6197600"/>
                <a:gd name="connsiteX1" fmla="*/ 1478851 w 1478851"/>
                <a:gd name="connsiteY1" fmla="*/ 666044 h 6197600"/>
                <a:gd name="connsiteX2" fmla="*/ 11296 w 1478851"/>
                <a:gd name="connsiteY2" fmla="*/ 1253067 h 6197600"/>
                <a:gd name="connsiteX3" fmla="*/ 1433696 w 1478851"/>
                <a:gd name="connsiteY3" fmla="*/ 1919111 h 6197600"/>
                <a:gd name="connsiteX4" fmla="*/ 7 w 1478851"/>
                <a:gd name="connsiteY4" fmla="*/ 2280355 h 6197600"/>
                <a:gd name="connsiteX5" fmla="*/ 1456273 w 1478851"/>
                <a:gd name="connsiteY5" fmla="*/ 2675467 h 6197600"/>
                <a:gd name="connsiteX6" fmla="*/ 11296 w 1478851"/>
                <a:gd name="connsiteY6" fmla="*/ 3014133 h 6197600"/>
                <a:gd name="connsiteX7" fmla="*/ 1467562 w 1478851"/>
                <a:gd name="connsiteY7" fmla="*/ 3420533 h 6197600"/>
                <a:gd name="connsiteX8" fmla="*/ 11296 w 1478851"/>
                <a:gd name="connsiteY8" fmla="*/ 3702755 h 6197600"/>
                <a:gd name="connsiteX9" fmla="*/ 1444985 w 1478851"/>
                <a:gd name="connsiteY9" fmla="*/ 4165600 h 6197600"/>
                <a:gd name="connsiteX10" fmla="*/ 11296 w 1478851"/>
                <a:gd name="connsiteY10" fmla="*/ 4436533 h 6197600"/>
                <a:gd name="connsiteX11" fmla="*/ 1433696 w 1478851"/>
                <a:gd name="connsiteY11" fmla="*/ 5012267 h 6197600"/>
                <a:gd name="connsiteX12" fmla="*/ 857962 w 1478851"/>
                <a:gd name="connsiteY12" fmla="*/ 5226755 h 6197600"/>
                <a:gd name="connsiteX13" fmla="*/ 609607 w 1478851"/>
                <a:gd name="connsiteY13" fmla="*/ 5655733 h 6197600"/>
                <a:gd name="connsiteX14" fmla="*/ 609607 w 1478851"/>
                <a:gd name="connsiteY14" fmla="*/ 6197600 h 6197600"/>
                <a:gd name="connsiteX0" fmla="*/ 11296 w 1478852"/>
                <a:gd name="connsiteY0" fmla="*/ 0 h 6197600"/>
                <a:gd name="connsiteX1" fmla="*/ 1478851 w 1478852"/>
                <a:gd name="connsiteY1" fmla="*/ 666044 h 6197600"/>
                <a:gd name="connsiteX2" fmla="*/ 22585 w 1478852"/>
                <a:gd name="connsiteY2" fmla="*/ 1038578 h 6197600"/>
                <a:gd name="connsiteX3" fmla="*/ 1433696 w 1478852"/>
                <a:gd name="connsiteY3" fmla="*/ 1919111 h 6197600"/>
                <a:gd name="connsiteX4" fmla="*/ 7 w 1478852"/>
                <a:gd name="connsiteY4" fmla="*/ 2280355 h 6197600"/>
                <a:gd name="connsiteX5" fmla="*/ 1456273 w 1478852"/>
                <a:gd name="connsiteY5" fmla="*/ 2675467 h 6197600"/>
                <a:gd name="connsiteX6" fmla="*/ 11296 w 1478852"/>
                <a:gd name="connsiteY6" fmla="*/ 3014133 h 6197600"/>
                <a:gd name="connsiteX7" fmla="*/ 1467562 w 1478852"/>
                <a:gd name="connsiteY7" fmla="*/ 3420533 h 6197600"/>
                <a:gd name="connsiteX8" fmla="*/ 11296 w 1478852"/>
                <a:gd name="connsiteY8" fmla="*/ 3702755 h 6197600"/>
                <a:gd name="connsiteX9" fmla="*/ 1444985 w 1478852"/>
                <a:gd name="connsiteY9" fmla="*/ 4165600 h 6197600"/>
                <a:gd name="connsiteX10" fmla="*/ 11296 w 1478852"/>
                <a:gd name="connsiteY10" fmla="*/ 4436533 h 6197600"/>
                <a:gd name="connsiteX11" fmla="*/ 1433696 w 1478852"/>
                <a:gd name="connsiteY11" fmla="*/ 5012267 h 6197600"/>
                <a:gd name="connsiteX12" fmla="*/ 857962 w 1478852"/>
                <a:gd name="connsiteY12" fmla="*/ 5226755 h 6197600"/>
                <a:gd name="connsiteX13" fmla="*/ 609607 w 1478852"/>
                <a:gd name="connsiteY13" fmla="*/ 5655733 h 6197600"/>
                <a:gd name="connsiteX14" fmla="*/ 609607 w 1478852"/>
                <a:gd name="connsiteY14" fmla="*/ 6197600 h 6197600"/>
                <a:gd name="connsiteX0" fmla="*/ 11291 w 1478847"/>
                <a:gd name="connsiteY0" fmla="*/ 0 h 6197600"/>
                <a:gd name="connsiteX1" fmla="*/ 1478846 w 1478847"/>
                <a:gd name="connsiteY1" fmla="*/ 666044 h 6197600"/>
                <a:gd name="connsiteX2" fmla="*/ 22580 w 1478847"/>
                <a:gd name="connsiteY2" fmla="*/ 1038578 h 6197600"/>
                <a:gd name="connsiteX3" fmla="*/ 1467558 w 1478847"/>
                <a:gd name="connsiteY3" fmla="*/ 1648178 h 6197600"/>
                <a:gd name="connsiteX4" fmla="*/ 2 w 1478847"/>
                <a:gd name="connsiteY4" fmla="*/ 2280355 h 6197600"/>
                <a:gd name="connsiteX5" fmla="*/ 1456268 w 1478847"/>
                <a:gd name="connsiteY5" fmla="*/ 2675467 h 6197600"/>
                <a:gd name="connsiteX6" fmla="*/ 11291 w 1478847"/>
                <a:gd name="connsiteY6" fmla="*/ 3014133 h 6197600"/>
                <a:gd name="connsiteX7" fmla="*/ 1467557 w 1478847"/>
                <a:gd name="connsiteY7" fmla="*/ 3420533 h 6197600"/>
                <a:gd name="connsiteX8" fmla="*/ 11291 w 1478847"/>
                <a:gd name="connsiteY8" fmla="*/ 3702755 h 6197600"/>
                <a:gd name="connsiteX9" fmla="*/ 1444980 w 1478847"/>
                <a:gd name="connsiteY9" fmla="*/ 4165600 h 6197600"/>
                <a:gd name="connsiteX10" fmla="*/ 11291 w 1478847"/>
                <a:gd name="connsiteY10" fmla="*/ 4436533 h 6197600"/>
                <a:gd name="connsiteX11" fmla="*/ 1433691 w 1478847"/>
                <a:gd name="connsiteY11" fmla="*/ 5012267 h 6197600"/>
                <a:gd name="connsiteX12" fmla="*/ 857957 w 1478847"/>
                <a:gd name="connsiteY12" fmla="*/ 5226755 h 6197600"/>
                <a:gd name="connsiteX13" fmla="*/ 609602 w 1478847"/>
                <a:gd name="connsiteY13" fmla="*/ 5655733 h 6197600"/>
                <a:gd name="connsiteX14" fmla="*/ 609602 w 1478847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56275 w 1467564"/>
                <a:gd name="connsiteY3" fmla="*/ 1648178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4289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44986 w 1456274"/>
                <a:gd name="connsiteY3" fmla="*/ 1535289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33697 w 1456274"/>
                <a:gd name="connsiteY3" fmla="*/ 1343377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56267 w 1467556"/>
                <a:gd name="connsiteY5" fmla="*/ 2675467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702755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815644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90134"/>
                <a:gd name="connsiteY0" fmla="*/ 0 h 6197600"/>
                <a:gd name="connsiteX1" fmla="*/ 1444979 w 1490134"/>
                <a:gd name="connsiteY1" fmla="*/ 417690 h 6197600"/>
                <a:gd name="connsiteX2" fmla="*/ 22579 w 1490134"/>
                <a:gd name="connsiteY2" fmla="*/ 869244 h 6197600"/>
                <a:gd name="connsiteX3" fmla="*/ 1444979 w 1490134"/>
                <a:gd name="connsiteY3" fmla="*/ 1343377 h 6197600"/>
                <a:gd name="connsiteX4" fmla="*/ 1 w 1490134"/>
                <a:gd name="connsiteY4" fmla="*/ 1896532 h 6197600"/>
                <a:gd name="connsiteX5" fmla="*/ 1433690 w 1490134"/>
                <a:gd name="connsiteY5" fmla="*/ 2393244 h 6197600"/>
                <a:gd name="connsiteX6" fmla="*/ 22579 w 1490134"/>
                <a:gd name="connsiteY6" fmla="*/ 2935111 h 6197600"/>
                <a:gd name="connsiteX7" fmla="*/ 1467556 w 1490134"/>
                <a:gd name="connsiteY7" fmla="*/ 3420533 h 6197600"/>
                <a:gd name="connsiteX8" fmla="*/ 11290 w 1490134"/>
                <a:gd name="connsiteY8" fmla="*/ 3815644 h 6197600"/>
                <a:gd name="connsiteX9" fmla="*/ 1490134 w 1490134"/>
                <a:gd name="connsiteY9" fmla="*/ 4402666 h 6197600"/>
                <a:gd name="connsiteX10" fmla="*/ 11290 w 1490134"/>
                <a:gd name="connsiteY10" fmla="*/ 4436533 h 6197600"/>
                <a:gd name="connsiteX11" fmla="*/ 1433690 w 1490134"/>
                <a:gd name="connsiteY11" fmla="*/ 5012267 h 6197600"/>
                <a:gd name="connsiteX12" fmla="*/ 857956 w 1490134"/>
                <a:gd name="connsiteY12" fmla="*/ 5226755 h 6197600"/>
                <a:gd name="connsiteX13" fmla="*/ 609601 w 1490134"/>
                <a:gd name="connsiteY13" fmla="*/ 5655733 h 6197600"/>
                <a:gd name="connsiteX14" fmla="*/ 609601 w 1490134"/>
                <a:gd name="connsiteY14" fmla="*/ 6197600 h 6197600"/>
                <a:gd name="connsiteX0" fmla="*/ 11339 w 1490184"/>
                <a:gd name="connsiteY0" fmla="*/ 0 h 6197600"/>
                <a:gd name="connsiteX1" fmla="*/ 1445028 w 1490184"/>
                <a:gd name="connsiteY1" fmla="*/ 417690 h 6197600"/>
                <a:gd name="connsiteX2" fmla="*/ 22628 w 1490184"/>
                <a:gd name="connsiteY2" fmla="*/ 869244 h 6197600"/>
                <a:gd name="connsiteX3" fmla="*/ 1445028 w 1490184"/>
                <a:gd name="connsiteY3" fmla="*/ 1343377 h 6197600"/>
                <a:gd name="connsiteX4" fmla="*/ 50 w 1490184"/>
                <a:gd name="connsiteY4" fmla="*/ 1896532 h 6197600"/>
                <a:gd name="connsiteX5" fmla="*/ 1433739 w 1490184"/>
                <a:gd name="connsiteY5" fmla="*/ 2393244 h 6197600"/>
                <a:gd name="connsiteX6" fmla="*/ 22628 w 1490184"/>
                <a:gd name="connsiteY6" fmla="*/ 2935111 h 6197600"/>
                <a:gd name="connsiteX7" fmla="*/ 1467605 w 1490184"/>
                <a:gd name="connsiteY7" fmla="*/ 3420533 h 6197600"/>
                <a:gd name="connsiteX8" fmla="*/ 11339 w 1490184"/>
                <a:gd name="connsiteY8" fmla="*/ 3815644 h 6197600"/>
                <a:gd name="connsiteX9" fmla="*/ 1490183 w 1490184"/>
                <a:gd name="connsiteY9" fmla="*/ 4402666 h 6197600"/>
                <a:gd name="connsiteX10" fmla="*/ 50 w 1490184"/>
                <a:gd name="connsiteY10" fmla="*/ 4718755 h 6197600"/>
                <a:gd name="connsiteX11" fmla="*/ 1433739 w 1490184"/>
                <a:gd name="connsiteY11" fmla="*/ 5012267 h 6197600"/>
                <a:gd name="connsiteX12" fmla="*/ 858005 w 1490184"/>
                <a:gd name="connsiteY12" fmla="*/ 5226755 h 6197600"/>
                <a:gd name="connsiteX13" fmla="*/ 609650 w 1490184"/>
                <a:gd name="connsiteY13" fmla="*/ 5655733 h 6197600"/>
                <a:gd name="connsiteX14" fmla="*/ 609650 w 1490184"/>
                <a:gd name="connsiteY14" fmla="*/ 6197600 h 6197600"/>
                <a:gd name="connsiteX0" fmla="*/ 11291 w 1522167"/>
                <a:gd name="connsiteY0" fmla="*/ 0 h 6197600"/>
                <a:gd name="connsiteX1" fmla="*/ 1444980 w 1522167"/>
                <a:gd name="connsiteY1" fmla="*/ 417690 h 6197600"/>
                <a:gd name="connsiteX2" fmla="*/ 22580 w 1522167"/>
                <a:gd name="connsiteY2" fmla="*/ 869244 h 6197600"/>
                <a:gd name="connsiteX3" fmla="*/ 1444980 w 1522167"/>
                <a:gd name="connsiteY3" fmla="*/ 1343377 h 6197600"/>
                <a:gd name="connsiteX4" fmla="*/ 2 w 1522167"/>
                <a:gd name="connsiteY4" fmla="*/ 1896532 h 6197600"/>
                <a:gd name="connsiteX5" fmla="*/ 1433691 w 1522167"/>
                <a:gd name="connsiteY5" fmla="*/ 2393244 h 6197600"/>
                <a:gd name="connsiteX6" fmla="*/ 22580 w 1522167"/>
                <a:gd name="connsiteY6" fmla="*/ 2935111 h 6197600"/>
                <a:gd name="connsiteX7" fmla="*/ 1467557 w 1522167"/>
                <a:gd name="connsiteY7" fmla="*/ 3420533 h 6197600"/>
                <a:gd name="connsiteX8" fmla="*/ 11291 w 1522167"/>
                <a:gd name="connsiteY8" fmla="*/ 3815644 h 6197600"/>
                <a:gd name="connsiteX9" fmla="*/ 1490135 w 1522167"/>
                <a:gd name="connsiteY9" fmla="*/ 4402666 h 6197600"/>
                <a:gd name="connsiteX10" fmla="*/ 2 w 1522167"/>
                <a:gd name="connsiteY10" fmla="*/ 4718755 h 6197600"/>
                <a:gd name="connsiteX11" fmla="*/ 1501424 w 1522167"/>
                <a:gd name="connsiteY11" fmla="*/ 5249334 h 6197600"/>
                <a:gd name="connsiteX12" fmla="*/ 857957 w 1522167"/>
                <a:gd name="connsiteY12" fmla="*/ 5226755 h 6197600"/>
                <a:gd name="connsiteX13" fmla="*/ 609602 w 1522167"/>
                <a:gd name="connsiteY13" fmla="*/ 5655733 h 6197600"/>
                <a:gd name="connsiteX14" fmla="*/ 609602 w 1522167"/>
                <a:gd name="connsiteY14" fmla="*/ 6197600 h 6197600"/>
                <a:gd name="connsiteX0" fmla="*/ 11291 w 1500130"/>
                <a:gd name="connsiteY0" fmla="*/ 0 h 6197600"/>
                <a:gd name="connsiteX1" fmla="*/ 1444980 w 1500130"/>
                <a:gd name="connsiteY1" fmla="*/ 417690 h 6197600"/>
                <a:gd name="connsiteX2" fmla="*/ 22580 w 1500130"/>
                <a:gd name="connsiteY2" fmla="*/ 869244 h 6197600"/>
                <a:gd name="connsiteX3" fmla="*/ 1444980 w 1500130"/>
                <a:gd name="connsiteY3" fmla="*/ 1343377 h 6197600"/>
                <a:gd name="connsiteX4" fmla="*/ 2 w 1500130"/>
                <a:gd name="connsiteY4" fmla="*/ 1896532 h 6197600"/>
                <a:gd name="connsiteX5" fmla="*/ 1433691 w 1500130"/>
                <a:gd name="connsiteY5" fmla="*/ 2393244 h 6197600"/>
                <a:gd name="connsiteX6" fmla="*/ 22580 w 1500130"/>
                <a:gd name="connsiteY6" fmla="*/ 2935111 h 6197600"/>
                <a:gd name="connsiteX7" fmla="*/ 1467557 w 1500130"/>
                <a:gd name="connsiteY7" fmla="*/ 3420533 h 6197600"/>
                <a:gd name="connsiteX8" fmla="*/ 11291 w 1500130"/>
                <a:gd name="connsiteY8" fmla="*/ 3815644 h 6197600"/>
                <a:gd name="connsiteX9" fmla="*/ 1490135 w 1500130"/>
                <a:gd name="connsiteY9" fmla="*/ 4402666 h 6197600"/>
                <a:gd name="connsiteX10" fmla="*/ 2 w 1500130"/>
                <a:gd name="connsiteY10" fmla="*/ 4718755 h 6197600"/>
                <a:gd name="connsiteX11" fmla="*/ 1478847 w 1500130"/>
                <a:gd name="connsiteY11" fmla="*/ 5204178 h 6197600"/>
                <a:gd name="connsiteX12" fmla="*/ 857957 w 1500130"/>
                <a:gd name="connsiteY12" fmla="*/ 5226755 h 6197600"/>
                <a:gd name="connsiteX13" fmla="*/ 609602 w 1500130"/>
                <a:gd name="connsiteY13" fmla="*/ 5655733 h 6197600"/>
                <a:gd name="connsiteX14" fmla="*/ 609602 w 1500130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57987 w 1490166"/>
                <a:gd name="connsiteY12" fmla="*/ 52267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0 w 1490165"/>
                <a:gd name="connsiteY0" fmla="*/ 0 h 6197600"/>
                <a:gd name="connsiteX1" fmla="*/ 1445009 w 1490165"/>
                <a:gd name="connsiteY1" fmla="*/ 417690 h 6197600"/>
                <a:gd name="connsiteX2" fmla="*/ 22609 w 1490165"/>
                <a:gd name="connsiteY2" fmla="*/ 869244 h 6197600"/>
                <a:gd name="connsiteX3" fmla="*/ 1445009 w 1490165"/>
                <a:gd name="connsiteY3" fmla="*/ 1343377 h 6197600"/>
                <a:gd name="connsiteX4" fmla="*/ 31 w 1490165"/>
                <a:gd name="connsiteY4" fmla="*/ 1896532 h 6197600"/>
                <a:gd name="connsiteX5" fmla="*/ 1433720 w 1490165"/>
                <a:gd name="connsiteY5" fmla="*/ 2393244 h 6197600"/>
                <a:gd name="connsiteX6" fmla="*/ 22609 w 1490165"/>
                <a:gd name="connsiteY6" fmla="*/ 2935111 h 6197600"/>
                <a:gd name="connsiteX7" fmla="*/ 1467586 w 1490165"/>
                <a:gd name="connsiteY7" fmla="*/ 3420533 h 6197600"/>
                <a:gd name="connsiteX8" fmla="*/ 11320 w 1490165"/>
                <a:gd name="connsiteY8" fmla="*/ 3815644 h 6197600"/>
                <a:gd name="connsiteX9" fmla="*/ 1490164 w 1490165"/>
                <a:gd name="connsiteY9" fmla="*/ 4402666 h 6197600"/>
                <a:gd name="connsiteX10" fmla="*/ 31 w 1490165"/>
                <a:gd name="connsiteY10" fmla="*/ 4718755 h 6197600"/>
                <a:gd name="connsiteX11" fmla="*/ 1445009 w 1490165"/>
                <a:gd name="connsiteY11" fmla="*/ 5192890 h 6197600"/>
                <a:gd name="connsiteX12" fmla="*/ 857986 w 1490165"/>
                <a:gd name="connsiteY12" fmla="*/ 5226755 h 6197600"/>
                <a:gd name="connsiteX13" fmla="*/ 609631 w 1490165"/>
                <a:gd name="connsiteY13" fmla="*/ 5655733 h 6197600"/>
                <a:gd name="connsiteX14" fmla="*/ 609631 w 1490165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54788 w 1490166"/>
                <a:gd name="connsiteY13" fmla="*/ 5870222 h 6197600"/>
                <a:gd name="connsiteX14" fmla="*/ 609632 w 1490166"/>
                <a:gd name="connsiteY14" fmla="*/ 6197600 h 6197600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54788 w 1490166"/>
                <a:gd name="connsiteY13" fmla="*/ 5870222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54788 w 1490166"/>
                <a:gd name="connsiteY13" fmla="*/ 5791199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982164 w 1490166"/>
                <a:gd name="connsiteY12" fmla="*/ 5486399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32 w 1490166"/>
                <a:gd name="connsiteY4" fmla="*/ 1896532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806221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32 w 1490166"/>
                <a:gd name="connsiteY6" fmla="*/ 2777067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292 w 1477165"/>
                <a:gd name="connsiteY0" fmla="*/ 0 h 6705601"/>
                <a:gd name="connsiteX1" fmla="*/ 1444981 w 1477165"/>
                <a:gd name="connsiteY1" fmla="*/ 417690 h 6705601"/>
                <a:gd name="connsiteX2" fmla="*/ 22581 w 1477165"/>
                <a:gd name="connsiteY2" fmla="*/ 869244 h 6705601"/>
                <a:gd name="connsiteX3" fmla="*/ 1444981 w 1477165"/>
                <a:gd name="connsiteY3" fmla="*/ 1343377 h 6705601"/>
                <a:gd name="connsiteX4" fmla="*/ 11292 w 1477165"/>
                <a:gd name="connsiteY4" fmla="*/ 1783643 h 6705601"/>
                <a:gd name="connsiteX5" fmla="*/ 1456269 w 1477165"/>
                <a:gd name="connsiteY5" fmla="*/ 2291644 h 6705601"/>
                <a:gd name="connsiteX6" fmla="*/ 3 w 1477165"/>
                <a:gd name="connsiteY6" fmla="*/ 2777067 h 6705601"/>
                <a:gd name="connsiteX7" fmla="*/ 1444980 w 1477165"/>
                <a:gd name="connsiteY7" fmla="*/ 3262489 h 6705601"/>
                <a:gd name="connsiteX8" fmla="*/ 11292 w 1477165"/>
                <a:gd name="connsiteY8" fmla="*/ 3815644 h 6705601"/>
                <a:gd name="connsiteX9" fmla="*/ 1456270 w 1477165"/>
                <a:gd name="connsiteY9" fmla="*/ 4233332 h 6705601"/>
                <a:gd name="connsiteX10" fmla="*/ 3 w 1477165"/>
                <a:gd name="connsiteY10" fmla="*/ 4718755 h 6705601"/>
                <a:gd name="connsiteX11" fmla="*/ 1444981 w 1477165"/>
                <a:gd name="connsiteY11" fmla="*/ 5192890 h 6705601"/>
                <a:gd name="connsiteX12" fmla="*/ 982135 w 1477165"/>
                <a:gd name="connsiteY12" fmla="*/ 5486399 h 6705601"/>
                <a:gd name="connsiteX13" fmla="*/ 733782 w 1477165"/>
                <a:gd name="connsiteY13" fmla="*/ 5813777 h 6705601"/>
                <a:gd name="connsiteX14" fmla="*/ 688625 w 1477165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718755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639733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66371" h="6649157">
                  <a:moveTo>
                    <a:pt x="22586" y="0"/>
                  </a:moveTo>
                  <a:cubicBezTo>
                    <a:pt x="812807" y="115711"/>
                    <a:pt x="1444986" y="225779"/>
                    <a:pt x="1444986" y="361246"/>
                  </a:cubicBezTo>
                  <a:cubicBezTo>
                    <a:pt x="1444986" y="496713"/>
                    <a:pt x="22586" y="658519"/>
                    <a:pt x="22586" y="812800"/>
                  </a:cubicBezTo>
                  <a:cubicBezTo>
                    <a:pt x="22586" y="967081"/>
                    <a:pt x="1446868" y="1115718"/>
                    <a:pt x="1444986" y="1286933"/>
                  </a:cubicBezTo>
                  <a:cubicBezTo>
                    <a:pt x="1443105" y="1458148"/>
                    <a:pt x="9416" y="1569155"/>
                    <a:pt x="11297" y="1727199"/>
                  </a:cubicBezTo>
                  <a:cubicBezTo>
                    <a:pt x="13178" y="1885243"/>
                    <a:pt x="1454393" y="2112904"/>
                    <a:pt x="1456274" y="2235200"/>
                  </a:cubicBezTo>
                  <a:cubicBezTo>
                    <a:pt x="1458156" y="2357496"/>
                    <a:pt x="1889" y="2558816"/>
                    <a:pt x="8" y="2720623"/>
                  </a:cubicBezTo>
                  <a:cubicBezTo>
                    <a:pt x="-1873" y="2882430"/>
                    <a:pt x="1443104" y="3032949"/>
                    <a:pt x="1444985" y="3206045"/>
                  </a:cubicBezTo>
                  <a:cubicBezTo>
                    <a:pt x="1446866" y="3379141"/>
                    <a:pt x="9415" y="3597393"/>
                    <a:pt x="11297" y="3759200"/>
                  </a:cubicBezTo>
                  <a:cubicBezTo>
                    <a:pt x="13179" y="3921007"/>
                    <a:pt x="1458156" y="4039540"/>
                    <a:pt x="1456275" y="4176888"/>
                  </a:cubicBezTo>
                  <a:cubicBezTo>
                    <a:pt x="1454394" y="4314236"/>
                    <a:pt x="3771" y="4440296"/>
                    <a:pt x="8" y="4583289"/>
                  </a:cubicBezTo>
                  <a:cubicBezTo>
                    <a:pt x="-3755" y="4726282"/>
                    <a:pt x="1270008" y="4893735"/>
                    <a:pt x="1433697" y="5034846"/>
                  </a:cubicBezTo>
                  <a:cubicBezTo>
                    <a:pt x="1597386" y="5175957"/>
                    <a:pt x="1098792" y="5309541"/>
                    <a:pt x="982140" y="5429955"/>
                  </a:cubicBezTo>
                  <a:cubicBezTo>
                    <a:pt x="865488" y="5550369"/>
                    <a:pt x="782705" y="5554133"/>
                    <a:pt x="733787" y="5757333"/>
                  </a:cubicBezTo>
                  <a:cubicBezTo>
                    <a:pt x="684869" y="5960533"/>
                    <a:pt x="667933" y="6459127"/>
                    <a:pt x="688630" y="6649157"/>
                  </a:cubicBezTo>
                </a:path>
              </a:pathLst>
            </a:cu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72" name="テキスト ボックス 171"/>
            <p:cNvSpPr txBox="1"/>
            <p:nvPr/>
          </p:nvSpPr>
          <p:spPr>
            <a:xfrm>
              <a:off x="4729140" y="2079723"/>
              <a:ext cx="517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7</a:t>
              </a:r>
              <a:endParaRPr kumimoji="1" lang="ja-JP" altLang="en-US" dirty="0"/>
            </a:p>
          </p:txBody>
        </p:sp>
      </p:grpSp>
      <p:sp>
        <p:nvSpPr>
          <p:cNvPr id="173" name="正方形/長方形 172"/>
          <p:cNvSpPr/>
          <p:nvPr/>
        </p:nvSpPr>
        <p:spPr>
          <a:xfrm>
            <a:off x="9433367" y="3226786"/>
            <a:ext cx="2476982" cy="33592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" name="正方形/長方形 173"/>
          <p:cNvSpPr/>
          <p:nvPr/>
        </p:nvSpPr>
        <p:spPr>
          <a:xfrm>
            <a:off x="7002684" y="5086400"/>
            <a:ext cx="481261" cy="514668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タイトル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00150"/>
          </a:xfrm>
        </p:spPr>
        <p:txBody>
          <a:bodyPr/>
          <a:lstStyle/>
          <a:p>
            <a:pPr algn="ctr"/>
            <a:r>
              <a:rPr kumimoji="1" lang="en-US" altLang="ja-JP" dirty="0" smtClean="0"/>
              <a:t>An example of partial sums</a:t>
            </a:r>
            <a:endParaRPr kumimoji="1" lang="ja-JP" altLang="en-US" dirty="0"/>
          </a:p>
        </p:txBody>
      </p:sp>
      <p:sp>
        <p:nvSpPr>
          <p:cNvPr id="176" name="テキスト ボックス 175"/>
          <p:cNvSpPr txBox="1"/>
          <p:nvPr/>
        </p:nvSpPr>
        <p:spPr>
          <a:xfrm>
            <a:off x="605623" y="5862751"/>
            <a:ext cx="4311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 smtClean="0"/>
              <a:t>Register cache</a:t>
            </a:r>
            <a:endParaRPr kumimoji="1" lang="ja-JP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7" name="テキスト ボックス 176"/>
              <p:cNvSpPr txBox="1"/>
              <p:nvPr/>
            </p:nvSpPr>
            <p:spPr>
              <a:xfrm>
                <a:off x="6619468" y="5848327"/>
                <a:ext cx="23596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kumimoji="1" lang="en-US" altLang="ja-JP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kumimoji="1" lang="ja-JP" altLang="en-US" sz="2800" dirty="0" smtClean="0"/>
                  <a:t> </a:t>
                </a:r>
                <a:r>
                  <a:rPr kumimoji="1" lang="en-US" altLang="ja-JP" sz="2800" dirty="0" smtClean="0"/>
                  <a:t>filter</a:t>
                </a:r>
                <a:endParaRPr kumimoji="1" lang="ja-JP" altLang="en-US" sz="2800" dirty="0"/>
              </a:p>
            </p:txBody>
          </p:sp>
        </mc:Choice>
        <mc:Fallback xmlns="">
          <p:sp>
            <p:nvSpPr>
              <p:cNvPr id="177" name="テキスト ボックス 1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9468" y="5848327"/>
                <a:ext cx="2359656" cy="523220"/>
              </a:xfrm>
              <a:prstGeom prst="rect">
                <a:avLst/>
              </a:prstGeom>
              <a:blipFill>
                <a:blip r:embed="rId57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2" name="テキスト ボックス 131"/>
          <p:cNvSpPr txBox="1"/>
          <p:nvPr/>
        </p:nvSpPr>
        <p:spPr>
          <a:xfrm>
            <a:off x="715568" y="1389464"/>
            <a:ext cx="4803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8 threads in a single warp</a:t>
            </a:r>
            <a:endParaRPr kumimoji="1" lang="ja-JP" altLang="en-US" sz="2400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9EAFA-5179-9743-9A1F-E727A51B7B8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11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楕円 15"/>
          <p:cNvSpPr/>
          <p:nvPr/>
        </p:nvSpPr>
        <p:spPr>
          <a:xfrm>
            <a:off x="617348" y="2998650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" name="楕円 16"/>
          <p:cNvSpPr/>
          <p:nvPr/>
        </p:nvSpPr>
        <p:spPr>
          <a:xfrm>
            <a:off x="617348" y="3677535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楕円 17"/>
          <p:cNvSpPr/>
          <p:nvPr/>
        </p:nvSpPr>
        <p:spPr>
          <a:xfrm>
            <a:off x="617348" y="4397766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416"/>
              <p:cNvSpPr txBox="1"/>
              <p:nvPr/>
            </p:nvSpPr>
            <p:spPr>
              <a:xfrm>
                <a:off x="663068" y="3009424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36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068" y="3009424"/>
                <a:ext cx="314317" cy="307777"/>
              </a:xfrm>
              <a:prstGeom prst="rect">
                <a:avLst/>
              </a:prstGeom>
              <a:blipFill>
                <a:blip r:embed="rId3"/>
                <a:stretch>
                  <a:fillRect l="-11765" r="-9804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416"/>
              <p:cNvSpPr txBox="1"/>
              <p:nvPr/>
            </p:nvSpPr>
            <p:spPr>
              <a:xfrm>
                <a:off x="663068" y="3677535"/>
                <a:ext cx="30835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37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068" y="3677535"/>
                <a:ext cx="308354" cy="307777"/>
              </a:xfrm>
              <a:prstGeom prst="rect">
                <a:avLst/>
              </a:prstGeom>
              <a:blipFill>
                <a:blip r:embed="rId4"/>
                <a:stretch>
                  <a:fillRect l="-12000" r="-10000" b="-1372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416"/>
              <p:cNvSpPr txBox="1"/>
              <p:nvPr/>
            </p:nvSpPr>
            <p:spPr>
              <a:xfrm>
                <a:off x="663068" y="4397766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38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068" y="4397766"/>
                <a:ext cx="314317" cy="307777"/>
              </a:xfrm>
              <a:prstGeom prst="rect">
                <a:avLst/>
              </a:prstGeom>
              <a:blipFill>
                <a:blip r:embed="rId5"/>
                <a:stretch>
                  <a:fillRect l="-11765" r="-9804" b="-156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楕円 38"/>
          <p:cNvSpPr/>
          <p:nvPr/>
        </p:nvSpPr>
        <p:spPr>
          <a:xfrm>
            <a:off x="1194491" y="2998650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0" name="楕円 39"/>
          <p:cNvSpPr/>
          <p:nvPr/>
        </p:nvSpPr>
        <p:spPr>
          <a:xfrm>
            <a:off x="1194491" y="3677535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楕円 40"/>
          <p:cNvSpPr/>
          <p:nvPr/>
        </p:nvSpPr>
        <p:spPr>
          <a:xfrm>
            <a:off x="1194491" y="4397766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6"/>
              <p:cNvSpPr txBox="1"/>
              <p:nvPr/>
            </p:nvSpPr>
            <p:spPr>
              <a:xfrm>
                <a:off x="1240211" y="3009424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42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211" y="3009424"/>
                <a:ext cx="314317" cy="307777"/>
              </a:xfrm>
              <a:prstGeom prst="rect">
                <a:avLst/>
              </a:prstGeom>
              <a:blipFill>
                <a:blip r:embed="rId6"/>
                <a:stretch>
                  <a:fillRect l="-9615" r="-9615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テキスト ボックス 416"/>
              <p:cNvSpPr txBox="1"/>
              <p:nvPr/>
            </p:nvSpPr>
            <p:spPr>
              <a:xfrm>
                <a:off x="1240211" y="3677535"/>
                <a:ext cx="30835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43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211" y="3677535"/>
                <a:ext cx="308354" cy="307777"/>
              </a:xfrm>
              <a:prstGeom prst="rect">
                <a:avLst/>
              </a:prstGeom>
              <a:blipFill>
                <a:blip r:embed="rId7"/>
                <a:stretch>
                  <a:fillRect l="-9804" r="-7843" b="-1372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416"/>
              <p:cNvSpPr txBox="1"/>
              <p:nvPr/>
            </p:nvSpPr>
            <p:spPr>
              <a:xfrm>
                <a:off x="1240211" y="4397766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44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211" y="4397766"/>
                <a:ext cx="314317" cy="307777"/>
              </a:xfrm>
              <a:prstGeom prst="rect">
                <a:avLst/>
              </a:prstGeom>
              <a:blipFill>
                <a:blip r:embed="rId8"/>
                <a:stretch>
                  <a:fillRect l="-9615" r="-9615" b="-156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楕円 44"/>
          <p:cNvSpPr/>
          <p:nvPr/>
        </p:nvSpPr>
        <p:spPr>
          <a:xfrm>
            <a:off x="1767683" y="2986387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6" name="楕円 45"/>
          <p:cNvSpPr/>
          <p:nvPr/>
        </p:nvSpPr>
        <p:spPr>
          <a:xfrm>
            <a:off x="1767683" y="3665272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楕円 46"/>
          <p:cNvSpPr/>
          <p:nvPr/>
        </p:nvSpPr>
        <p:spPr>
          <a:xfrm>
            <a:off x="1767683" y="4385503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テキスト ボックス 416"/>
              <p:cNvSpPr txBox="1"/>
              <p:nvPr/>
            </p:nvSpPr>
            <p:spPr>
              <a:xfrm>
                <a:off x="1813403" y="2997161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48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403" y="2997161"/>
                <a:ext cx="314317" cy="307777"/>
              </a:xfrm>
              <a:prstGeom prst="rect">
                <a:avLst/>
              </a:prstGeom>
              <a:blipFill>
                <a:blip r:embed="rId9"/>
                <a:stretch>
                  <a:fillRect l="-9615" r="-9615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テキスト ボックス 416"/>
              <p:cNvSpPr txBox="1"/>
              <p:nvPr/>
            </p:nvSpPr>
            <p:spPr>
              <a:xfrm>
                <a:off x="1813403" y="3665272"/>
                <a:ext cx="30835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49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403" y="3665272"/>
                <a:ext cx="308354" cy="307777"/>
              </a:xfrm>
              <a:prstGeom prst="rect">
                <a:avLst/>
              </a:prstGeom>
              <a:blipFill>
                <a:blip r:embed="rId10"/>
                <a:stretch>
                  <a:fillRect l="-9804" r="-7843" b="-1372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テキスト ボックス 416"/>
              <p:cNvSpPr txBox="1"/>
              <p:nvPr/>
            </p:nvSpPr>
            <p:spPr>
              <a:xfrm>
                <a:off x="1813403" y="4385503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50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403" y="4385503"/>
                <a:ext cx="314317" cy="307777"/>
              </a:xfrm>
              <a:prstGeom prst="rect">
                <a:avLst/>
              </a:prstGeom>
              <a:blipFill>
                <a:blip r:embed="rId11"/>
                <a:stretch>
                  <a:fillRect l="-9615" r="-9615" b="-156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楕円 50"/>
          <p:cNvSpPr/>
          <p:nvPr/>
        </p:nvSpPr>
        <p:spPr>
          <a:xfrm>
            <a:off x="2356115" y="2986387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2" name="楕円 51"/>
          <p:cNvSpPr/>
          <p:nvPr/>
        </p:nvSpPr>
        <p:spPr>
          <a:xfrm>
            <a:off x="2356115" y="3665272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楕円 52"/>
          <p:cNvSpPr/>
          <p:nvPr/>
        </p:nvSpPr>
        <p:spPr>
          <a:xfrm>
            <a:off x="2356115" y="4385503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テキスト ボックス 416"/>
              <p:cNvSpPr txBox="1"/>
              <p:nvPr/>
            </p:nvSpPr>
            <p:spPr>
              <a:xfrm>
                <a:off x="2401835" y="2997161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54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1835" y="2997161"/>
                <a:ext cx="314317" cy="307777"/>
              </a:xfrm>
              <a:prstGeom prst="rect">
                <a:avLst/>
              </a:prstGeom>
              <a:blipFill>
                <a:blip r:embed="rId12"/>
                <a:stretch>
                  <a:fillRect l="-9615" r="-9615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テキスト ボックス 416"/>
              <p:cNvSpPr txBox="1"/>
              <p:nvPr/>
            </p:nvSpPr>
            <p:spPr>
              <a:xfrm>
                <a:off x="2401835" y="3665272"/>
                <a:ext cx="30835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55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1835" y="3665272"/>
                <a:ext cx="308354" cy="307777"/>
              </a:xfrm>
              <a:prstGeom prst="rect">
                <a:avLst/>
              </a:prstGeom>
              <a:blipFill>
                <a:blip r:embed="rId13"/>
                <a:stretch>
                  <a:fillRect l="-9804" r="-7843" b="-1372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テキスト ボックス 416"/>
              <p:cNvSpPr txBox="1"/>
              <p:nvPr/>
            </p:nvSpPr>
            <p:spPr>
              <a:xfrm>
                <a:off x="2401835" y="4385503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56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1835" y="4385503"/>
                <a:ext cx="314317" cy="307777"/>
              </a:xfrm>
              <a:prstGeom prst="rect">
                <a:avLst/>
              </a:prstGeom>
              <a:blipFill>
                <a:blip r:embed="rId14"/>
                <a:stretch>
                  <a:fillRect l="-9615" r="-9615" b="-156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グループ化 7"/>
          <p:cNvGrpSpPr/>
          <p:nvPr/>
        </p:nvGrpSpPr>
        <p:grpSpPr>
          <a:xfrm>
            <a:off x="7078830" y="4152667"/>
            <a:ext cx="1410147" cy="1313158"/>
            <a:chOff x="9264230" y="73882"/>
            <a:chExt cx="1918250" cy="1890593"/>
          </a:xfrm>
        </p:grpSpPr>
        <p:sp>
          <p:nvSpPr>
            <p:cNvPr id="58" name="楕円 57"/>
            <p:cNvSpPr/>
            <p:nvPr/>
          </p:nvSpPr>
          <p:spPr>
            <a:xfrm>
              <a:off x="9264230" y="86145"/>
              <a:ext cx="411480" cy="41148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 dirty="0"/>
            </a:p>
          </p:txBody>
        </p:sp>
        <p:sp>
          <p:nvSpPr>
            <p:cNvPr id="59" name="楕円 58"/>
            <p:cNvSpPr/>
            <p:nvPr/>
          </p:nvSpPr>
          <p:spPr>
            <a:xfrm>
              <a:off x="9264230" y="821475"/>
              <a:ext cx="411480" cy="41148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60" name="楕円 59"/>
            <p:cNvSpPr/>
            <p:nvPr/>
          </p:nvSpPr>
          <p:spPr>
            <a:xfrm>
              <a:off x="9264230" y="1552995"/>
              <a:ext cx="411480" cy="41148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テキスト ボックス 416"/>
                <p:cNvSpPr txBox="1"/>
                <p:nvPr/>
              </p:nvSpPr>
              <p:spPr>
                <a:xfrm>
                  <a:off x="9309949" y="96918"/>
                  <a:ext cx="439969" cy="37320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00</m:t>
                            </m:r>
                          </m:sub>
                        </m:sSub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61" name="テキスト ボックス 4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09949" y="96918"/>
                  <a:ext cx="439969" cy="373206"/>
                </a:xfrm>
                <a:prstGeom prst="rect">
                  <a:avLst/>
                </a:prstGeom>
                <a:blipFill>
                  <a:blip r:embed="rId15"/>
                  <a:stretch>
                    <a:fillRect l="-29630" t="-4762" r="-9259" b="-4523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テキスト ボックス 416"/>
                <p:cNvSpPr txBox="1"/>
                <p:nvPr/>
              </p:nvSpPr>
              <p:spPr>
                <a:xfrm>
                  <a:off x="9309949" y="821476"/>
                  <a:ext cx="431231" cy="37320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>
                  <a:defPPr>
                    <a:defRPr lang="en-US"/>
                  </a:defPPr>
                  <a:lvl1pPr>
                    <a:defRPr sz="2000" i="1">
                      <a:latin typeface="Cambria Math" panose="02040503050406030204" pitchFamily="18" charset="0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80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ja-JP" sz="1800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oMath>
                    </m:oMathPara>
                  </a14:m>
                  <a:endParaRPr lang="ja-JP" altLang="en-US" sz="1800" dirty="0"/>
                </a:p>
              </p:txBody>
            </p:sp>
          </mc:Choice>
          <mc:Fallback xmlns="">
            <p:sp>
              <p:nvSpPr>
                <p:cNvPr id="62" name="テキスト ボックス 4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09949" y="821476"/>
                  <a:ext cx="431231" cy="373206"/>
                </a:xfrm>
                <a:prstGeom prst="rect">
                  <a:avLst/>
                </a:prstGeom>
                <a:blipFill>
                  <a:blip r:embed="rId16"/>
                  <a:stretch>
                    <a:fillRect l="-30769" r="-11538" b="-4418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テキスト ボックス 416"/>
                <p:cNvSpPr txBox="1"/>
                <p:nvPr/>
              </p:nvSpPr>
              <p:spPr>
                <a:xfrm>
                  <a:off x="9309949" y="1552994"/>
                  <a:ext cx="437946" cy="37320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20</m:t>
                            </m:r>
                          </m:sub>
                        </m:sSub>
                      </m:oMath>
                    </m:oMathPara>
                  </a14:m>
                  <a:endParaRPr lang="ja-JP" altLang="en-US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3" name="テキスト ボックス 4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09949" y="1552994"/>
                  <a:ext cx="437946" cy="373206"/>
                </a:xfrm>
                <a:prstGeom prst="rect">
                  <a:avLst/>
                </a:prstGeom>
                <a:blipFill>
                  <a:blip r:embed="rId17"/>
                  <a:stretch>
                    <a:fillRect l="-30189" t="-2381" r="-11321" b="-4761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楕円 63"/>
            <p:cNvSpPr/>
            <p:nvPr/>
          </p:nvSpPr>
          <p:spPr>
            <a:xfrm>
              <a:off x="9988130" y="86145"/>
              <a:ext cx="411480" cy="41148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 dirty="0"/>
            </a:p>
          </p:txBody>
        </p:sp>
        <p:sp>
          <p:nvSpPr>
            <p:cNvPr id="65" name="楕円 64"/>
            <p:cNvSpPr/>
            <p:nvPr/>
          </p:nvSpPr>
          <p:spPr>
            <a:xfrm>
              <a:off x="9988130" y="821475"/>
              <a:ext cx="411480" cy="41148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66" name="楕円 65"/>
            <p:cNvSpPr/>
            <p:nvPr/>
          </p:nvSpPr>
          <p:spPr>
            <a:xfrm>
              <a:off x="9988130" y="1552995"/>
              <a:ext cx="411480" cy="41148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テキスト ボックス 416"/>
                <p:cNvSpPr txBox="1"/>
                <p:nvPr/>
              </p:nvSpPr>
              <p:spPr>
                <a:xfrm>
                  <a:off x="10033850" y="96918"/>
                  <a:ext cx="437946" cy="37320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01</m:t>
                            </m:r>
                          </m:sub>
                        </m:sSub>
                      </m:oMath>
                    </m:oMathPara>
                  </a14:m>
                  <a:endParaRPr lang="ja-JP" altLang="en-US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7" name="テキスト ボックス 4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33850" y="96918"/>
                  <a:ext cx="437946" cy="373206"/>
                </a:xfrm>
                <a:prstGeom prst="rect">
                  <a:avLst/>
                </a:prstGeom>
                <a:blipFill>
                  <a:blip r:embed="rId18"/>
                  <a:stretch>
                    <a:fillRect l="-30189" t="-2381" r="-9434" b="-4761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テキスト ボックス 416"/>
                <p:cNvSpPr txBox="1"/>
                <p:nvPr/>
              </p:nvSpPr>
              <p:spPr>
                <a:xfrm>
                  <a:off x="10033850" y="821476"/>
                  <a:ext cx="431231" cy="37320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</m:oMath>
                    </m:oMathPara>
                  </a14:m>
                  <a:endParaRPr lang="ja-JP" altLang="en-US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8" name="テキスト ボックス 4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33850" y="821476"/>
                  <a:ext cx="431231" cy="373206"/>
                </a:xfrm>
                <a:prstGeom prst="rect">
                  <a:avLst/>
                </a:prstGeom>
                <a:blipFill>
                  <a:blip r:embed="rId19"/>
                  <a:stretch>
                    <a:fillRect l="-30769" r="-9615" b="-4418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テキスト ボックス 416"/>
                <p:cNvSpPr txBox="1"/>
                <p:nvPr/>
              </p:nvSpPr>
              <p:spPr>
                <a:xfrm>
                  <a:off x="10033850" y="1552994"/>
                  <a:ext cx="437946" cy="37320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21</m:t>
                            </m:r>
                          </m:sub>
                        </m:sSub>
                      </m:oMath>
                    </m:oMathPara>
                  </a14:m>
                  <a:endParaRPr lang="ja-JP" altLang="en-US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9" name="テキスト ボックス 4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33850" y="1552994"/>
                  <a:ext cx="437946" cy="373206"/>
                </a:xfrm>
                <a:prstGeom prst="rect">
                  <a:avLst/>
                </a:prstGeom>
                <a:blipFill>
                  <a:blip r:embed="rId20"/>
                  <a:stretch>
                    <a:fillRect l="-30189" t="-2381" r="-9434" b="-4761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0" name="楕円 69"/>
            <p:cNvSpPr/>
            <p:nvPr/>
          </p:nvSpPr>
          <p:spPr>
            <a:xfrm>
              <a:off x="10696790" y="73882"/>
              <a:ext cx="411480" cy="41148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 dirty="0"/>
            </a:p>
          </p:txBody>
        </p:sp>
        <p:sp>
          <p:nvSpPr>
            <p:cNvPr id="71" name="楕円 70"/>
            <p:cNvSpPr/>
            <p:nvPr/>
          </p:nvSpPr>
          <p:spPr>
            <a:xfrm>
              <a:off x="10696790" y="809212"/>
              <a:ext cx="411480" cy="41148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72" name="楕円 71"/>
            <p:cNvSpPr/>
            <p:nvPr/>
          </p:nvSpPr>
          <p:spPr>
            <a:xfrm>
              <a:off x="10696790" y="1540732"/>
              <a:ext cx="411480" cy="41148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テキスト ボックス 416"/>
                <p:cNvSpPr txBox="1"/>
                <p:nvPr/>
              </p:nvSpPr>
              <p:spPr>
                <a:xfrm>
                  <a:off x="10742511" y="84657"/>
                  <a:ext cx="439969" cy="37320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02</m:t>
                            </m:r>
                          </m:sub>
                        </m:sSub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73" name="テキスト ボックス 4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42511" y="84657"/>
                  <a:ext cx="439969" cy="373206"/>
                </a:xfrm>
                <a:prstGeom prst="rect">
                  <a:avLst/>
                </a:prstGeom>
                <a:blipFill>
                  <a:blip r:embed="rId21"/>
                  <a:stretch>
                    <a:fillRect l="-30189" t="-2326" r="-11321" b="-4186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テキスト ボックス 416"/>
                <p:cNvSpPr txBox="1"/>
                <p:nvPr/>
              </p:nvSpPr>
              <p:spPr>
                <a:xfrm>
                  <a:off x="10742511" y="809212"/>
                  <a:ext cx="433253" cy="37320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74" name="テキスト ボックス 4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42511" y="809212"/>
                  <a:ext cx="433253" cy="373206"/>
                </a:xfrm>
                <a:prstGeom prst="rect">
                  <a:avLst/>
                </a:prstGeom>
                <a:blipFill>
                  <a:blip r:embed="rId22"/>
                  <a:stretch>
                    <a:fillRect l="-30769" t="-2381" r="-11538" b="-4523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テキスト ボックス 416"/>
                <p:cNvSpPr txBox="1"/>
                <p:nvPr/>
              </p:nvSpPr>
              <p:spPr>
                <a:xfrm>
                  <a:off x="10742511" y="1540732"/>
                  <a:ext cx="439969" cy="37320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22</m:t>
                            </m:r>
                          </m:sub>
                        </m:sSub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75" name="テキスト ボックス 4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42511" y="1540732"/>
                  <a:ext cx="439969" cy="373206"/>
                </a:xfrm>
                <a:prstGeom prst="rect">
                  <a:avLst/>
                </a:prstGeom>
                <a:blipFill>
                  <a:blip r:embed="rId23"/>
                  <a:stretch>
                    <a:fillRect l="-30189" t="-2326" r="-11321" b="-4186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正方形/長方形 89"/>
              <p:cNvSpPr/>
              <p:nvPr/>
            </p:nvSpPr>
            <p:spPr>
              <a:xfrm>
                <a:off x="9551302" y="6124361"/>
                <a:ext cx="113627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←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kumimoji="1" lang="en-US" altLang="ja-JP" sz="2400" i="1" dirty="0">
                    <a:latin typeface="Cambria Math" panose="02040503050406030204" pitchFamily="18" charset="0"/>
                  </a:rPr>
                  <a:t> </a:t>
                </a:r>
                <a:endParaRPr kumimoji="1" lang="ja-JP" alt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0" name="正方形/長方形 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1302" y="6124361"/>
                <a:ext cx="1136273" cy="461665"/>
              </a:xfrm>
              <a:prstGeom prst="rect">
                <a:avLst/>
              </a:prstGeom>
              <a:blipFill>
                <a:blip r:embed="rId24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正方形/長方形 75"/>
              <p:cNvSpPr/>
              <p:nvPr/>
            </p:nvSpPr>
            <p:spPr>
              <a:xfrm>
                <a:off x="9515711" y="1770187"/>
                <a:ext cx="101155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ja-JP" sz="2400" dirty="0" smtClean="0"/>
                  <a:t> </a:t>
                </a:r>
                <a:endParaRPr lang="ja-JP" altLang="en-US" sz="2400" dirty="0"/>
              </a:p>
            </p:txBody>
          </p:sp>
        </mc:Choice>
        <mc:Fallback xmlns="">
          <p:sp>
            <p:nvSpPr>
              <p:cNvPr id="76" name="正方形/長方形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5711" y="1770187"/>
                <a:ext cx="1011559" cy="461665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テキスト ボックス 76"/>
              <p:cNvSpPr txBox="1"/>
              <p:nvPr/>
            </p:nvSpPr>
            <p:spPr>
              <a:xfrm>
                <a:off x="9569821" y="2127423"/>
                <a:ext cx="211955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00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77" name="テキスト ボックス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9821" y="2127423"/>
                <a:ext cx="2119555" cy="369332"/>
              </a:xfrm>
              <a:prstGeom prst="rect">
                <a:avLst/>
              </a:prstGeom>
              <a:blipFill>
                <a:blip r:embed="rId26"/>
                <a:stretch>
                  <a:fillRect l="-2011" r="-1437" b="-327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テキスト ボックス 78"/>
              <p:cNvSpPr txBox="1"/>
              <p:nvPr/>
            </p:nvSpPr>
            <p:spPr>
              <a:xfrm>
                <a:off x="9575784" y="2422712"/>
                <a:ext cx="210532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79" name="テキスト ボックス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5784" y="2422712"/>
                <a:ext cx="2105320" cy="369332"/>
              </a:xfrm>
              <a:prstGeom prst="rect">
                <a:avLst/>
              </a:prstGeom>
              <a:blipFill>
                <a:blip r:embed="rId27"/>
                <a:stretch>
                  <a:fillRect l="-2029" r="-1739" b="-344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テキスト ボックス 79"/>
              <p:cNvSpPr txBox="1"/>
              <p:nvPr/>
            </p:nvSpPr>
            <p:spPr>
              <a:xfrm>
                <a:off x="9569821" y="2769456"/>
                <a:ext cx="211955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80" name="テキスト ボックス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9821" y="2769456"/>
                <a:ext cx="2119555" cy="369332"/>
              </a:xfrm>
              <a:prstGeom prst="rect">
                <a:avLst/>
              </a:prstGeom>
              <a:blipFill>
                <a:blip r:embed="rId28"/>
                <a:stretch>
                  <a:fillRect l="-2011" r="-1437" b="-344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テキスト ボックス 80"/>
              <p:cNvSpPr txBox="1"/>
              <p:nvPr/>
            </p:nvSpPr>
            <p:spPr>
              <a:xfrm>
                <a:off x="9575784" y="3550585"/>
                <a:ext cx="211955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01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81" name="テキスト ボックス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5784" y="3550585"/>
                <a:ext cx="2119555" cy="369332"/>
              </a:xfrm>
              <a:prstGeom prst="rect">
                <a:avLst/>
              </a:prstGeom>
              <a:blipFill>
                <a:blip r:embed="rId29"/>
                <a:stretch>
                  <a:fillRect l="-2011" r="-1437" b="-344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テキスト ボックス 81"/>
              <p:cNvSpPr txBox="1"/>
              <p:nvPr/>
            </p:nvSpPr>
            <p:spPr>
              <a:xfrm>
                <a:off x="9570458" y="3882070"/>
                <a:ext cx="212545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82" name="テキスト ボックス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0458" y="3882070"/>
                <a:ext cx="2125454" cy="369332"/>
              </a:xfrm>
              <a:prstGeom prst="rect">
                <a:avLst/>
              </a:prstGeom>
              <a:blipFill>
                <a:blip r:embed="rId30"/>
                <a:stretch>
                  <a:fillRect l="-1719" r="-860" b="-3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テキスト ボックス 82"/>
              <p:cNvSpPr txBox="1"/>
              <p:nvPr/>
            </p:nvSpPr>
            <p:spPr>
              <a:xfrm>
                <a:off x="9575784" y="4210716"/>
                <a:ext cx="211955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83" name="テキスト ボックス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5784" y="4210716"/>
                <a:ext cx="2119555" cy="369332"/>
              </a:xfrm>
              <a:prstGeom prst="rect">
                <a:avLst/>
              </a:prstGeom>
              <a:blipFill>
                <a:blip r:embed="rId31"/>
                <a:stretch>
                  <a:fillRect l="-2011" r="-1437" b="-3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テキスト ボックス 83"/>
              <p:cNvSpPr txBox="1"/>
              <p:nvPr/>
            </p:nvSpPr>
            <p:spPr>
              <a:xfrm>
                <a:off x="9587403" y="5025892"/>
                <a:ext cx="213968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02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84" name="テキスト ボックス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7403" y="5025892"/>
                <a:ext cx="2139688" cy="369332"/>
              </a:xfrm>
              <a:prstGeom prst="rect">
                <a:avLst/>
              </a:prstGeom>
              <a:blipFill>
                <a:blip r:embed="rId32"/>
                <a:stretch>
                  <a:fillRect l="-1709" r="-1140" b="-344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テキスト ボックス 84"/>
              <p:cNvSpPr txBox="1"/>
              <p:nvPr/>
            </p:nvSpPr>
            <p:spPr>
              <a:xfrm>
                <a:off x="9593366" y="5384525"/>
                <a:ext cx="210532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85" name="テキスト ボックス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3366" y="5384525"/>
                <a:ext cx="2105320" cy="369332"/>
              </a:xfrm>
              <a:prstGeom prst="rect">
                <a:avLst/>
              </a:prstGeom>
              <a:blipFill>
                <a:blip r:embed="rId33"/>
                <a:stretch>
                  <a:fillRect l="-2029" r="-1739" b="-344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テキスト ボックス 85"/>
              <p:cNvSpPr txBox="1"/>
              <p:nvPr/>
            </p:nvSpPr>
            <p:spPr>
              <a:xfrm>
                <a:off x="9609981" y="5745254"/>
                <a:ext cx="211955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86" name="テキスト ボックス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9981" y="5745254"/>
                <a:ext cx="2119555" cy="369332"/>
              </a:xfrm>
              <a:prstGeom prst="rect">
                <a:avLst/>
              </a:prstGeom>
              <a:blipFill>
                <a:blip r:embed="rId34"/>
                <a:stretch>
                  <a:fillRect l="-1724" r="-1724" b="-344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テキスト ボックス 93"/>
              <p:cNvSpPr txBox="1"/>
              <p:nvPr/>
            </p:nvSpPr>
            <p:spPr>
              <a:xfrm>
                <a:off x="9559241" y="3226786"/>
                <a:ext cx="210070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𝑠h𝑓𝑙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𝑢𝑝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94" name="テキスト ボックス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9241" y="3226786"/>
                <a:ext cx="2100703" cy="369332"/>
              </a:xfrm>
              <a:prstGeom prst="rect">
                <a:avLst/>
              </a:prstGeom>
              <a:blipFill>
                <a:blip r:embed="rId35"/>
                <a:stretch>
                  <a:fillRect l="-1449" r="-4638" b="-344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テキスト ボックス 94"/>
              <p:cNvSpPr txBox="1"/>
              <p:nvPr/>
            </p:nvSpPr>
            <p:spPr>
              <a:xfrm>
                <a:off x="9581747" y="4693287"/>
                <a:ext cx="210070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𝑠h𝑓𝑙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𝑢𝑝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95" name="テキスト ボックス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1747" y="4693287"/>
                <a:ext cx="2100703" cy="369332"/>
              </a:xfrm>
              <a:prstGeom prst="rect">
                <a:avLst/>
              </a:prstGeom>
              <a:blipFill>
                <a:blip r:embed="rId36"/>
                <a:stretch>
                  <a:fillRect l="-1744" r="-4651" b="-3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楕円 77"/>
          <p:cNvSpPr/>
          <p:nvPr/>
        </p:nvSpPr>
        <p:spPr>
          <a:xfrm>
            <a:off x="2931131" y="3000139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7" name="楕円 86"/>
          <p:cNvSpPr/>
          <p:nvPr/>
        </p:nvSpPr>
        <p:spPr>
          <a:xfrm>
            <a:off x="2931131" y="3679024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楕円 87"/>
          <p:cNvSpPr/>
          <p:nvPr/>
        </p:nvSpPr>
        <p:spPr>
          <a:xfrm>
            <a:off x="2931131" y="4399255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テキスト ボックス 416"/>
              <p:cNvSpPr txBox="1"/>
              <p:nvPr/>
            </p:nvSpPr>
            <p:spPr>
              <a:xfrm>
                <a:off x="2976851" y="3010913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89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6851" y="3010913"/>
                <a:ext cx="314317" cy="307777"/>
              </a:xfrm>
              <a:prstGeom prst="rect">
                <a:avLst/>
              </a:prstGeom>
              <a:blipFill>
                <a:blip r:embed="rId37"/>
                <a:stretch>
                  <a:fillRect l="-9615" r="-9615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テキスト ボックス 416"/>
              <p:cNvSpPr txBox="1"/>
              <p:nvPr/>
            </p:nvSpPr>
            <p:spPr>
              <a:xfrm>
                <a:off x="2976851" y="3679024"/>
                <a:ext cx="30835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91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6851" y="3679024"/>
                <a:ext cx="308354" cy="307777"/>
              </a:xfrm>
              <a:prstGeom prst="rect">
                <a:avLst/>
              </a:prstGeom>
              <a:blipFill>
                <a:blip r:embed="rId38"/>
                <a:stretch>
                  <a:fillRect l="-9804" r="-7843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テキスト ボックス 416"/>
              <p:cNvSpPr txBox="1"/>
              <p:nvPr/>
            </p:nvSpPr>
            <p:spPr>
              <a:xfrm>
                <a:off x="2976851" y="4399255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96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6851" y="4399255"/>
                <a:ext cx="314317" cy="307777"/>
              </a:xfrm>
              <a:prstGeom prst="rect">
                <a:avLst/>
              </a:prstGeom>
              <a:blipFill>
                <a:blip r:embed="rId39"/>
                <a:stretch>
                  <a:fillRect l="-9615" r="-9615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楕円 96"/>
          <p:cNvSpPr/>
          <p:nvPr/>
        </p:nvSpPr>
        <p:spPr>
          <a:xfrm>
            <a:off x="3474407" y="3000139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8" name="楕円 97"/>
          <p:cNvSpPr/>
          <p:nvPr/>
        </p:nvSpPr>
        <p:spPr>
          <a:xfrm>
            <a:off x="3474407" y="3679024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楕円 98"/>
          <p:cNvSpPr/>
          <p:nvPr/>
        </p:nvSpPr>
        <p:spPr>
          <a:xfrm>
            <a:off x="3474407" y="4399255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テキスト ボックス 416"/>
              <p:cNvSpPr txBox="1"/>
              <p:nvPr/>
            </p:nvSpPr>
            <p:spPr>
              <a:xfrm>
                <a:off x="3520127" y="3010913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00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0127" y="3010913"/>
                <a:ext cx="314317" cy="307777"/>
              </a:xfrm>
              <a:prstGeom prst="rect">
                <a:avLst/>
              </a:prstGeom>
              <a:blipFill>
                <a:blip r:embed="rId40"/>
                <a:stretch>
                  <a:fillRect l="-9615" r="-9615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テキスト ボックス 416"/>
              <p:cNvSpPr txBox="1"/>
              <p:nvPr/>
            </p:nvSpPr>
            <p:spPr>
              <a:xfrm>
                <a:off x="3520127" y="3679024"/>
                <a:ext cx="30835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01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0127" y="3679024"/>
                <a:ext cx="308354" cy="307777"/>
              </a:xfrm>
              <a:prstGeom prst="rect">
                <a:avLst/>
              </a:prstGeom>
              <a:blipFill>
                <a:blip r:embed="rId41"/>
                <a:stretch>
                  <a:fillRect l="-9804" r="-7843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テキスト ボックス 416"/>
              <p:cNvSpPr txBox="1"/>
              <p:nvPr/>
            </p:nvSpPr>
            <p:spPr>
              <a:xfrm>
                <a:off x="3520127" y="4399255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02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0127" y="4399255"/>
                <a:ext cx="314317" cy="307777"/>
              </a:xfrm>
              <a:prstGeom prst="rect">
                <a:avLst/>
              </a:prstGeom>
              <a:blipFill>
                <a:blip r:embed="rId42"/>
                <a:stretch>
                  <a:fillRect l="-9615" r="-9615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" name="楕円 102"/>
          <p:cNvSpPr/>
          <p:nvPr/>
        </p:nvSpPr>
        <p:spPr>
          <a:xfrm>
            <a:off x="4013732" y="2987876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4" name="楕円 103"/>
          <p:cNvSpPr/>
          <p:nvPr/>
        </p:nvSpPr>
        <p:spPr>
          <a:xfrm>
            <a:off x="4013732" y="3666761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楕円 104"/>
          <p:cNvSpPr/>
          <p:nvPr/>
        </p:nvSpPr>
        <p:spPr>
          <a:xfrm>
            <a:off x="4013732" y="4386992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テキスト ボックス 416"/>
              <p:cNvSpPr txBox="1"/>
              <p:nvPr/>
            </p:nvSpPr>
            <p:spPr>
              <a:xfrm>
                <a:off x="4059452" y="2998650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06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9452" y="2998650"/>
                <a:ext cx="314317" cy="307777"/>
              </a:xfrm>
              <a:prstGeom prst="rect">
                <a:avLst/>
              </a:prstGeom>
              <a:blipFill>
                <a:blip r:embed="rId43"/>
                <a:stretch>
                  <a:fillRect l="-11765" r="-9804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テキスト ボックス 416"/>
              <p:cNvSpPr txBox="1"/>
              <p:nvPr/>
            </p:nvSpPr>
            <p:spPr>
              <a:xfrm>
                <a:off x="4059452" y="3666761"/>
                <a:ext cx="30835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07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9452" y="3666761"/>
                <a:ext cx="308354" cy="307777"/>
              </a:xfrm>
              <a:prstGeom prst="rect">
                <a:avLst/>
              </a:prstGeom>
              <a:blipFill>
                <a:blip r:embed="rId44"/>
                <a:stretch>
                  <a:fillRect l="-11765" r="-7843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テキスト ボックス 416"/>
              <p:cNvSpPr txBox="1"/>
              <p:nvPr/>
            </p:nvSpPr>
            <p:spPr>
              <a:xfrm>
                <a:off x="4059452" y="4386992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08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9452" y="4386992"/>
                <a:ext cx="314317" cy="307777"/>
              </a:xfrm>
              <a:prstGeom prst="rect">
                <a:avLst/>
              </a:prstGeom>
              <a:blipFill>
                <a:blip r:embed="rId45"/>
                <a:stretch>
                  <a:fillRect l="-11765" r="-9804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9" name="楕円 108"/>
          <p:cNvSpPr/>
          <p:nvPr/>
        </p:nvSpPr>
        <p:spPr>
          <a:xfrm>
            <a:off x="4557008" y="2987876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0" name="楕円 109"/>
          <p:cNvSpPr/>
          <p:nvPr/>
        </p:nvSpPr>
        <p:spPr>
          <a:xfrm>
            <a:off x="4557008" y="3666761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楕円 110"/>
          <p:cNvSpPr/>
          <p:nvPr/>
        </p:nvSpPr>
        <p:spPr>
          <a:xfrm>
            <a:off x="4557008" y="4386992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テキスト ボックス 416"/>
              <p:cNvSpPr txBox="1"/>
              <p:nvPr/>
            </p:nvSpPr>
            <p:spPr>
              <a:xfrm>
                <a:off x="4602728" y="2998650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12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2728" y="2998650"/>
                <a:ext cx="314317" cy="307777"/>
              </a:xfrm>
              <a:prstGeom prst="rect">
                <a:avLst/>
              </a:prstGeom>
              <a:blipFill>
                <a:blip r:embed="rId46"/>
                <a:stretch>
                  <a:fillRect l="-9615" r="-9615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テキスト ボックス 416"/>
              <p:cNvSpPr txBox="1"/>
              <p:nvPr/>
            </p:nvSpPr>
            <p:spPr>
              <a:xfrm>
                <a:off x="4602728" y="3666761"/>
                <a:ext cx="30835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13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2728" y="3666761"/>
                <a:ext cx="308354" cy="307777"/>
              </a:xfrm>
              <a:prstGeom prst="rect">
                <a:avLst/>
              </a:prstGeom>
              <a:blipFill>
                <a:blip r:embed="rId47"/>
                <a:stretch>
                  <a:fillRect l="-9804" r="-7843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テキスト ボックス 416"/>
              <p:cNvSpPr txBox="1"/>
              <p:nvPr/>
            </p:nvSpPr>
            <p:spPr>
              <a:xfrm>
                <a:off x="4602728" y="4386992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14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2728" y="4386992"/>
                <a:ext cx="314317" cy="307777"/>
              </a:xfrm>
              <a:prstGeom prst="rect">
                <a:avLst/>
              </a:prstGeom>
              <a:blipFill>
                <a:blip r:embed="rId48"/>
                <a:stretch>
                  <a:fillRect l="-9615" r="-9615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8" name="楕円 147"/>
          <p:cNvSpPr/>
          <p:nvPr/>
        </p:nvSpPr>
        <p:spPr>
          <a:xfrm>
            <a:off x="605623" y="5135451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テキスト ボックス 416"/>
              <p:cNvSpPr txBox="1"/>
              <p:nvPr/>
            </p:nvSpPr>
            <p:spPr>
              <a:xfrm>
                <a:off x="651343" y="5135451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49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343" y="5135451"/>
                <a:ext cx="314317" cy="307777"/>
              </a:xfrm>
              <a:prstGeom prst="rect">
                <a:avLst/>
              </a:prstGeom>
              <a:blipFill>
                <a:blip r:embed="rId49"/>
                <a:stretch>
                  <a:fillRect l="-11765" r="-9804" b="-156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0" name="楕円 149"/>
          <p:cNvSpPr/>
          <p:nvPr/>
        </p:nvSpPr>
        <p:spPr>
          <a:xfrm>
            <a:off x="1182766" y="5135451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テキスト ボックス 416"/>
              <p:cNvSpPr txBox="1"/>
              <p:nvPr/>
            </p:nvSpPr>
            <p:spPr>
              <a:xfrm>
                <a:off x="1228486" y="5135451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51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486" y="5135451"/>
                <a:ext cx="314317" cy="307777"/>
              </a:xfrm>
              <a:prstGeom prst="rect">
                <a:avLst/>
              </a:prstGeom>
              <a:blipFill>
                <a:blip r:embed="rId50"/>
                <a:stretch>
                  <a:fillRect l="-11765" r="-9804" b="-156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2" name="楕円 151"/>
          <p:cNvSpPr/>
          <p:nvPr/>
        </p:nvSpPr>
        <p:spPr>
          <a:xfrm>
            <a:off x="1755958" y="5123188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テキスト ボックス 416"/>
              <p:cNvSpPr txBox="1"/>
              <p:nvPr/>
            </p:nvSpPr>
            <p:spPr>
              <a:xfrm>
                <a:off x="1801678" y="5123188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53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1678" y="5123188"/>
                <a:ext cx="314317" cy="307777"/>
              </a:xfrm>
              <a:prstGeom prst="rect">
                <a:avLst/>
              </a:prstGeom>
              <a:blipFill>
                <a:blip r:embed="rId51"/>
                <a:stretch>
                  <a:fillRect l="-11765" r="-9804" b="-156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4" name="楕円 153"/>
          <p:cNvSpPr/>
          <p:nvPr/>
        </p:nvSpPr>
        <p:spPr>
          <a:xfrm>
            <a:off x="2344390" y="5123188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テキスト ボックス 416"/>
              <p:cNvSpPr txBox="1"/>
              <p:nvPr/>
            </p:nvSpPr>
            <p:spPr>
              <a:xfrm>
                <a:off x="2390110" y="5123188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55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0110" y="5123188"/>
                <a:ext cx="314317" cy="307777"/>
              </a:xfrm>
              <a:prstGeom prst="rect">
                <a:avLst/>
              </a:prstGeom>
              <a:blipFill>
                <a:blip r:embed="rId52"/>
                <a:stretch>
                  <a:fillRect l="-9615" r="-9615" b="-156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6" name="楕円 155"/>
          <p:cNvSpPr/>
          <p:nvPr/>
        </p:nvSpPr>
        <p:spPr>
          <a:xfrm>
            <a:off x="2919406" y="5136940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テキスト ボックス 416"/>
              <p:cNvSpPr txBox="1"/>
              <p:nvPr/>
            </p:nvSpPr>
            <p:spPr>
              <a:xfrm>
                <a:off x="2965126" y="5136940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57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5126" y="5136940"/>
                <a:ext cx="314317" cy="307777"/>
              </a:xfrm>
              <a:prstGeom prst="rect">
                <a:avLst/>
              </a:prstGeom>
              <a:blipFill>
                <a:blip r:embed="rId53"/>
                <a:stretch>
                  <a:fillRect l="-9615" r="-9615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8" name="楕円 157"/>
          <p:cNvSpPr/>
          <p:nvPr/>
        </p:nvSpPr>
        <p:spPr>
          <a:xfrm>
            <a:off x="3462682" y="5136940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9" name="テキスト ボックス 416"/>
              <p:cNvSpPr txBox="1"/>
              <p:nvPr/>
            </p:nvSpPr>
            <p:spPr>
              <a:xfrm>
                <a:off x="3508402" y="5136940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59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8402" y="5136940"/>
                <a:ext cx="314317" cy="307777"/>
              </a:xfrm>
              <a:prstGeom prst="rect">
                <a:avLst/>
              </a:prstGeom>
              <a:blipFill>
                <a:blip r:embed="rId54"/>
                <a:stretch>
                  <a:fillRect l="-11765" r="-9804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0" name="楕円 159"/>
          <p:cNvSpPr/>
          <p:nvPr/>
        </p:nvSpPr>
        <p:spPr>
          <a:xfrm>
            <a:off x="4002007" y="5124677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テキスト ボックス 416"/>
              <p:cNvSpPr txBox="1"/>
              <p:nvPr/>
            </p:nvSpPr>
            <p:spPr>
              <a:xfrm>
                <a:off x="4047727" y="5124677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61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7727" y="5124677"/>
                <a:ext cx="314317" cy="307777"/>
              </a:xfrm>
              <a:prstGeom prst="rect">
                <a:avLst/>
              </a:prstGeom>
              <a:blipFill>
                <a:blip r:embed="rId55"/>
                <a:stretch>
                  <a:fillRect l="-11538" r="-7692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2" name="楕円 161"/>
          <p:cNvSpPr/>
          <p:nvPr/>
        </p:nvSpPr>
        <p:spPr>
          <a:xfrm>
            <a:off x="4545283" y="5124677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" name="テキスト ボックス 416"/>
              <p:cNvSpPr txBox="1"/>
              <p:nvPr/>
            </p:nvSpPr>
            <p:spPr>
              <a:xfrm>
                <a:off x="4591003" y="5124677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63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1003" y="5124677"/>
                <a:ext cx="314317" cy="307777"/>
              </a:xfrm>
              <a:prstGeom prst="rect">
                <a:avLst/>
              </a:prstGeom>
              <a:blipFill>
                <a:blip r:embed="rId56"/>
                <a:stretch>
                  <a:fillRect l="-9615" r="-9615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グループ化 4"/>
          <p:cNvGrpSpPr/>
          <p:nvPr/>
        </p:nvGrpSpPr>
        <p:grpSpPr>
          <a:xfrm>
            <a:off x="707071" y="4721577"/>
            <a:ext cx="4198694" cy="329033"/>
            <a:chOff x="859908" y="2170966"/>
            <a:chExt cx="4198694" cy="329033"/>
          </a:xfrm>
        </p:grpSpPr>
        <p:sp>
          <p:nvSpPr>
            <p:cNvPr id="4" name="楕円 3"/>
            <p:cNvSpPr/>
            <p:nvPr/>
          </p:nvSpPr>
          <p:spPr>
            <a:xfrm>
              <a:off x="859908" y="2186209"/>
              <a:ext cx="303920" cy="29664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 dirty="0" smtClean="0"/>
                <a:t>e</a:t>
              </a:r>
              <a:endParaRPr kumimoji="1" lang="ja-JP" altLang="en-US" sz="2400" dirty="0"/>
            </a:p>
          </p:txBody>
        </p:sp>
        <p:sp>
          <p:nvSpPr>
            <p:cNvPr id="115" name="楕円 114"/>
            <p:cNvSpPr/>
            <p:nvPr/>
          </p:nvSpPr>
          <p:spPr>
            <a:xfrm>
              <a:off x="1425762" y="2196650"/>
              <a:ext cx="303920" cy="29664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 dirty="0" smtClean="0"/>
                <a:t>e</a:t>
              </a:r>
              <a:endParaRPr kumimoji="1" lang="ja-JP" altLang="en-US" sz="2400" dirty="0"/>
            </a:p>
          </p:txBody>
        </p:sp>
        <p:sp>
          <p:nvSpPr>
            <p:cNvPr id="116" name="楕円 115"/>
            <p:cNvSpPr/>
            <p:nvPr/>
          </p:nvSpPr>
          <p:spPr>
            <a:xfrm>
              <a:off x="1998954" y="2181465"/>
              <a:ext cx="303920" cy="29664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 dirty="0" smtClean="0"/>
                <a:t>e</a:t>
              </a:r>
              <a:endParaRPr kumimoji="1" lang="ja-JP" altLang="en-US" sz="2400" dirty="0"/>
            </a:p>
          </p:txBody>
        </p:sp>
        <p:sp>
          <p:nvSpPr>
            <p:cNvPr id="117" name="楕円 116"/>
            <p:cNvSpPr/>
            <p:nvPr/>
          </p:nvSpPr>
          <p:spPr>
            <a:xfrm>
              <a:off x="2532770" y="2203358"/>
              <a:ext cx="303920" cy="29664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 dirty="0" smtClean="0"/>
                <a:t>e</a:t>
              </a:r>
              <a:endParaRPr kumimoji="1" lang="ja-JP" altLang="en-US" sz="2400" dirty="0"/>
            </a:p>
          </p:txBody>
        </p:sp>
        <p:sp>
          <p:nvSpPr>
            <p:cNvPr id="118" name="楕円 117"/>
            <p:cNvSpPr/>
            <p:nvPr/>
          </p:nvSpPr>
          <p:spPr>
            <a:xfrm>
              <a:off x="3132491" y="2191221"/>
              <a:ext cx="303920" cy="29664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 dirty="0" smtClean="0"/>
                <a:t>e</a:t>
              </a:r>
              <a:endParaRPr kumimoji="1" lang="ja-JP" altLang="en-US" sz="2400" dirty="0"/>
            </a:p>
          </p:txBody>
        </p:sp>
        <p:sp>
          <p:nvSpPr>
            <p:cNvPr id="119" name="楕円 118"/>
            <p:cNvSpPr/>
            <p:nvPr/>
          </p:nvSpPr>
          <p:spPr>
            <a:xfrm>
              <a:off x="3683106" y="2176036"/>
              <a:ext cx="303920" cy="29664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 dirty="0" smtClean="0"/>
                <a:t>e</a:t>
              </a:r>
              <a:endParaRPr kumimoji="1" lang="ja-JP" altLang="en-US" sz="2400" dirty="0"/>
            </a:p>
          </p:txBody>
        </p:sp>
        <p:sp>
          <p:nvSpPr>
            <p:cNvPr id="120" name="楕円 119"/>
            <p:cNvSpPr/>
            <p:nvPr/>
          </p:nvSpPr>
          <p:spPr>
            <a:xfrm>
              <a:off x="4233983" y="2183103"/>
              <a:ext cx="303920" cy="29664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 dirty="0" smtClean="0"/>
                <a:t>e</a:t>
              </a:r>
              <a:endParaRPr kumimoji="1" lang="ja-JP" altLang="en-US" sz="2400" dirty="0"/>
            </a:p>
          </p:txBody>
        </p:sp>
        <p:sp>
          <p:nvSpPr>
            <p:cNvPr id="121" name="楕円 120"/>
            <p:cNvSpPr/>
            <p:nvPr/>
          </p:nvSpPr>
          <p:spPr>
            <a:xfrm>
              <a:off x="4754682" y="2170966"/>
              <a:ext cx="303920" cy="29664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 dirty="0" smtClean="0"/>
                <a:t>e</a:t>
              </a:r>
              <a:endParaRPr kumimoji="1" lang="ja-JP" altLang="en-US" sz="2400" dirty="0"/>
            </a:p>
          </p:txBody>
        </p:sp>
      </p:grpSp>
      <p:sp>
        <p:nvSpPr>
          <p:cNvPr id="2" name="右矢印 1"/>
          <p:cNvSpPr/>
          <p:nvPr/>
        </p:nvSpPr>
        <p:spPr>
          <a:xfrm>
            <a:off x="69036" y="4736820"/>
            <a:ext cx="536587" cy="309463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右矢印 121"/>
          <p:cNvSpPr/>
          <p:nvPr/>
        </p:nvSpPr>
        <p:spPr>
          <a:xfrm>
            <a:off x="8979124" y="3254119"/>
            <a:ext cx="536587" cy="309463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26" name="グループ化 125"/>
          <p:cNvGrpSpPr/>
          <p:nvPr/>
        </p:nvGrpSpPr>
        <p:grpSpPr>
          <a:xfrm>
            <a:off x="817902" y="2054974"/>
            <a:ext cx="4428322" cy="543491"/>
            <a:chOff x="817902" y="2054974"/>
            <a:chExt cx="4428322" cy="543491"/>
          </a:xfrm>
        </p:grpSpPr>
        <p:sp>
          <p:nvSpPr>
            <p:cNvPr id="127" name="フリーフォーム 126"/>
            <p:cNvSpPr/>
            <p:nvPr/>
          </p:nvSpPr>
          <p:spPr>
            <a:xfrm flipH="1">
              <a:off x="817902" y="2093936"/>
              <a:ext cx="79305" cy="504529"/>
            </a:xfrm>
            <a:custGeom>
              <a:avLst/>
              <a:gdLst>
                <a:gd name="connsiteX0" fmla="*/ 11296 w 1478851"/>
                <a:gd name="connsiteY0" fmla="*/ 0 h 6197600"/>
                <a:gd name="connsiteX1" fmla="*/ 1478851 w 1478851"/>
                <a:gd name="connsiteY1" fmla="*/ 666044 h 6197600"/>
                <a:gd name="connsiteX2" fmla="*/ 11296 w 1478851"/>
                <a:gd name="connsiteY2" fmla="*/ 1253067 h 6197600"/>
                <a:gd name="connsiteX3" fmla="*/ 1433696 w 1478851"/>
                <a:gd name="connsiteY3" fmla="*/ 1919111 h 6197600"/>
                <a:gd name="connsiteX4" fmla="*/ 7 w 1478851"/>
                <a:gd name="connsiteY4" fmla="*/ 2280355 h 6197600"/>
                <a:gd name="connsiteX5" fmla="*/ 1456273 w 1478851"/>
                <a:gd name="connsiteY5" fmla="*/ 2675467 h 6197600"/>
                <a:gd name="connsiteX6" fmla="*/ 11296 w 1478851"/>
                <a:gd name="connsiteY6" fmla="*/ 3014133 h 6197600"/>
                <a:gd name="connsiteX7" fmla="*/ 1467562 w 1478851"/>
                <a:gd name="connsiteY7" fmla="*/ 3420533 h 6197600"/>
                <a:gd name="connsiteX8" fmla="*/ 11296 w 1478851"/>
                <a:gd name="connsiteY8" fmla="*/ 3702755 h 6197600"/>
                <a:gd name="connsiteX9" fmla="*/ 1444985 w 1478851"/>
                <a:gd name="connsiteY9" fmla="*/ 4165600 h 6197600"/>
                <a:gd name="connsiteX10" fmla="*/ 11296 w 1478851"/>
                <a:gd name="connsiteY10" fmla="*/ 4436533 h 6197600"/>
                <a:gd name="connsiteX11" fmla="*/ 1433696 w 1478851"/>
                <a:gd name="connsiteY11" fmla="*/ 5012267 h 6197600"/>
                <a:gd name="connsiteX12" fmla="*/ 857962 w 1478851"/>
                <a:gd name="connsiteY12" fmla="*/ 5226755 h 6197600"/>
                <a:gd name="connsiteX13" fmla="*/ 609607 w 1478851"/>
                <a:gd name="connsiteY13" fmla="*/ 5655733 h 6197600"/>
                <a:gd name="connsiteX14" fmla="*/ 609607 w 1478851"/>
                <a:gd name="connsiteY14" fmla="*/ 6197600 h 6197600"/>
                <a:gd name="connsiteX0" fmla="*/ 11296 w 1478852"/>
                <a:gd name="connsiteY0" fmla="*/ 0 h 6197600"/>
                <a:gd name="connsiteX1" fmla="*/ 1478851 w 1478852"/>
                <a:gd name="connsiteY1" fmla="*/ 666044 h 6197600"/>
                <a:gd name="connsiteX2" fmla="*/ 22585 w 1478852"/>
                <a:gd name="connsiteY2" fmla="*/ 1038578 h 6197600"/>
                <a:gd name="connsiteX3" fmla="*/ 1433696 w 1478852"/>
                <a:gd name="connsiteY3" fmla="*/ 1919111 h 6197600"/>
                <a:gd name="connsiteX4" fmla="*/ 7 w 1478852"/>
                <a:gd name="connsiteY4" fmla="*/ 2280355 h 6197600"/>
                <a:gd name="connsiteX5" fmla="*/ 1456273 w 1478852"/>
                <a:gd name="connsiteY5" fmla="*/ 2675467 h 6197600"/>
                <a:gd name="connsiteX6" fmla="*/ 11296 w 1478852"/>
                <a:gd name="connsiteY6" fmla="*/ 3014133 h 6197600"/>
                <a:gd name="connsiteX7" fmla="*/ 1467562 w 1478852"/>
                <a:gd name="connsiteY7" fmla="*/ 3420533 h 6197600"/>
                <a:gd name="connsiteX8" fmla="*/ 11296 w 1478852"/>
                <a:gd name="connsiteY8" fmla="*/ 3702755 h 6197600"/>
                <a:gd name="connsiteX9" fmla="*/ 1444985 w 1478852"/>
                <a:gd name="connsiteY9" fmla="*/ 4165600 h 6197600"/>
                <a:gd name="connsiteX10" fmla="*/ 11296 w 1478852"/>
                <a:gd name="connsiteY10" fmla="*/ 4436533 h 6197600"/>
                <a:gd name="connsiteX11" fmla="*/ 1433696 w 1478852"/>
                <a:gd name="connsiteY11" fmla="*/ 5012267 h 6197600"/>
                <a:gd name="connsiteX12" fmla="*/ 857962 w 1478852"/>
                <a:gd name="connsiteY12" fmla="*/ 5226755 h 6197600"/>
                <a:gd name="connsiteX13" fmla="*/ 609607 w 1478852"/>
                <a:gd name="connsiteY13" fmla="*/ 5655733 h 6197600"/>
                <a:gd name="connsiteX14" fmla="*/ 609607 w 1478852"/>
                <a:gd name="connsiteY14" fmla="*/ 6197600 h 6197600"/>
                <a:gd name="connsiteX0" fmla="*/ 11291 w 1478847"/>
                <a:gd name="connsiteY0" fmla="*/ 0 h 6197600"/>
                <a:gd name="connsiteX1" fmla="*/ 1478846 w 1478847"/>
                <a:gd name="connsiteY1" fmla="*/ 666044 h 6197600"/>
                <a:gd name="connsiteX2" fmla="*/ 22580 w 1478847"/>
                <a:gd name="connsiteY2" fmla="*/ 1038578 h 6197600"/>
                <a:gd name="connsiteX3" fmla="*/ 1467558 w 1478847"/>
                <a:gd name="connsiteY3" fmla="*/ 1648178 h 6197600"/>
                <a:gd name="connsiteX4" fmla="*/ 2 w 1478847"/>
                <a:gd name="connsiteY4" fmla="*/ 2280355 h 6197600"/>
                <a:gd name="connsiteX5" fmla="*/ 1456268 w 1478847"/>
                <a:gd name="connsiteY5" fmla="*/ 2675467 h 6197600"/>
                <a:gd name="connsiteX6" fmla="*/ 11291 w 1478847"/>
                <a:gd name="connsiteY6" fmla="*/ 3014133 h 6197600"/>
                <a:gd name="connsiteX7" fmla="*/ 1467557 w 1478847"/>
                <a:gd name="connsiteY7" fmla="*/ 3420533 h 6197600"/>
                <a:gd name="connsiteX8" fmla="*/ 11291 w 1478847"/>
                <a:gd name="connsiteY8" fmla="*/ 3702755 h 6197600"/>
                <a:gd name="connsiteX9" fmla="*/ 1444980 w 1478847"/>
                <a:gd name="connsiteY9" fmla="*/ 4165600 h 6197600"/>
                <a:gd name="connsiteX10" fmla="*/ 11291 w 1478847"/>
                <a:gd name="connsiteY10" fmla="*/ 4436533 h 6197600"/>
                <a:gd name="connsiteX11" fmla="*/ 1433691 w 1478847"/>
                <a:gd name="connsiteY11" fmla="*/ 5012267 h 6197600"/>
                <a:gd name="connsiteX12" fmla="*/ 857957 w 1478847"/>
                <a:gd name="connsiteY12" fmla="*/ 5226755 h 6197600"/>
                <a:gd name="connsiteX13" fmla="*/ 609602 w 1478847"/>
                <a:gd name="connsiteY13" fmla="*/ 5655733 h 6197600"/>
                <a:gd name="connsiteX14" fmla="*/ 609602 w 1478847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56275 w 1467564"/>
                <a:gd name="connsiteY3" fmla="*/ 1648178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4289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44986 w 1456274"/>
                <a:gd name="connsiteY3" fmla="*/ 1535289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33697 w 1456274"/>
                <a:gd name="connsiteY3" fmla="*/ 1343377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56267 w 1467556"/>
                <a:gd name="connsiteY5" fmla="*/ 2675467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702755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815644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90134"/>
                <a:gd name="connsiteY0" fmla="*/ 0 h 6197600"/>
                <a:gd name="connsiteX1" fmla="*/ 1444979 w 1490134"/>
                <a:gd name="connsiteY1" fmla="*/ 417690 h 6197600"/>
                <a:gd name="connsiteX2" fmla="*/ 22579 w 1490134"/>
                <a:gd name="connsiteY2" fmla="*/ 869244 h 6197600"/>
                <a:gd name="connsiteX3" fmla="*/ 1444979 w 1490134"/>
                <a:gd name="connsiteY3" fmla="*/ 1343377 h 6197600"/>
                <a:gd name="connsiteX4" fmla="*/ 1 w 1490134"/>
                <a:gd name="connsiteY4" fmla="*/ 1896532 h 6197600"/>
                <a:gd name="connsiteX5" fmla="*/ 1433690 w 1490134"/>
                <a:gd name="connsiteY5" fmla="*/ 2393244 h 6197600"/>
                <a:gd name="connsiteX6" fmla="*/ 22579 w 1490134"/>
                <a:gd name="connsiteY6" fmla="*/ 2935111 h 6197600"/>
                <a:gd name="connsiteX7" fmla="*/ 1467556 w 1490134"/>
                <a:gd name="connsiteY7" fmla="*/ 3420533 h 6197600"/>
                <a:gd name="connsiteX8" fmla="*/ 11290 w 1490134"/>
                <a:gd name="connsiteY8" fmla="*/ 3815644 h 6197600"/>
                <a:gd name="connsiteX9" fmla="*/ 1490134 w 1490134"/>
                <a:gd name="connsiteY9" fmla="*/ 4402666 h 6197600"/>
                <a:gd name="connsiteX10" fmla="*/ 11290 w 1490134"/>
                <a:gd name="connsiteY10" fmla="*/ 4436533 h 6197600"/>
                <a:gd name="connsiteX11" fmla="*/ 1433690 w 1490134"/>
                <a:gd name="connsiteY11" fmla="*/ 5012267 h 6197600"/>
                <a:gd name="connsiteX12" fmla="*/ 857956 w 1490134"/>
                <a:gd name="connsiteY12" fmla="*/ 5226755 h 6197600"/>
                <a:gd name="connsiteX13" fmla="*/ 609601 w 1490134"/>
                <a:gd name="connsiteY13" fmla="*/ 5655733 h 6197600"/>
                <a:gd name="connsiteX14" fmla="*/ 609601 w 1490134"/>
                <a:gd name="connsiteY14" fmla="*/ 6197600 h 6197600"/>
                <a:gd name="connsiteX0" fmla="*/ 11339 w 1490184"/>
                <a:gd name="connsiteY0" fmla="*/ 0 h 6197600"/>
                <a:gd name="connsiteX1" fmla="*/ 1445028 w 1490184"/>
                <a:gd name="connsiteY1" fmla="*/ 417690 h 6197600"/>
                <a:gd name="connsiteX2" fmla="*/ 22628 w 1490184"/>
                <a:gd name="connsiteY2" fmla="*/ 869244 h 6197600"/>
                <a:gd name="connsiteX3" fmla="*/ 1445028 w 1490184"/>
                <a:gd name="connsiteY3" fmla="*/ 1343377 h 6197600"/>
                <a:gd name="connsiteX4" fmla="*/ 50 w 1490184"/>
                <a:gd name="connsiteY4" fmla="*/ 1896532 h 6197600"/>
                <a:gd name="connsiteX5" fmla="*/ 1433739 w 1490184"/>
                <a:gd name="connsiteY5" fmla="*/ 2393244 h 6197600"/>
                <a:gd name="connsiteX6" fmla="*/ 22628 w 1490184"/>
                <a:gd name="connsiteY6" fmla="*/ 2935111 h 6197600"/>
                <a:gd name="connsiteX7" fmla="*/ 1467605 w 1490184"/>
                <a:gd name="connsiteY7" fmla="*/ 3420533 h 6197600"/>
                <a:gd name="connsiteX8" fmla="*/ 11339 w 1490184"/>
                <a:gd name="connsiteY8" fmla="*/ 3815644 h 6197600"/>
                <a:gd name="connsiteX9" fmla="*/ 1490183 w 1490184"/>
                <a:gd name="connsiteY9" fmla="*/ 4402666 h 6197600"/>
                <a:gd name="connsiteX10" fmla="*/ 50 w 1490184"/>
                <a:gd name="connsiteY10" fmla="*/ 4718755 h 6197600"/>
                <a:gd name="connsiteX11" fmla="*/ 1433739 w 1490184"/>
                <a:gd name="connsiteY11" fmla="*/ 5012267 h 6197600"/>
                <a:gd name="connsiteX12" fmla="*/ 858005 w 1490184"/>
                <a:gd name="connsiteY12" fmla="*/ 5226755 h 6197600"/>
                <a:gd name="connsiteX13" fmla="*/ 609650 w 1490184"/>
                <a:gd name="connsiteY13" fmla="*/ 5655733 h 6197600"/>
                <a:gd name="connsiteX14" fmla="*/ 609650 w 1490184"/>
                <a:gd name="connsiteY14" fmla="*/ 6197600 h 6197600"/>
                <a:gd name="connsiteX0" fmla="*/ 11291 w 1522167"/>
                <a:gd name="connsiteY0" fmla="*/ 0 h 6197600"/>
                <a:gd name="connsiteX1" fmla="*/ 1444980 w 1522167"/>
                <a:gd name="connsiteY1" fmla="*/ 417690 h 6197600"/>
                <a:gd name="connsiteX2" fmla="*/ 22580 w 1522167"/>
                <a:gd name="connsiteY2" fmla="*/ 869244 h 6197600"/>
                <a:gd name="connsiteX3" fmla="*/ 1444980 w 1522167"/>
                <a:gd name="connsiteY3" fmla="*/ 1343377 h 6197600"/>
                <a:gd name="connsiteX4" fmla="*/ 2 w 1522167"/>
                <a:gd name="connsiteY4" fmla="*/ 1896532 h 6197600"/>
                <a:gd name="connsiteX5" fmla="*/ 1433691 w 1522167"/>
                <a:gd name="connsiteY5" fmla="*/ 2393244 h 6197600"/>
                <a:gd name="connsiteX6" fmla="*/ 22580 w 1522167"/>
                <a:gd name="connsiteY6" fmla="*/ 2935111 h 6197600"/>
                <a:gd name="connsiteX7" fmla="*/ 1467557 w 1522167"/>
                <a:gd name="connsiteY7" fmla="*/ 3420533 h 6197600"/>
                <a:gd name="connsiteX8" fmla="*/ 11291 w 1522167"/>
                <a:gd name="connsiteY8" fmla="*/ 3815644 h 6197600"/>
                <a:gd name="connsiteX9" fmla="*/ 1490135 w 1522167"/>
                <a:gd name="connsiteY9" fmla="*/ 4402666 h 6197600"/>
                <a:gd name="connsiteX10" fmla="*/ 2 w 1522167"/>
                <a:gd name="connsiteY10" fmla="*/ 4718755 h 6197600"/>
                <a:gd name="connsiteX11" fmla="*/ 1501424 w 1522167"/>
                <a:gd name="connsiteY11" fmla="*/ 5249334 h 6197600"/>
                <a:gd name="connsiteX12" fmla="*/ 857957 w 1522167"/>
                <a:gd name="connsiteY12" fmla="*/ 5226755 h 6197600"/>
                <a:gd name="connsiteX13" fmla="*/ 609602 w 1522167"/>
                <a:gd name="connsiteY13" fmla="*/ 5655733 h 6197600"/>
                <a:gd name="connsiteX14" fmla="*/ 609602 w 1522167"/>
                <a:gd name="connsiteY14" fmla="*/ 6197600 h 6197600"/>
                <a:gd name="connsiteX0" fmla="*/ 11291 w 1500130"/>
                <a:gd name="connsiteY0" fmla="*/ 0 h 6197600"/>
                <a:gd name="connsiteX1" fmla="*/ 1444980 w 1500130"/>
                <a:gd name="connsiteY1" fmla="*/ 417690 h 6197600"/>
                <a:gd name="connsiteX2" fmla="*/ 22580 w 1500130"/>
                <a:gd name="connsiteY2" fmla="*/ 869244 h 6197600"/>
                <a:gd name="connsiteX3" fmla="*/ 1444980 w 1500130"/>
                <a:gd name="connsiteY3" fmla="*/ 1343377 h 6197600"/>
                <a:gd name="connsiteX4" fmla="*/ 2 w 1500130"/>
                <a:gd name="connsiteY4" fmla="*/ 1896532 h 6197600"/>
                <a:gd name="connsiteX5" fmla="*/ 1433691 w 1500130"/>
                <a:gd name="connsiteY5" fmla="*/ 2393244 h 6197600"/>
                <a:gd name="connsiteX6" fmla="*/ 22580 w 1500130"/>
                <a:gd name="connsiteY6" fmla="*/ 2935111 h 6197600"/>
                <a:gd name="connsiteX7" fmla="*/ 1467557 w 1500130"/>
                <a:gd name="connsiteY7" fmla="*/ 3420533 h 6197600"/>
                <a:gd name="connsiteX8" fmla="*/ 11291 w 1500130"/>
                <a:gd name="connsiteY8" fmla="*/ 3815644 h 6197600"/>
                <a:gd name="connsiteX9" fmla="*/ 1490135 w 1500130"/>
                <a:gd name="connsiteY9" fmla="*/ 4402666 h 6197600"/>
                <a:gd name="connsiteX10" fmla="*/ 2 w 1500130"/>
                <a:gd name="connsiteY10" fmla="*/ 4718755 h 6197600"/>
                <a:gd name="connsiteX11" fmla="*/ 1478847 w 1500130"/>
                <a:gd name="connsiteY11" fmla="*/ 5204178 h 6197600"/>
                <a:gd name="connsiteX12" fmla="*/ 857957 w 1500130"/>
                <a:gd name="connsiteY12" fmla="*/ 5226755 h 6197600"/>
                <a:gd name="connsiteX13" fmla="*/ 609602 w 1500130"/>
                <a:gd name="connsiteY13" fmla="*/ 5655733 h 6197600"/>
                <a:gd name="connsiteX14" fmla="*/ 609602 w 1500130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57987 w 1490166"/>
                <a:gd name="connsiteY12" fmla="*/ 52267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0 w 1490165"/>
                <a:gd name="connsiteY0" fmla="*/ 0 h 6197600"/>
                <a:gd name="connsiteX1" fmla="*/ 1445009 w 1490165"/>
                <a:gd name="connsiteY1" fmla="*/ 417690 h 6197600"/>
                <a:gd name="connsiteX2" fmla="*/ 22609 w 1490165"/>
                <a:gd name="connsiteY2" fmla="*/ 869244 h 6197600"/>
                <a:gd name="connsiteX3" fmla="*/ 1445009 w 1490165"/>
                <a:gd name="connsiteY3" fmla="*/ 1343377 h 6197600"/>
                <a:gd name="connsiteX4" fmla="*/ 31 w 1490165"/>
                <a:gd name="connsiteY4" fmla="*/ 1896532 h 6197600"/>
                <a:gd name="connsiteX5" fmla="*/ 1433720 w 1490165"/>
                <a:gd name="connsiteY5" fmla="*/ 2393244 h 6197600"/>
                <a:gd name="connsiteX6" fmla="*/ 22609 w 1490165"/>
                <a:gd name="connsiteY6" fmla="*/ 2935111 h 6197600"/>
                <a:gd name="connsiteX7" fmla="*/ 1467586 w 1490165"/>
                <a:gd name="connsiteY7" fmla="*/ 3420533 h 6197600"/>
                <a:gd name="connsiteX8" fmla="*/ 11320 w 1490165"/>
                <a:gd name="connsiteY8" fmla="*/ 3815644 h 6197600"/>
                <a:gd name="connsiteX9" fmla="*/ 1490164 w 1490165"/>
                <a:gd name="connsiteY9" fmla="*/ 4402666 h 6197600"/>
                <a:gd name="connsiteX10" fmla="*/ 31 w 1490165"/>
                <a:gd name="connsiteY10" fmla="*/ 4718755 h 6197600"/>
                <a:gd name="connsiteX11" fmla="*/ 1445009 w 1490165"/>
                <a:gd name="connsiteY11" fmla="*/ 5192890 h 6197600"/>
                <a:gd name="connsiteX12" fmla="*/ 857986 w 1490165"/>
                <a:gd name="connsiteY12" fmla="*/ 5226755 h 6197600"/>
                <a:gd name="connsiteX13" fmla="*/ 609631 w 1490165"/>
                <a:gd name="connsiteY13" fmla="*/ 5655733 h 6197600"/>
                <a:gd name="connsiteX14" fmla="*/ 609631 w 1490165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54788 w 1490166"/>
                <a:gd name="connsiteY13" fmla="*/ 5870222 h 6197600"/>
                <a:gd name="connsiteX14" fmla="*/ 609632 w 1490166"/>
                <a:gd name="connsiteY14" fmla="*/ 6197600 h 6197600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54788 w 1490166"/>
                <a:gd name="connsiteY13" fmla="*/ 5870222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54788 w 1490166"/>
                <a:gd name="connsiteY13" fmla="*/ 5791199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982164 w 1490166"/>
                <a:gd name="connsiteY12" fmla="*/ 5486399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32 w 1490166"/>
                <a:gd name="connsiteY4" fmla="*/ 1896532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806221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32 w 1490166"/>
                <a:gd name="connsiteY6" fmla="*/ 2777067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292 w 1477165"/>
                <a:gd name="connsiteY0" fmla="*/ 0 h 6705601"/>
                <a:gd name="connsiteX1" fmla="*/ 1444981 w 1477165"/>
                <a:gd name="connsiteY1" fmla="*/ 417690 h 6705601"/>
                <a:gd name="connsiteX2" fmla="*/ 22581 w 1477165"/>
                <a:gd name="connsiteY2" fmla="*/ 869244 h 6705601"/>
                <a:gd name="connsiteX3" fmla="*/ 1444981 w 1477165"/>
                <a:gd name="connsiteY3" fmla="*/ 1343377 h 6705601"/>
                <a:gd name="connsiteX4" fmla="*/ 11292 w 1477165"/>
                <a:gd name="connsiteY4" fmla="*/ 1783643 h 6705601"/>
                <a:gd name="connsiteX5" fmla="*/ 1456269 w 1477165"/>
                <a:gd name="connsiteY5" fmla="*/ 2291644 h 6705601"/>
                <a:gd name="connsiteX6" fmla="*/ 3 w 1477165"/>
                <a:gd name="connsiteY6" fmla="*/ 2777067 h 6705601"/>
                <a:gd name="connsiteX7" fmla="*/ 1444980 w 1477165"/>
                <a:gd name="connsiteY7" fmla="*/ 3262489 h 6705601"/>
                <a:gd name="connsiteX8" fmla="*/ 11292 w 1477165"/>
                <a:gd name="connsiteY8" fmla="*/ 3815644 h 6705601"/>
                <a:gd name="connsiteX9" fmla="*/ 1456270 w 1477165"/>
                <a:gd name="connsiteY9" fmla="*/ 4233332 h 6705601"/>
                <a:gd name="connsiteX10" fmla="*/ 3 w 1477165"/>
                <a:gd name="connsiteY10" fmla="*/ 4718755 h 6705601"/>
                <a:gd name="connsiteX11" fmla="*/ 1444981 w 1477165"/>
                <a:gd name="connsiteY11" fmla="*/ 5192890 h 6705601"/>
                <a:gd name="connsiteX12" fmla="*/ 982135 w 1477165"/>
                <a:gd name="connsiteY12" fmla="*/ 5486399 h 6705601"/>
                <a:gd name="connsiteX13" fmla="*/ 733782 w 1477165"/>
                <a:gd name="connsiteY13" fmla="*/ 5813777 h 6705601"/>
                <a:gd name="connsiteX14" fmla="*/ 688625 w 1477165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718755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639733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66371" h="6649157">
                  <a:moveTo>
                    <a:pt x="22586" y="0"/>
                  </a:moveTo>
                  <a:cubicBezTo>
                    <a:pt x="812807" y="115711"/>
                    <a:pt x="1444986" y="225779"/>
                    <a:pt x="1444986" y="361246"/>
                  </a:cubicBezTo>
                  <a:cubicBezTo>
                    <a:pt x="1444986" y="496713"/>
                    <a:pt x="22586" y="658519"/>
                    <a:pt x="22586" y="812800"/>
                  </a:cubicBezTo>
                  <a:cubicBezTo>
                    <a:pt x="22586" y="967081"/>
                    <a:pt x="1446868" y="1115718"/>
                    <a:pt x="1444986" y="1286933"/>
                  </a:cubicBezTo>
                  <a:cubicBezTo>
                    <a:pt x="1443105" y="1458148"/>
                    <a:pt x="9416" y="1569155"/>
                    <a:pt x="11297" y="1727199"/>
                  </a:cubicBezTo>
                  <a:cubicBezTo>
                    <a:pt x="13178" y="1885243"/>
                    <a:pt x="1454393" y="2112904"/>
                    <a:pt x="1456274" y="2235200"/>
                  </a:cubicBezTo>
                  <a:cubicBezTo>
                    <a:pt x="1458156" y="2357496"/>
                    <a:pt x="1889" y="2558816"/>
                    <a:pt x="8" y="2720623"/>
                  </a:cubicBezTo>
                  <a:cubicBezTo>
                    <a:pt x="-1873" y="2882430"/>
                    <a:pt x="1443104" y="3032949"/>
                    <a:pt x="1444985" y="3206045"/>
                  </a:cubicBezTo>
                  <a:cubicBezTo>
                    <a:pt x="1446866" y="3379141"/>
                    <a:pt x="9415" y="3597393"/>
                    <a:pt x="11297" y="3759200"/>
                  </a:cubicBezTo>
                  <a:cubicBezTo>
                    <a:pt x="13179" y="3921007"/>
                    <a:pt x="1458156" y="4039540"/>
                    <a:pt x="1456275" y="4176888"/>
                  </a:cubicBezTo>
                  <a:cubicBezTo>
                    <a:pt x="1454394" y="4314236"/>
                    <a:pt x="3771" y="4440296"/>
                    <a:pt x="8" y="4583289"/>
                  </a:cubicBezTo>
                  <a:cubicBezTo>
                    <a:pt x="-3755" y="4726282"/>
                    <a:pt x="1270008" y="4893735"/>
                    <a:pt x="1433697" y="5034846"/>
                  </a:cubicBezTo>
                  <a:cubicBezTo>
                    <a:pt x="1597386" y="5175957"/>
                    <a:pt x="1098792" y="5309541"/>
                    <a:pt x="982140" y="5429955"/>
                  </a:cubicBezTo>
                  <a:cubicBezTo>
                    <a:pt x="865488" y="5550369"/>
                    <a:pt x="782705" y="5554133"/>
                    <a:pt x="733787" y="5757333"/>
                  </a:cubicBezTo>
                  <a:cubicBezTo>
                    <a:pt x="684869" y="5960533"/>
                    <a:pt x="667933" y="6459127"/>
                    <a:pt x="688630" y="6649157"/>
                  </a:cubicBezTo>
                </a:path>
              </a:pathLst>
            </a:cu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42" name="テキスト ボックス 141"/>
            <p:cNvSpPr txBox="1"/>
            <p:nvPr/>
          </p:nvSpPr>
          <p:spPr>
            <a:xfrm>
              <a:off x="858159" y="2111532"/>
              <a:ext cx="517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0</a:t>
              </a:r>
              <a:endParaRPr kumimoji="1" lang="ja-JP" altLang="en-US" dirty="0"/>
            </a:p>
          </p:txBody>
        </p:sp>
        <p:sp>
          <p:nvSpPr>
            <p:cNvPr id="143" name="フリーフォーム 142"/>
            <p:cNvSpPr/>
            <p:nvPr/>
          </p:nvSpPr>
          <p:spPr>
            <a:xfrm flipH="1">
              <a:off x="1387992" y="2088290"/>
              <a:ext cx="79305" cy="504529"/>
            </a:xfrm>
            <a:custGeom>
              <a:avLst/>
              <a:gdLst>
                <a:gd name="connsiteX0" fmla="*/ 11296 w 1478851"/>
                <a:gd name="connsiteY0" fmla="*/ 0 h 6197600"/>
                <a:gd name="connsiteX1" fmla="*/ 1478851 w 1478851"/>
                <a:gd name="connsiteY1" fmla="*/ 666044 h 6197600"/>
                <a:gd name="connsiteX2" fmla="*/ 11296 w 1478851"/>
                <a:gd name="connsiteY2" fmla="*/ 1253067 h 6197600"/>
                <a:gd name="connsiteX3" fmla="*/ 1433696 w 1478851"/>
                <a:gd name="connsiteY3" fmla="*/ 1919111 h 6197600"/>
                <a:gd name="connsiteX4" fmla="*/ 7 w 1478851"/>
                <a:gd name="connsiteY4" fmla="*/ 2280355 h 6197600"/>
                <a:gd name="connsiteX5" fmla="*/ 1456273 w 1478851"/>
                <a:gd name="connsiteY5" fmla="*/ 2675467 h 6197600"/>
                <a:gd name="connsiteX6" fmla="*/ 11296 w 1478851"/>
                <a:gd name="connsiteY6" fmla="*/ 3014133 h 6197600"/>
                <a:gd name="connsiteX7" fmla="*/ 1467562 w 1478851"/>
                <a:gd name="connsiteY7" fmla="*/ 3420533 h 6197600"/>
                <a:gd name="connsiteX8" fmla="*/ 11296 w 1478851"/>
                <a:gd name="connsiteY8" fmla="*/ 3702755 h 6197600"/>
                <a:gd name="connsiteX9" fmla="*/ 1444985 w 1478851"/>
                <a:gd name="connsiteY9" fmla="*/ 4165600 h 6197600"/>
                <a:gd name="connsiteX10" fmla="*/ 11296 w 1478851"/>
                <a:gd name="connsiteY10" fmla="*/ 4436533 h 6197600"/>
                <a:gd name="connsiteX11" fmla="*/ 1433696 w 1478851"/>
                <a:gd name="connsiteY11" fmla="*/ 5012267 h 6197600"/>
                <a:gd name="connsiteX12" fmla="*/ 857962 w 1478851"/>
                <a:gd name="connsiteY12" fmla="*/ 5226755 h 6197600"/>
                <a:gd name="connsiteX13" fmla="*/ 609607 w 1478851"/>
                <a:gd name="connsiteY13" fmla="*/ 5655733 h 6197600"/>
                <a:gd name="connsiteX14" fmla="*/ 609607 w 1478851"/>
                <a:gd name="connsiteY14" fmla="*/ 6197600 h 6197600"/>
                <a:gd name="connsiteX0" fmla="*/ 11296 w 1478852"/>
                <a:gd name="connsiteY0" fmla="*/ 0 h 6197600"/>
                <a:gd name="connsiteX1" fmla="*/ 1478851 w 1478852"/>
                <a:gd name="connsiteY1" fmla="*/ 666044 h 6197600"/>
                <a:gd name="connsiteX2" fmla="*/ 22585 w 1478852"/>
                <a:gd name="connsiteY2" fmla="*/ 1038578 h 6197600"/>
                <a:gd name="connsiteX3" fmla="*/ 1433696 w 1478852"/>
                <a:gd name="connsiteY3" fmla="*/ 1919111 h 6197600"/>
                <a:gd name="connsiteX4" fmla="*/ 7 w 1478852"/>
                <a:gd name="connsiteY4" fmla="*/ 2280355 h 6197600"/>
                <a:gd name="connsiteX5" fmla="*/ 1456273 w 1478852"/>
                <a:gd name="connsiteY5" fmla="*/ 2675467 h 6197600"/>
                <a:gd name="connsiteX6" fmla="*/ 11296 w 1478852"/>
                <a:gd name="connsiteY6" fmla="*/ 3014133 h 6197600"/>
                <a:gd name="connsiteX7" fmla="*/ 1467562 w 1478852"/>
                <a:gd name="connsiteY7" fmla="*/ 3420533 h 6197600"/>
                <a:gd name="connsiteX8" fmla="*/ 11296 w 1478852"/>
                <a:gd name="connsiteY8" fmla="*/ 3702755 h 6197600"/>
                <a:gd name="connsiteX9" fmla="*/ 1444985 w 1478852"/>
                <a:gd name="connsiteY9" fmla="*/ 4165600 h 6197600"/>
                <a:gd name="connsiteX10" fmla="*/ 11296 w 1478852"/>
                <a:gd name="connsiteY10" fmla="*/ 4436533 h 6197600"/>
                <a:gd name="connsiteX11" fmla="*/ 1433696 w 1478852"/>
                <a:gd name="connsiteY11" fmla="*/ 5012267 h 6197600"/>
                <a:gd name="connsiteX12" fmla="*/ 857962 w 1478852"/>
                <a:gd name="connsiteY12" fmla="*/ 5226755 h 6197600"/>
                <a:gd name="connsiteX13" fmla="*/ 609607 w 1478852"/>
                <a:gd name="connsiteY13" fmla="*/ 5655733 h 6197600"/>
                <a:gd name="connsiteX14" fmla="*/ 609607 w 1478852"/>
                <a:gd name="connsiteY14" fmla="*/ 6197600 h 6197600"/>
                <a:gd name="connsiteX0" fmla="*/ 11291 w 1478847"/>
                <a:gd name="connsiteY0" fmla="*/ 0 h 6197600"/>
                <a:gd name="connsiteX1" fmla="*/ 1478846 w 1478847"/>
                <a:gd name="connsiteY1" fmla="*/ 666044 h 6197600"/>
                <a:gd name="connsiteX2" fmla="*/ 22580 w 1478847"/>
                <a:gd name="connsiteY2" fmla="*/ 1038578 h 6197600"/>
                <a:gd name="connsiteX3" fmla="*/ 1467558 w 1478847"/>
                <a:gd name="connsiteY3" fmla="*/ 1648178 h 6197600"/>
                <a:gd name="connsiteX4" fmla="*/ 2 w 1478847"/>
                <a:gd name="connsiteY4" fmla="*/ 2280355 h 6197600"/>
                <a:gd name="connsiteX5" fmla="*/ 1456268 w 1478847"/>
                <a:gd name="connsiteY5" fmla="*/ 2675467 h 6197600"/>
                <a:gd name="connsiteX6" fmla="*/ 11291 w 1478847"/>
                <a:gd name="connsiteY6" fmla="*/ 3014133 h 6197600"/>
                <a:gd name="connsiteX7" fmla="*/ 1467557 w 1478847"/>
                <a:gd name="connsiteY7" fmla="*/ 3420533 h 6197600"/>
                <a:gd name="connsiteX8" fmla="*/ 11291 w 1478847"/>
                <a:gd name="connsiteY8" fmla="*/ 3702755 h 6197600"/>
                <a:gd name="connsiteX9" fmla="*/ 1444980 w 1478847"/>
                <a:gd name="connsiteY9" fmla="*/ 4165600 h 6197600"/>
                <a:gd name="connsiteX10" fmla="*/ 11291 w 1478847"/>
                <a:gd name="connsiteY10" fmla="*/ 4436533 h 6197600"/>
                <a:gd name="connsiteX11" fmla="*/ 1433691 w 1478847"/>
                <a:gd name="connsiteY11" fmla="*/ 5012267 h 6197600"/>
                <a:gd name="connsiteX12" fmla="*/ 857957 w 1478847"/>
                <a:gd name="connsiteY12" fmla="*/ 5226755 h 6197600"/>
                <a:gd name="connsiteX13" fmla="*/ 609602 w 1478847"/>
                <a:gd name="connsiteY13" fmla="*/ 5655733 h 6197600"/>
                <a:gd name="connsiteX14" fmla="*/ 609602 w 1478847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56275 w 1467564"/>
                <a:gd name="connsiteY3" fmla="*/ 1648178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4289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44986 w 1456274"/>
                <a:gd name="connsiteY3" fmla="*/ 1535289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33697 w 1456274"/>
                <a:gd name="connsiteY3" fmla="*/ 1343377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56267 w 1467556"/>
                <a:gd name="connsiteY5" fmla="*/ 2675467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702755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815644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90134"/>
                <a:gd name="connsiteY0" fmla="*/ 0 h 6197600"/>
                <a:gd name="connsiteX1" fmla="*/ 1444979 w 1490134"/>
                <a:gd name="connsiteY1" fmla="*/ 417690 h 6197600"/>
                <a:gd name="connsiteX2" fmla="*/ 22579 w 1490134"/>
                <a:gd name="connsiteY2" fmla="*/ 869244 h 6197600"/>
                <a:gd name="connsiteX3" fmla="*/ 1444979 w 1490134"/>
                <a:gd name="connsiteY3" fmla="*/ 1343377 h 6197600"/>
                <a:gd name="connsiteX4" fmla="*/ 1 w 1490134"/>
                <a:gd name="connsiteY4" fmla="*/ 1896532 h 6197600"/>
                <a:gd name="connsiteX5" fmla="*/ 1433690 w 1490134"/>
                <a:gd name="connsiteY5" fmla="*/ 2393244 h 6197600"/>
                <a:gd name="connsiteX6" fmla="*/ 22579 w 1490134"/>
                <a:gd name="connsiteY6" fmla="*/ 2935111 h 6197600"/>
                <a:gd name="connsiteX7" fmla="*/ 1467556 w 1490134"/>
                <a:gd name="connsiteY7" fmla="*/ 3420533 h 6197600"/>
                <a:gd name="connsiteX8" fmla="*/ 11290 w 1490134"/>
                <a:gd name="connsiteY8" fmla="*/ 3815644 h 6197600"/>
                <a:gd name="connsiteX9" fmla="*/ 1490134 w 1490134"/>
                <a:gd name="connsiteY9" fmla="*/ 4402666 h 6197600"/>
                <a:gd name="connsiteX10" fmla="*/ 11290 w 1490134"/>
                <a:gd name="connsiteY10" fmla="*/ 4436533 h 6197600"/>
                <a:gd name="connsiteX11" fmla="*/ 1433690 w 1490134"/>
                <a:gd name="connsiteY11" fmla="*/ 5012267 h 6197600"/>
                <a:gd name="connsiteX12" fmla="*/ 857956 w 1490134"/>
                <a:gd name="connsiteY12" fmla="*/ 5226755 h 6197600"/>
                <a:gd name="connsiteX13" fmla="*/ 609601 w 1490134"/>
                <a:gd name="connsiteY13" fmla="*/ 5655733 h 6197600"/>
                <a:gd name="connsiteX14" fmla="*/ 609601 w 1490134"/>
                <a:gd name="connsiteY14" fmla="*/ 6197600 h 6197600"/>
                <a:gd name="connsiteX0" fmla="*/ 11339 w 1490184"/>
                <a:gd name="connsiteY0" fmla="*/ 0 h 6197600"/>
                <a:gd name="connsiteX1" fmla="*/ 1445028 w 1490184"/>
                <a:gd name="connsiteY1" fmla="*/ 417690 h 6197600"/>
                <a:gd name="connsiteX2" fmla="*/ 22628 w 1490184"/>
                <a:gd name="connsiteY2" fmla="*/ 869244 h 6197600"/>
                <a:gd name="connsiteX3" fmla="*/ 1445028 w 1490184"/>
                <a:gd name="connsiteY3" fmla="*/ 1343377 h 6197600"/>
                <a:gd name="connsiteX4" fmla="*/ 50 w 1490184"/>
                <a:gd name="connsiteY4" fmla="*/ 1896532 h 6197600"/>
                <a:gd name="connsiteX5" fmla="*/ 1433739 w 1490184"/>
                <a:gd name="connsiteY5" fmla="*/ 2393244 h 6197600"/>
                <a:gd name="connsiteX6" fmla="*/ 22628 w 1490184"/>
                <a:gd name="connsiteY6" fmla="*/ 2935111 h 6197600"/>
                <a:gd name="connsiteX7" fmla="*/ 1467605 w 1490184"/>
                <a:gd name="connsiteY7" fmla="*/ 3420533 h 6197600"/>
                <a:gd name="connsiteX8" fmla="*/ 11339 w 1490184"/>
                <a:gd name="connsiteY8" fmla="*/ 3815644 h 6197600"/>
                <a:gd name="connsiteX9" fmla="*/ 1490183 w 1490184"/>
                <a:gd name="connsiteY9" fmla="*/ 4402666 h 6197600"/>
                <a:gd name="connsiteX10" fmla="*/ 50 w 1490184"/>
                <a:gd name="connsiteY10" fmla="*/ 4718755 h 6197600"/>
                <a:gd name="connsiteX11" fmla="*/ 1433739 w 1490184"/>
                <a:gd name="connsiteY11" fmla="*/ 5012267 h 6197600"/>
                <a:gd name="connsiteX12" fmla="*/ 858005 w 1490184"/>
                <a:gd name="connsiteY12" fmla="*/ 5226755 h 6197600"/>
                <a:gd name="connsiteX13" fmla="*/ 609650 w 1490184"/>
                <a:gd name="connsiteY13" fmla="*/ 5655733 h 6197600"/>
                <a:gd name="connsiteX14" fmla="*/ 609650 w 1490184"/>
                <a:gd name="connsiteY14" fmla="*/ 6197600 h 6197600"/>
                <a:gd name="connsiteX0" fmla="*/ 11291 w 1522167"/>
                <a:gd name="connsiteY0" fmla="*/ 0 h 6197600"/>
                <a:gd name="connsiteX1" fmla="*/ 1444980 w 1522167"/>
                <a:gd name="connsiteY1" fmla="*/ 417690 h 6197600"/>
                <a:gd name="connsiteX2" fmla="*/ 22580 w 1522167"/>
                <a:gd name="connsiteY2" fmla="*/ 869244 h 6197600"/>
                <a:gd name="connsiteX3" fmla="*/ 1444980 w 1522167"/>
                <a:gd name="connsiteY3" fmla="*/ 1343377 h 6197600"/>
                <a:gd name="connsiteX4" fmla="*/ 2 w 1522167"/>
                <a:gd name="connsiteY4" fmla="*/ 1896532 h 6197600"/>
                <a:gd name="connsiteX5" fmla="*/ 1433691 w 1522167"/>
                <a:gd name="connsiteY5" fmla="*/ 2393244 h 6197600"/>
                <a:gd name="connsiteX6" fmla="*/ 22580 w 1522167"/>
                <a:gd name="connsiteY6" fmla="*/ 2935111 h 6197600"/>
                <a:gd name="connsiteX7" fmla="*/ 1467557 w 1522167"/>
                <a:gd name="connsiteY7" fmla="*/ 3420533 h 6197600"/>
                <a:gd name="connsiteX8" fmla="*/ 11291 w 1522167"/>
                <a:gd name="connsiteY8" fmla="*/ 3815644 h 6197600"/>
                <a:gd name="connsiteX9" fmla="*/ 1490135 w 1522167"/>
                <a:gd name="connsiteY9" fmla="*/ 4402666 h 6197600"/>
                <a:gd name="connsiteX10" fmla="*/ 2 w 1522167"/>
                <a:gd name="connsiteY10" fmla="*/ 4718755 h 6197600"/>
                <a:gd name="connsiteX11" fmla="*/ 1501424 w 1522167"/>
                <a:gd name="connsiteY11" fmla="*/ 5249334 h 6197600"/>
                <a:gd name="connsiteX12" fmla="*/ 857957 w 1522167"/>
                <a:gd name="connsiteY12" fmla="*/ 5226755 h 6197600"/>
                <a:gd name="connsiteX13" fmla="*/ 609602 w 1522167"/>
                <a:gd name="connsiteY13" fmla="*/ 5655733 h 6197600"/>
                <a:gd name="connsiteX14" fmla="*/ 609602 w 1522167"/>
                <a:gd name="connsiteY14" fmla="*/ 6197600 h 6197600"/>
                <a:gd name="connsiteX0" fmla="*/ 11291 w 1500130"/>
                <a:gd name="connsiteY0" fmla="*/ 0 h 6197600"/>
                <a:gd name="connsiteX1" fmla="*/ 1444980 w 1500130"/>
                <a:gd name="connsiteY1" fmla="*/ 417690 h 6197600"/>
                <a:gd name="connsiteX2" fmla="*/ 22580 w 1500130"/>
                <a:gd name="connsiteY2" fmla="*/ 869244 h 6197600"/>
                <a:gd name="connsiteX3" fmla="*/ 1444980 w 1500130"/>
                <a:gd name="connsiteY3" fmla="*/ 1343377 h 6197600"/>
                <a:gd name="connsiteX4" fmla="*/ 2 w 1500130"/>
                <a:gd name="connsiteY4" fmla="*/ 1896532 h 6197600"/>
                <a:gd name="connsiteX5" fmla="*/ 1433691 w 1500130"/>
                <a:gd name="connsiteY5" fmla="*/ 2393244 h 6197600"/>
                <a:gd name="connsiteX6" fmla="*/ 22580 w 1500130"/>
                <a:gd name="connsiteY6" fmla="*/ 2935111 h 6197600"/>
                <a:gd name="connsiteX7" fmla="*/ 1467557 w 1500130"/>
                <a:gd name="connsiteY7" fmla="*/ 3420533 h 6197600"/>
                <a:gd name="connsiteX8" fmla="*/ 11291 w 1500130"/>
                <a:gd name="connsiteY8" fmla="*/ 3815644 h 6197600"/>
                <a:gd name="connsiteX9" fmla="*/ 1490135 w 1500130"/>
                <a:gd name="connsiteY9" fmla="*/ 4402666 h 6197600"/>
                <a:gd name="connsiteX10" fmla="*/ 2 w 1500130"/>
                <a:gd name="connsiteY10" fmla="*/ 4718755 h 6197600"/>
                <a:gd name="connsiteX11" fmla="*/ 1478847 w 1500130"/>
                <a:gd name="connsiteY11" fmla="*/ 5204178 h 6197600"/>
                <a:gd name="connsiteX12" fmla="*/ 857957 w 1500130"/>
                <a:gd name="connsiteY12" fmla="*/ 5226755 h 6197600"/>
                <a:gd name="connsiteX13" fmla="*/ 609602 w 1500130"/>
                <a:gd name="connsiteY13" fmla="*/ 5655733 h 6197600"/>
                <a:gd name="connsiteX14" fmla="*/ 609602 w 1500130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57987 w 1490166"/>
                <a:gd name="connsiteY12" fmla="*/ 52267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0 w 1490165"/>
                <a:gd name="connsiteY0" fmla="*/ 0 h 6197600"/>
                <a:gd name="connsiteX1" fmla="*/ 1445009 w 1490165"/>
                <a:gd name="connsiteY1" fmla="*/ 417690 h 6197600"/>
                <a:gd name="connsiteX2" fmla="*/ 22609 w 1490165"/>
                <a:gd name="connsiteY2" fmla="*/ 869244 h 6197600"/>
                <a:gd name="connsiteX3" fmla="*/ 1445009 w 1490165"/>
                <a:gd name="connsiteY3" fmla="*/ 1343377 h 6197600"/>
                <a:gd name="connsiteX4" fmla="*/ 31 w 1490165"/>
                <a:gd name="connsiteY4" fmla="*/ 1896532 h 6197600"/>
                <a:gd name="connsiteX5" fmla="*/ 1433720 w 1490165"/>
                <a:gd name="connsiteY5" fmla="*/ 2393244 h 6197600"/>
                <a:gd name="connsiteX6" fmla="*/ 22609 w 1490165"/>
                <a:gd name="connsiteY6" fmla="*/ 2935111 h 6197600"/>
                <a:gd name="connsiteX7" fmla="*/ 1467586 w 1490165"/>
                <a:gd name="connsiteY7" fmla="*/ 3420533 h 6197600"/>
                <a:gd name="connsiteX8" fmla="*/ 11320 w 1490165"/>
                <a:gd name="connsiteY8" fmla="*/ 3815644 h 6197600"/>
                <a:gd name="connsiteX9" fmla="*/ 1490164 w 1490165"/>
                <a:gd name="connsiteY9" fmla="*/ 4402666 h 6197600"/>
                <a:gd name="connsiteX10" fmla="*/ 31 w 1490165"/>
                <a:gd name="connsiteY10" fmla="*/ 4718755 h 6197600"/>
                <a:gd name="connsiteX11" fmla="*/ 1445009 w 1490165"/>
                <a:gd name="connsiteY11" fmla="*/ 5192890 h 6197600"/>
                <a:gd name="connsiteX12" fmla="*/ 857986 w 1490165"/>
                <a:gd name="connsiteY12" fmla="*/ 5226755 h 6197600"/>
                <a:gd name="connsiteX13" fmla="*/ 609631 w 1490165"/>
                <a:gd name="connsiteY13" fmla="*/ 5655733 h 6197600"/>
                <a:gd name="connsiteX14" fmla="*/ 609631 w 1490165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54788 w 1490166"/>
                <a:gd name="connsiteY13" fmla="*/ 5870222 h 6197600"/>
                <a:gd name="connsiteX14" fmla="*/ 609632 w 1490166"/>
                <a:gd name="connsiteY14" fmla="*/ 6197600 h 6197600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54788 w 1490166"/>
                <a:gd name="connsiteY13" fmla="*/ 5870222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54788 w 1490166"/>
                <a:gd name="connsiteY13" fmla="*/ 5791199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982164 w 1490166"/>
                <a:gd name="connsiteY12" fmla="*/ 5486399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32 w 1490166"/>
                <a:gd name="connsiteY4" fmla="*/ 1896532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806221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32 w 1490166"/>
                <a:gd name="connsiteY6" fmla="*/ 2777067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292 w 1477165"/>
                <a:gd name="connsiteY0" fmla="*/ 0 h 6705601"/>
                <a:gd name="connsiteX1" fmla="*/ 1444981 w 1477165"/>
                <a:gd name="connsiteY1" fmla="*/ 417690 h 6705601"/>
                <a:gd name="connsiteX2" fmla="*/ 22581 w 1477165"/>
                <a:gd name="connsiteY2" fmla="*/ 869244 h 6705601"/>
                <a:gd name="connsiteX3" fmla="*/ 1444981 w 1477165"/>
                <a:gd name="connsiteY3" fmla="*/ 1343377 h 6705601"/>
                <a:gd name="connsiteX4" fmla="*/ 11292 w 1477165"/>
                <a:gd name="connsiteY4" fmla="*/ 1783643 h 6705601"/>
                <a:gd name="connsiteX5" fmla="*/ 1456269 w 1477165"/>
                <a:gd name="connsiteY5" fmla="*/ 2291644 h 6705601"/>
                <a:gd name="connsiteX6" fmla="*/ 3 w 1477165"/>
                <a:gd name="connsiteY6" fmla="*/ 2777067 h 6705601"/>
                <a:gd name="connsiteX7" fmla="*/ 1444980 w 1477165"/>
                <a:gd name="connsiteY7" fmla="*/ 3262489 h 6705601"/>
                <a:gd name="connsiteX8" fmla="*/ 11292 w 1477165"/>
                <a:gd name="connsiteY8" fmla="*/ 3815644 h 6705601"/>
                <a:gd name="connsiteX9" fmla="*/ 1456270 w 1477165"/>
                <a:gd name="connsiteY9" fmla="*/ 4233332 h 6705601"/>
                <a:gd name="connsiteX10" fmla="*/ 3 w 1477165"/>
                <a:gd name="connsiteY10" fmla="*/ 4718755 h 6705601"/>
                <a:gd name="connsiteX11" fmla="*/ 1444981 w 1477165"/>
                <a:gd name="connsiteY11" fmla="*/ 5192890 h 6705601"/>
                <a:gd name="connsiteX12" fmla="*/ 982135 w 1477165"/>
                <a:gd name="connsiteY12" fmla="*/ 5486399 h 6705601"/>
                <a:gd name="connsiteX13" fmla="*/ 733782 w 1477165"/>
                <a:gd name="connsiteY13" fmla="*/ 5813777 h 6705601"/>
                <a:gd name="connsiteX14" fmla="*/ 688625 w 1477165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718755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639733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66371" h="6649157">
                  <a:moveTo>
                    <a:pt x="22586" y="0"/>
                  </a:moveTo>
                  <a:cubicBezTo>
                    <a:pt x="812807" y="115711"/>
                    <a:pt x="1444986" y="225779"/>
                    <a:pt x="1444986" y="361246"/>
                  </a:cubicBezTo>
                  <a:cubicBezTo>
                    <a:pt x="1444986" y="496713"/>
                    <a:pt x="22586" y="658519"/>
                    <a:pt x="22586" y="812800"/>
                  </a:cubicBezTo>
                  <a:cubicBezTo>
                    <a:pt x="22586" y="967081"/>
                    <a:pt x="1446868" y="1115718"/>
                    <a:pt x="1444986" y="1286933"/>
                  </a:cubicBezTo>
                  <a:cubicBezTo>
                    <a:pt x="1443105" y="1458148"/>
                    <a:pt x="9416" y="1569155"/>
                    <a:pt x="11297" y="1727199"/>
                  </a:cubicBezTo>
                  <a:cubicBezTo>
                    <a:pt x="13178" y="1885243"/>
                    <a:pt x="1454393" y="2112904"/>
                    <a:pt x="1456274" y="2235200"/>
                  </a:cubicBezTo>
                  <a:cubicBezTo>
                    <a:pt x="1458156" y="2357496"/>
                    <a:pt x="1889" y="2558816"/>
                    <a:pt x="8" y="2720623"/>
                  </a:cubicBezTo>
                  <a:cubicBezTo>
                    <a:pt x="-1873" y="2882430"/>
                    <a:pt x="1443104" y="3032949"/>
                    <a:pt x="1444985" y="3206045"/>
                  </a:cubicBezTo>
                  <a:cubicBezTo>
                    <a:pt x="1446866" y="3379141"/>
                    <a:pt x="9415" y="3597393"/>
                    <a:pt x="11297" y="3759200"/>
                  </a:cubicBezTo>
                  <a:cubicBezTo>
                    <a:pt x="13179" y="3921007"/>
                    <a:pt x="1458156" y="4039540"/>
                    <a:pt x="1456275" y="4176888"/>
                  </a:cubicBezTo>
                  <a:cubicBezTo>
                    <a:pt x="1454394" y="4314236"/>
                    <a:pt x="3771" y="4440296"/>
                    <a:pt x="8" y="4583289"/>
                  </a:cubicBezTo>
                  <a:cubicBezTo>
                    <a:pt x="-3755" y="4726282"/>
                    <a:pt x="1270008" y="4893735"/>
                    <a:pt x="1433697" y="5034846"/>
                  </a:cubicBezTo>
                  <a:cubicBezTo>
                    <a:pt x="1597386" y="5175957"/>
                    <a:pt x="1098792" y="5309541"/>
                    <a:pt x="982140" y="5429955"/>
                  </a:cubicBezTo>
                  <a:cubicBezTo>
                    <a:pt x="865488" y="5550369"/>
                    <a:pt x="782705" y="5554133"/>
                    <a:pt x="733787" y="5757333"/>
                  </a:cubicBezTo>
                  <a:cubicBezTo>
                    <a:pt x="684869" y="5960533"/>
                    <a:pt x="667933" y="6459127"/>
                    <a:pt x="688630" y="6649157"/>
                  </a:cubicBezTo>
                </a:path>
              </a:pathLst>
            </a:cu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44" name="テキスト ボックス 143"/>
            <p:cNvSpPr txBox="1"/>
            <p:nvPr/>
          </p:nvSpPr>
          <p:spPr>
            <a:xfrm>
              <a:off x="1428249" y="2105886"/>
              <a:ext cx="517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/>
                <a:t>1</a:t>
              </a:r>
              <a:endParaRPr kumimoji="1" lang="ja-JP" altLang="en-US" dirty="0"/>
            </a:p>
          </p:txBody>
        </p:sp>
        <p:sp>
          <p:nvSpPr>
            <p:cNvPr id="145" name="フリーフォーム 144"/>
            <p:cNvSpPr/>
            <p:nvPr/>
          </p:nvSpPr>
          <p:spPr>
            <a:xfrm flipH="1">
              <a:off x="1958897" y="2083306"/>
              <a:ext cx="79305" cy="504529"/>
            </a:xfrm>
            <a:custGeom>
              <a:avLst/>
              <a:gdLst>
                <a:gd name="connsiteX0" fmla="*/ 11296 w 1478851"/>
                <a:gd name="connsiteY0" fmla="*/ 0 h 6197600"/>
                <a:gd name="connsiteX1" fmla="*/ 1478851 w 1478851"/>
                <a:gd name="connsiteY1" fmla="*/ 666044 h 6197600"/>
                <a:gd name="connsiteX2" fmla="*/ 11296 w 1478851"/>
                <a:gd name="connsiteY2" fmla="*/ 1253067 h 6197600"/>
                <a:gd name="connsiteX3" fmla="*/ 1433696 w 1478851"/>
                <a:gd name="connsiteY3" fmla="*/ 1919111 h 6197600"/>
                <a:gd name="connsiteX4" fmla="*/ 7 w 1478851"/>
                <a:gd name="connsiteY4" fmla="*/ 2280355 h 6197600"/>
                <a:gd name="connsiteX5" fmla="*/ 1456273 w 1478851"/>
                <a:gd name="connsiteY5" fmla="*/ 2675467 h 6197600"/>
                <a:gd name="connsiteX6" fmla="*/ 11296 w 1478851"/>
                <a:gd name="connsiteY6" fmla="*/ 3014133 h 6197600"/>
                <a:gd name="connsiteX7" fmla="*/ 1467562 w 1478851"/>
                <a:gd name="connsiteY7" fmla="*/ 3420533 h 6197600"/>
                <a:gd name="connsiteX8" fmla="*/ 11296 w 1478851"/>
                <a:gd name="connsiteY8" fmla="*/ 3702755 h 6197600"/>
                <a:gd name="connsiteX9" fmla="*/ 1444985 w 1478851"/>
                <a:gd name="connsiteY9" fmla="*/ 4165600 h 6197600"/>
                <a:gd name="connsiteX10" fmla="*/ 11296 w 1478851"/>
                <a:gd name="connsiteY10" fmla="*/ 4436533 h 6197600"/>
                <a:gd name="connsiteX11" fmla="*/ 1433696 w 1478851"/>
                <a:gd name="connsiteY11" fmla="*/ 5012267 h 6197600"/>
                <a:gd name="connsiteX12" fmla="*/ 857962 w 1478851"/>
                <a:gd name="connsiteY12" fmla="*/ 5226755 h 6197600"/>
                <a:gd name="connsiteX13" fmla="*/ 609607 w 1478851"/>
                <a:gd name="connsiteY13" fmla="*/ 5655733 h 6197600"/>
                <a:gd name="connsiteX14" fmla="*/ 609607 w 1478851"/>
                <a:gd name="connsiteY14" fmla="*/ 6197600 h 6197600"/>
                <a:gd name="connsiteX0" fmla="*/ 11296 w 1478852"/>
                <a:gd name="connsiteY0" fmla="*/ 0 h 6197600"/>
                <a:gd name="connsiteX1" fmla="*/ 1478851 w 1478852"/>
                <a:gd name="connsiteY1" fmla="*/ 666044 h 6197600"/>
                <a:gd name="connsiteX2" fmla="*/ 22585 w 1478852"/>
                <a:gd name="connsiteY2" fmla="*/ 1038578 h 6197600"/>
                <a:gd name="connsiteX3" fmla="*/ 1433696 w 1478852"/>
                <a:gd name="connsiteY3" fmla="*/ 1919111 h 6197600"/>
                <a:gd name="connsiteX4" fmla="*/ 7 w 1478852"/>
                <a:gd name="connsiteY4" fmla="*/ 2280355 h 6197600"/>
                <a:gd name="connsiteX5" fmla="*/ 1456273 w 1478852"/>
                <a:gd name="connsiteY5" fmla="*/ 2675467 h 6197600"/>
                <a:gd name="connsiteX6" fmla="*/ 11296 w 1478852"/>
                <a:gd name="connsiteY6" fmla="*/ 3014133 h 6197600"/>
                <a:gd name="connsiteX7" fmla="*/ 1467562 w 1478852"/>
                <a:gd name="connsiteY7" fmla="*/ 3420533 h 6197600"/>
                <a:gd name="connsiteX8" fmla="*/ 11296 w 1478852"/>
                <a:gd name="connsiteY8" fmla="*/ 3702755 h 6197600"/>
                <a:gd name="connsiteX9" fmla="*/ 1444985 w 1478852"/>
                <a:gd name="connsiteY9" fmla="*/ 4165600 h 6197600"/>
                <a:gd name="connsiteX10" fmla="*/ 11296 w 1478852"/>
                <a:gd name="connsiteY10" fmla="*/ 4436533 h 6197600"/>
                <a:gd name="connsiteX11" fmla="*/ 1433696 w 1478852"/>
                <a:gd name="connsiteY11" fmla="*/ 5012267 h 6197600"/>
                <a:gd name="connsiteX12" fmla="*/ 857962 w 1478852"/>
                <a:gd name="connsiteY12" fmla="*/ 5226755 h 6197600"/>
                <a:gd name="connsiteX13" fmla="*/ 609607 w 1478852"/>
                <a:gd name="connsiteY13" fmla="*/ 5655733 h 6197600"/>
                <a:gd name="connsiteX14" fmla="*/ 609607 w 1478852"/>
                <a:gd name="connsiteY14" fmla="*/ 6197600 h 6197600"/>
                <a:gd name="connsiteX0" fmla="*/ 11291 w 1478847"/>
                <a:gd name="connsiteY0" fmla="*/ 0 h 6197600"/>
                <a:gd name="connsiteX1" fmla="*/ 1478846 w 1478847"/>
                <a:gd name="connsiteY1" fmla="*/ 666044 h 6197600"/>
                <a:gd name="connsiteX2" fmla="*/ 22580 w 1478847"/>
                <a:gd name="connsiteY2" fmla="*/ 1038578 h 6197600"/>
                <a:gd name="connsiteX3" fmla="*/ 1467558 w 1478847"/>
                <a:gd name="connsiteY3" fmla="*/ 1648178 h 6197600"/>
                <a:gd name="connsiteX4" fmla="*/ 2 w 1478847"/>
                <a:gd name="connsiteY4" fmla="*/ 2280355 h 6197600"/>
                <a:gd name="connsiteX5" fmla="*/ 1456268 w 1478847"/>
                <a:gd name="connsiteY5" fmla="*/ 2675467 h 6197600"/>
                <a:gd name="connsiteX6" fmla="*/ 11291 w 1478847"/>
                <a:gd name="connsiteY6" fmla="*/ 3014133 h 6197600"/>
                <a:gd name="connsiteX7" fmla="*/ 1467557 w 1478847"/>
                <a:gd name="connsiteY7" fmla="*/ 3420533 h 6197600"/>
                <a:gd name="connsiteX8" fmla="*/ 11291 w 1478847"/>
                <a:gd name="connsiteY8" fmla="*/ 3702755 h 6197600"/>
                <a:gd name="connsiteX9" fmla="*/ 1444980 w 1478847"/>
                <a:gd name="connsiteY9" fmla="*/ 4165600 h 6197600"/>
                <a:gd name="connsiteX10" fmla="*/ 11291 w 1478847"/>
                <a:gd name="connsiteY10" fmla="*/ 4436533 h 6197600"/>
                <a:gd name="connsiteX11" fmla="*/ 1433691 w 1478847"/>
                <a:gd name="connsiteY11" fmla="*/ 5012267 h 6197600"/>
                <a:gd name="connsiteX12" fmla="*/ 857957 w 1478847"/>
                <a:gd name="connsiteY12" fmla="*/ 5226755 h 6197600"/>
                <a:gd name="connsiteX13" fmla="*/ 609602 w 1478847"/>
                <a:gd name="connsiteY13" fmla="*/ 5655733 h 6197600"/>
                <a:gd name="connsiteX14" fmla="*/ 609602 w 1478847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56275 w 1467564"/>
                <a:gd name="connsiteY3" fmla="*/ 1648178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4289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44986 w 1456274"/>
                <a:gd name="connsiteY3" fmla="*/ 1535289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33697 w 1456274"/>
                <a:gd name="connsiteY3" fmla="*/ 1343377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56267 w 1467556"/>
                <a:gd name="connsiteY5" fmla="*/ 2675467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702755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815644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90134"/>
                <a:gd name="connsiteY0" fmla="*/ 0 h 6197600"/>
                <a:gd name="connsiteX1" fmla="*/ 1444979 w 1490134"/>
                <a:gd name="connsiteY1" fmla="*/ 417690 h 6197600"/>
                <a:gd name="connsiteX2" fmla="*/ 22579 w 1490134"/>
                <a:gd name="connsiteY2" fmla="*/ 869244 h 6197600"/>
                <a:gd name="connsiteX3" fmla="*/ 1444979 w 1490134"/>
                <a:gd name="connsiteY3" fmla="*/ 1343377 h 6197600"/>
                <a:gd name="connsiteX4" fmla="*/ 1 w 1490134"/>
                <a:gd name="connsiteY4" fmla="*/ 1896532 h 6197600"/>
                <a:gd name="connsiteX5" fmla="*/ 1433690 w 1490134"/>
                <a:gd name="connsiteY5" fmla="*/ 2393244 h 6197600"/>
                <a:gd name="connsiteX6" fmla="*/ 22579 w 1490134"/>
                <a:gd name="connsiteY6" fmla="*/ 2935111 h 6197600"/>
                <a:gd name="connsiteX7" fmla="*/ 1467556 w 1490134"/>
                <a:gd name="connsiteY7" fmla="*/ 3420533 h 6197600"/>
                <a:gd name="connsiteX8" fmla="*/ 11290 w 1490134"/>
                <a:gd name="connsiteY8" fmla="*/ 3815644 h 6197600"/>
                <a:gd name="connsiteX9" fmla="*/ 1490134 w 1490134"/>
                <a:gd name="connsiteY9" fmla="*/ 4402666 h 6197600"/>
                <a:gd name="connsiteX10" fmla="*/ 11290 w 1490134"/>
                <a:gd name="connsiteY10" fmla="*/ 4436533 h 6197600"/>
                <a:gd name="connsiteX11" fmla="*/ 1433690 w 1490134"/>
                <a:gd name="connsiteY11" fmla="*/ 5012267 h 6197600"/>
                <a:gd name="connsiteX12" fmla="*/ 857956 w 1490134"/>
                <a:gd name="connsiteY12" fmla="*/ 5226755 h 6197600"/>
                <a:gd name="connsiteX13" fmla="*/ 609601 w 1490134"/>
                <a:gd name="connsiteY13" fmla="*/ 5655733 h 6197600"/>
                <a:gd name="connsiteX14" fmla="*/ 609601 w 1490134"/>
                <a:gd name="connsiteY14" fmla="*/ 6197600 h 6197600"/>
                <a:gd name="connsiteX0" fmla="*/ 11339 w 1490184"/>
                <a:gd name="connsiteY0" fmla="*/ 0 h 6197600"/>
                <a:gd name="connsiteX1" fmla="*/ 1445028 w 1490184"/>
                <a:gd name="connsiteY1" fmla="*/ 417690 h 6197600"/>
                <a:gd name="connsiteX2" fmla="*/ 22628 w 1490184"/>
                <a:gd name="connsiteY2" fmla="*/ 869244 h 6197600"/>
                <a:gd name="connsiteX3" fmla="*/ 1445028 w 1490184"/>
                <a:gd name="connsiteY3" fmla="*/ 1343377 h 6197600"/>
                <a:gd name="connsiteX4" fmla="*/ 50 w 1490184"/>
                <a:gd name="connsiteY4" fmla="*/ 1896532 h 6197600"/>
                <a:gd name="connsiteX5" fmla="*/ 1433739 w 1490184"/>
                <a:gd name="connsiteY5" fmla="*/ 2393244 h 6197600"/>
                <a:gd name="connsiteX6" fmla="*/ 22628 w 1490184"/>
                <a:gd name="connsiteY6" fmla="*/ 2935111 h 6197600"/>
                <a:gd name="connsiteX7" fmla="*/ 1467605 w 1490184"/>
                <a:gd name="connsiteY7" fmla="*/ 3420533 h 6197600"/>
                <a:gd name="connsiteX8" fmla="*/ 11339 w 1490184"/>
                <a:gd name="connsiteY8" fmla="*/ 3815644 h 6197600"/>
                <a:gd name="connsiteX9" fmla="*/ 1490183 w 1490184"/>
                <a:gd name="connsiteY9" fmla="*/ 4402666 h 6197600"/>
                <a:gd name="connsiteX10" fmla="*/ 50 w 1490184"/>
                <a:gd name="connsiteY10" fmla="*/ 4718755 h 6197600"/>
                <a:gd name="connsiteX11" fmla="*/ 1433739 w 1490184"/>
                <a:gd name="connsiteY11" fmla="*/ 5012267 h 6197600"/>
                <a:gd name="connsiteX12" fmla="*/ 858005 w 1490184"/>
                <a:gd name="connsiteY12" fmla="*/ 5226755 h 6197600"/>
                <a:gd name="connsiteX13" fmla="*/ 609650 w 1490184"/>
                <a:gd name="connsiteY13" fmla="*/ 5655733 h 6197600"/>
                <a:gd name="connsiteX14" fmla="*/ 609650 w 1490184"/>
                <a:gd name="connsiteY14" fmla="*/ 6197600 h 6197600"/>
                <a:gd name="connsiteX0" fmla="*/ 11291 w 1522167"/>
                <a:gd name="connsiteY0" fmla="*/ 0 h 6197600"/>
                <a:gd name="connsiteX1" fmla="*/ 1444980 w 1522167"/>
                <a:gd name="connsiteY1" fmla="*/ 417690 h 6197600"/>
                <a:gd name="connsiteX2" fmla="*/ 22580 w 1522167"/>
                <a:gd name="connsiteY2" fmla="*/ 869244 h 6197600"/>
                <a:gd name="connsiteX3" fmla="*/ 1444980 w 1522167"/>
                <a:gd name="connsiteY3" fmla="*/ 1343377 h 6197600"/>
                <a:gd name="connsiteX4" fmla="*/ 2 w 1522167"/>
                <a:gd name="connsiteY4" fmla="*/ 1896532 h 6197600"/>
                <a:gd name="connsiteX5" fmla="*/ 1433691 w 1522167"/>
                <a:gd name="connsiteY5" fmla="*/ 2393244 h 6197600"/>
                <a:gd name="connsiteX6" fmla="*/ 22580 w 1522167"/>
                <a:gd name="connsiteY6" fmla="*/ 2935111 h 6197600"/>
                <a:gd name="connsiteX7" fmla="*/ 1467557 w 1522167"/>
                <a:gd name="connsiteY7" fmla="*/ 3420533 h 6197600"/>
                <a:gd name="connsiteX8" fmla="*/ 11291 w 1522167"/>
                <a:gd name="connsiteY8" fmla="*/ 3815644 h 6197600"/>
                <a:gd name="connsiteX9" fmla="*/ 1490135 w 1522167"/>
                <a:gd name="connsiteY9" fmla="*/ 4402666 h 6197600"/>
                <a:gd name="connsiteX10" fmla="*/ 2 w 1522167"/>
                <a:gd name="connsiteY10" fmla="*/ 4718755 h 6197600"/>
                <a:gd name="connsiteX11" fmla="*/ 1501424 w 1522167"/>
                <a:gd name="connsiteY11" fmla="*/ 5249334 h 6197600"/>
                <a:gd name="connsiteX12" fmla="*/ 857957 w 1522167"/>
                <a:gd name="connsiteY12" fmla="*/ 5226755 h 6197600"/>
                <a:gd name="connsiteX13" fmla="*/ 609602 w 1522167"/>
                <a:gd name="connsiteY13" fmla="*/ 5655733 h 6197600"/>
                <a:gd name="connsiteX14" fmla="*/ 609602 w 1522167"/>
                <a:gd name="connsiteY14" fmla="*/ 6197600 h 6197600"/>
                <a:gd name="connsiteX0" fmla="*/ 11291 w 1500130"/>
                <a:gd name="connsiteY0" fmla="*/ 0 h 6197600"/>
                <a:gd name="connsiteX1" fmla="*/ 1444980 w 1500130"/>
                <a:gd name="connsiteY1" fmla="*/ 417690 h 6197600"/>
                <a:gd name="connsiteX2" fmla="*/ 22580 w 1500130"/>
                <a:gd name="connsiteY2" fmla="*/ 869244 h 6197600"/>
                <a:gd name="connsiteX3" fmla="*/ 1444980 w 1500130"/>
                <a:gd name="connsiteY3" fmla="*/ 1343377 h 6197600"/>
                <a:gd name="connsiteX4" fmla="*/ 2 w 1500130"/>
                <a:gd name="connsiteY4" fmla="*/ 1896532 h 6197600"/>
                <a:gd name="connsiteX5" fmla="*/ 1433691 w 1500130"/>
                <a:gd name="connsiteY5" fmla="*/ 2393244 h 6197600"/>
                <a:gd name="connsiteX6" fmla="*/ 22580 w 1500130"/>
                <a:gd name="connsiteY6" fmla="*/ 2935111 h 6197600"/>
                <a:gd name="connsiteX7" fmla="*/ 1467557 w 1500130"/>
                <a:gd name="connsiteY7" fmla="*/ 3420533 h 6197600"/>
                <a:gd name="connsiteX8" fmla="*/ 11291 w 1500130"/>
                <a:gd name="connsiteY8" fmla="*/ 3815644 h 6197600"/>
                <a:gd name="connsiteX9" fmla="*/ 1490135 w 1500130"/>
                <a:gd name="connsiteY9" fmla="*/ 4402666 h 6197600"/>
                <a:gd name="connsiteX10" fmla="*/ 2 w 1500130"/>
                <a:gd name="connsiteY10" fmla="*/ 4718755 h 6197600"/>
                <a:gd name="connsiteX11" fmla="*/ 1478847 w 1500130"/>
                <a:gd name="connsiteY11" fmla="*/ 5204178 h 6197600"/>
                <a:gd name="connsiteX12" fmla="*/ 857957 w 1500130"/>
                <a:gd name="connsiteY12" fmla="*/ 5226755 h 6197600"/>
                <a:gd name="connsiteX13" fmla="*/ 609602 w 1500130"/>
                <a:gd name="connsiteY13" fmla="*/ 5655733 h 6197600"/>
                <a:gd name="connsiteX14" fmla="*/ 609602 w 1500130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57987 w 1490166"/>
                <a:gd name="connsiteY12" fmla="*/ 52267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0 w 1490165"/>
                <a:gd name="connsiteY0" fmla="*/ 0 h 6197600"/>
                <a:gd name="connsiteX1" fmla="*/ 1445009 w 1490165"/>
                <a:gd name="connsiteY1" fmla="*/ 417690 h 6197600"/>
                <a:gd name="connsiteX2" fmla="*/ 22609 w 1490165"/>
                <a:gd name="connsiteY2" fmla="*/ 869244 h 6197600"/>
                <a:gd name="connsiteX3" fmla="*/ 1445009 w 1490165"/>
                <a:gd name="connsiteY3" fmla="*/ 1343377 h 6197600"/>
                <a:gd name="connsiteX4" fmla="*/ 31 w 1490165"/>
                <a:gd name="connsiteY4" fmla="*/ 1896532 h 6197600"/>
                <a:gd name="connsiteX5" fmla="*/ 1433720 w 1490165"/>
                <a:gd name="connsiteY5" fmla="*/ 2393244 h 6197600"/>
                <a:gd name="connsiteX6" fmla="*/ 22609 w 1490165"/>
                <a:gd name="connsiteY6" fmla="*/ 2935111 h 6197600"/>
                <a:gd name="connsiteX7" fmla="*/ 1467586 w 1490165"/>
                <a:gd name="connsiteY7" fmla="*/ 3420533 h 6197600"/>
                <a:gd name="connsiteX8" fmla="*/ 11320 w 1490165"/>
                <a:gd name="connsiteY8" fmla="*/ 3815644 h 6197600"/>
                <a:gd name="connsiteX9" fmla="*/ 1490164 w 1490165"/>
                <a:gd name="connsiteY9" fmla="*/ 4402666 h 6197600"/>
                <a:gd name="connsiteX10" fmla="*/ 31 w 1490165"/>
                <a:gd name="connsiteY10" fmla="*/ 4718755 h 6197600"/>
                <a:gd name="connsiteX11" fmla="*/ 1445009 w 1490165"/>
                <a:gd name="connsiteY11" fmla="*/ 5192890 h 6197600"/>
                <a:gd name="connsiteX12" fmla="*/ 857986 w 1490165"/>
                <a:gd name="connsiteY12" fmla="*/ 5226755 h 6197600"/>
                <a:gd name="connsiteX13" fmla="*/ 609631 w 1490165"/>
                <a:gd name="connsiteY13" fmla="*/ 5655733 h 6197600"/>
                <a:gd name="connsiteX14" fmla="*/ 609631 w 1490165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54788 w 1490166"/>
                <a:gd name="connsiteY13" fmla="*/ 5870222 h 6197600"/>
                <a:gd name="connsiteX14" fmla="*/ 609632 w 1490166"/>
                <a:gd name="connsiteY14" fmla="*/ 6197600 h 6197600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54788 w 1490166"/>
                <a:gd name="connsiteY13" fmla="*/ 5870222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54788 w 1490166"/>
                <a:gd name="connsiteY13" fmla="*/ 5791199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982164 w 1490166"/>
                <a:gd name="connsiteY12" fmla="*/ 5486399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32 w 1490166"/>
                <a:gd name="connsiteY4" fmla="*/ 1896532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806221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32 w 1490166"/>
                <a:gd name="connsiteY6" fmla="*/ 2777067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292 w 1477165"/>
                <a:gd name="connsiteY0" fmla="*/ 0 h 6705601"/>
                <a:gd name="connsiteX1" fmla="*/ 1444981 w 1477165"/>
                <a:gd name="connsiteY1" fmla="*/ 417690 h 6705601"/>
                <a:gd name="connsiteX2" fmla="*/ 22581 w 1477165"/>
                <a:gd name="connsiteY2" fmla="*/ 869244 h 6705601"/>
                <a:gd name="connsiteX3" fmla="*/ 1444981 w 1477165"/>
                <a:gd name="connsiteY3" fmla="*/ 1343377 h 6705601"/>
                <a:gd name="connsiteX4" fmla="*/ 11292 w 1477165"/>
                <a:gd name="connsiteY4" fmla="*/ 1783643 h 6705601"/>
                <a:gd name="connsiteX5" fmla="*/ 1456269 w 1477165"/>
                <a:gd name="connsiteY5" fmla="*/ 2291644 h 6705601"/>
                <a:gd name="connsiteX6" fmla="*/ 3 w 1477165"/>
                <a:gd name="connsiteY6" fmla="*/ 2777067 h 6705601"/>
                <a:gd name="connsiteX7" fmla="*/ 1444980 w 1477165"/>
                <a:gd name="connsiteY7" fmla="*/ 3262489 h 6705601"/>
                <a:gd name="connsiteX8" fmla="*/ 11292 w 1477165"/>
                <a:gd name="connsiteY8" fmla="*/ 3815644 h 6705601"/>
                <a:gd name="connsiteX9" fmla="*/ 1456270 w 1477165"/>
                <a:gd name="connsiteY9" fmla="*/ 4233332 h 6705601"/>
                <a:gd name="connsiteX10" fmla="*/ 3 w 1477165"/>
                <a:gd name="connsiteY10" fmla="*/ 4718755 h 6705601"/>
                <a:gd name="connsiteX11" fmla="*/ 1444981 w 1477165"/>
                <a:gd name="connsiteY11" fmla="*/ 5192890 h 6705601"/>
                <a:gd name="connsiteX12" fmla="*/ 982135 w 1477165"/>
                <a:gd name="connsiteY12" fmla="*/ 5486399 h 6705601"/>
                <a:gd name="connsiteX13" fmla="*/ 733782 w 1477165"/>
                <a:gd name="connsiteY13" fmla="*/ 5813777 h 6705601"/>
                <a:gd name="connsiteX14" fmla="*/ 688625 w 1477165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718755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639733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66371" h="6649157">
                  <a:moveTo>
                    <a:pt x="22586" y="0"/>
                  </a:moveTo>
                  <a:cubicBezTo>
                    <a:pt x="812807" y="115711"/>
                    <a:pt x="1444986" y="225779"/>
                    <a:pt x="1444986" y="361246"/>
                  </a:cubicBezTo>
                  <a:cubicBezTo>
                    <a:pt x="1444986" y="496713"/>
                    <a:pt x="22586" y="658519"/>
                    <a:pt x="22586" y="812800"/>
                  </a:cubicBezTo>
                  <a:cubicBezTo>
                    <a:pt x="22586" y="967081"/>
                    <a:pt x="1446868" y="1115718"/>
                    <a:pt x="1444986" y="1286933"/>
                  </a:cubicBezTo>
                  <a:cubicBezTo>
                    <a:pt x="1443105" y="1458148"/>
                    <a:pt x="9416" y="1569155"/>
                    <a:pt x="11297" y="1727199"/>
                  </a:cubicBezTo>
                  <a:cubicBezTo>
                    <a:pt x="13178" y="1885243"/>
                    <a:pt x="1454393" y="2112904"/>
                    <a:pt x="1456274" y="2235200"/>
                  </a:cubicBezTo>
                  <a:cubicBezTo>
                    <a:pt x="1458156" y="2357496"/>
                    <a:pt x="1889" y="2558816"/>
                    <a:pt x="8" y="2720623"/>
                  </a:cubicBezTo>
                  <a:cubicBezTo>
                    <a:pt x="-1873" y="2882430"/>
                    <a:pt x="1443104" y="3032949"/>
                    <a:pt x="1444985" y="3206045"/>
                  </a:cubicBezTo>
                  <a:cubicBezTo>
                    <a:pt x="1446866" y="3379141"/>
                    <a:pt x="9415" y="3597393"/>
                    <a:pt x="11297" y="3759200"/>
                  </a:cubicBezTo>
                  <a:cubicBezTo>
                    <a:pt x="13179" y="3921007"/>
                    <a:pt x="1458156" y="4039540"/>
                    <a:pt x="1456275" y="4176888"/>
                  </a:cubicBezTo>
                  <a:cubicBezTo>
                    <a:pt x="1454394" y="4314236"/>
                    <a:pt x="3771" y="4440296"/>
                    <a:pt x="8" y="4583289"/>
                  </a:cubicBezTo>
                  <a:cubicBezTo>
                    <a:pt x="-3755" y="4726282"/>
                    <a:pt x="1270008" y="4893735"/>
                    <a:pt x="1433697" y="5034846"/>
                  </a:cubicBezTo>
                  <a:cubicBezTo>
                    <a:pt x="1597386" y="5175957"/>
                    <a:pt x="1098792" y="5309541"/>
                    <a:pt x="982140" y="5429955"/>
                  </a:cubicBezTo>
                  <a:cubicBezTo>
                    <a:pt x="865488" y="5550369"/>
                    <a:pt x="782705" y="5554133"/>
                    <a:pt x="733787" y="5757333"/>
                  </a:cubicBezTo>
                  <a:cubicBezTo>
                    <a:pt x="684869" y="5960533"/>
                    <a:pt x="667933" y="6459127"/>
                    <a:pt x="688630" y="6649157"/>
                  </a:cubicBezTo>
                </a:path>
              </a:pathLst>
            </a:cu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46" name="テキスト ボックス 145"/>
            <p:cNvSpPr txBox="1"/>
            <p:nvPr/>
          </p:nvSpPr>
          <p:spPr>
            <a:xfrm>
              <a:off x="1999154" y="2100902"/>
              <a:ext cx="517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2</a:t>
              </a:r>
              <a:endParaRPr kumimoji="1" lang="ja-JP" altLang="en-US" dirty="0"/>
            </a:p>
          </p:txBody>
        </p:sp>
        <p:sp>
          <p:nvSpPr>
            <p:cNvPr id="147" name="フリーフォーム 146"/>
            <p:cNvSpPr/>
            <p:nvPr/>
          </p:nvSpPr>
          <p:spPr>
            <a:xfrm flipH="1">
              <a:off x="2492913" y="2077424"/>
              <a:ext cx="79305" cy="504529"/>
            </a:xfrm>
            <a:custGeom>
              <a:avLst/>
              <a:gdLst>
                <a:gd name="connsiteX0" fmla="*/ 11296 w 1478851"/>
                <a:gd name="connsiteY0" fmla="*/ 0 h 6197600"/>
                <a:gd name="connsiteX1" fmla="*/ 1478851 w 1478851"/>
                <a:gd name="connsiteY1" fmla="*/ 666044 h 6197600"/>
                <a:gd name="connsiteX2" fmla="*/ 11296 w 1478851"/>
                <a:gd name="connsiteY2" fmla="*/ 1253067 h 6197600"/>
                <a:gd name="connsiteX3" fmla="*/ 1433696 w 1478851"/>
                <a:gd name="connsiteY3" fmla="*/ 1919111 h 6197600"/>
                <a:gd name="connsiteX4" fmla="*/ 7 w 1478851"/>
                <a:gd name="connsiteY4" fmla="*/ 2280355 h 6197600"/>
                <a:gd name="connsiteX5" fmla="*/ 1456273 w 1478851"/>
                <a:gd name="connsiteY5" fmla="*/ 2675467 h 6197600"/>
                <a:gd name="connsiteX6" fmla="*/ 11296 w 1478851"/>
                <a:gd name="connsiteY6" fmla="*/ 3014133 h 6197600"/>
                <a:gd name="connsiteX7" fmla="*/ 1467562 w 1478851"/>
                <a:gd name="connsiteY7" fmla="*/ 3420533 h 6197600"/>
                <a:gd name="connsiteX8" fmla="*/ 11296 w 1478851"/>
                <a:gd name="connsiteY8" fmla="*/ 3702755 h 6197600"/>
                <a:gd name="connsiteX9" fmla="*/ 1444985 w 1478851"/>
                <a:gd name="connsiteY9" fmla="*/ 4165600 h 6197600"/>
                <a:gd name="connsiteX10" fmla="*/ 11296 w 1478851"/>
                <a:gd name="connsiteY10" fmla="*/ 4436533 h 6197600"/>
                <a:gd name="connsiteX11" fmla="*/ 1433696 w 1478851"/>
                <a:gd name="connsiteY11" fmla="*/ 5012267 h 6197600"/>
                <a:gd name="connsiteX12" fmla="*/ 857962 w 1478851"/>
                <a:gd name="connsiteY12" fmla="*/ 5226755 h 6197600"/>
                <a:gd name="connsiteX13" fmla="*/ 609607 w 1478851"/>
                <a:gd name="connsiteY13" fmla="*/ 5655733 h 6197600"/>
                <a:gd name="connsiteX14" fmla="*/ 609607 w 1478851"/>
                <a:gd name="connsiteY14" fmla="*/ 6197600 h 6197600"/>
                <a:gd name="connsiteX0" fmla="*/ 11296 w 1478852"/>
                <a:gd name="connsiteY0" fmla="*/ 0 h 6197600"/>
                <a:gd name="connsiteX1" fmla="*/ 1478851 w 1478852"/>
                <a:gd name="connsiteY1" fmla="*/ 666044 h 6197600"/>
                <a:gd name="connsiteX2" fmla="*/ 22585 w 1478852"/>
                <a:gd name="connsiteY2" fmla="*/ 1038578 h 6197600"/>
                <a:gd name="connsiteX3" fmla="*/ 1433696 w 1478852"/>
                <a:gd name="connsiteY3" fmla="*/ 1919111 h 6197600"/>
                <a:gd name="connsiteX4" fmla="*/ 7 w 1478852"/>
                <a:gd name="connsiteY4" fmla="*/ 2280355 h 6197600"/>
                <a:gd name="connsiteX5" fmla="*/ 1456273 w 1478852"/>
                <a:gd name="connsiteY5" fmla="*/ 2675467 h 6197600"/>
                <a:gd name="connsiteX6" fmla="*/ 11296 w 1478852"/>
                <a:gd name="connsiteY6" fmla="*/ 3014133 h 6197600"/>
                <a:gd name="connsiteX7" fmla="*/ 1467562 w 1478852"/>
                <a:gd name="connsiteY7" fmla="*/ 3420533 h 6197600"/>
                <a:gd name="connsiteX8" fmla="*/ 11296 w 1478852"/>
                <a:gd name="connsiteY8" fmla="*/ 3702755 h 6197600"/>
                <a:gd name="connsiteX9" fmla="*/ 1444985 w 1478852"/>
                <a:gd name="connsiteY9" fmla="*/ 4165600 h 6197600"/>
                <a:gd name="connsiteX10" fmla="*/ 11296 w 1478852"/>
                <a:gd name="connsiteY10" fmla="*/ 4436533 h 6197600"/>
                <a:gd name="connsiteX11" fmla="*/ 1433696 w 1478852"/>
                <a:gd name="connsiteY11" fmla="*/ 5012267 h 6197600"/>
                <a:gd name="connsiteX12" fmla="*/ 857962 w 1478852"/>
                <a:gd name="connsiteY12" fmla="*/ 5226755 h 6197600"/>
                <a:gd name="connsiteX13" fmla="*/ 609607 w 1478852"/>
                <a:gd name="connsiteY13" fmla="*/ 5655733 h 6197600"/>
                <a:gd name="connsiteX14" fmla="*/ 609607 w 1478852"/>
                <a:gd name="connsiteY14" fmla="*/ 6197600 h 6197600"/>
                <a:gd name="connsiteX0" fmla="*/ 11291 w 1478847"/>
                <a:gd name="connsiteY0" fmla="*/ 0 h 6197600"/>
                <a:gd name="connsiteX1" fmla="*/ 1478846 w 1478847"/>
                <a:gd name="connsiteY1" fmla="*/ 666044 h 6197600"/>
                <a:gd name="connsiteX2" fmla="*/ 22580 w 1478847"/>
                <a:gd name="connsiteY2" fmla="*/ 1038578 h 6197600"/>
                <a:gd name="connsiteX3" fmla="*/ 1467558 w 1478847"/>
                <a:gd name="connsiteY3" fmla="*/ 1648178 h 6197600"/>
                <a:gd name="connsiteX4" fmla="*/ 2 w 1478847"/>
                <a:gd name="connsiteY4" fmla="*/ 2280355 h 6197600"/>
                <a:gd name="connsiteX5" fmla="*/ 1456268 w 1478847"/>
                <a:gd name="connsiteY5" fmla="*/ 2675467 h 6197600"/>
                <a:gd name="connsiteX6" fmla="*/ 11291 w 1478847"/>
                <a:gd name="connsiteY6" fmla="*/ 3014133 h 6197600"/>
                <a:gd name="connsiteX7" fmla="*/ 1467557 w 1478847"/>
                <a:gd name="connsiteY7" fmla="*/ 3420533 h 6197600"/>
                <a:gd name="connsiteX8" fmla="*/ 11291 w 1478847"/>
                <a:gd name="connsiteY8" fmla="*/ 3702755 h 6197600"/>
                <a:gd name="connsiteX9" fmla="*/ 1444980 w 1478847"/>
                <a:gd name="connsiteY9" fmla="*/ 4165600 h 6197600"/>
                <a:gd name="connsiteX10" fmla="*/ 11291 w 1478847"/>
                <a:gd name="connsiteY10" fmla="*/ 4436533 h 6197600"/>
                <a:gd name="connsiteX11" fmla="*/ 1433691 w 1478847"/>
                <a:gd name="connsiteY11" fmla="*/ 5012267 h 6197600"/>
                <a:gd name="connsiteX12" fmla="*/ 857957 w 1478847"/>
                <a:gd name="connsiteY12" fmla="*/ 5226755 h 6197600"/>
                <a:gd name="connsiteX13" fmla="*/ 609602 w 1478847"/>
                <a:gd name="connsiteY13" fmla="*/ 5655733 h 6197600"/>
                <a:gd name="connsiteX14" fmla="*/ 609602 w 1478847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56275 w 1467564"/>
                <a:gd name="connsiteY3" fmla="*/ 1648178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4289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44986 w 1456274"/>
                <a:gd name="connsiteY3" fmla="*/ 1535289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33697 w 1456274"/>
                <a:gd name="connsiteY3" fmla="*/ 1343377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56267 w 1467556"/>
                <a:gd name="connsiteY5" fmla="*/ 2675467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702755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815644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90134"/>
                <a:gd name="connsiteY0" fmla="*/ 0 h 6197600"/>
                <a:gd name="connsiteX1" fmla="*/ 1444979 w 1490134"/>
                <a:gd name="connsiteY1" fmla="*/ 417690 h 6197600"/>
                <a:gd name="connsiteX2" fmla="*/ 22579 w 1490134"/>
                <a:gd name="connsiteY2" fmla="*/ 869244 h 6197600"/>
                <a:gd name="connsiteX3" fmla="*/ 1444979 w 1490134"/>
                <a:gd name="connsiteY3" fmla="*/ 1343377 h 6197600"/>
                <a:gd name="connsiteX4" fmla="*/ 1 w 1490134"/>
                <a:gd name="connsiteY4" fmla="*/ 1896532 h 6197600"/>
                <a:gd name="connsiteX5" fmla="*/ 1433690 w 1490134"/>
                <a:gd name="connsiteY5" fmla="*/ 2393244 h 6197600"/>
                <a:gd name="connsiteX6" fmla="*/ 22579 w 1490134"/>
                <a:gd name="connsiteY6" fmla="*/ 2935111 h 6197600"/>
                <a:gd name="connsiteX7" fmla="*/ 1467556 w 1490134"/>
                <a:gd name="connsiteY7" fmla="*/ 3420533 h 6197600"/>
                <a:gd name="connsiteX8" fmla="*/ 11290 w 1490134"/>
                <a:gd name="connsiteY8" fmla="*/ 3815644 h 6197600"/>
                <a:gd name="connsiteX9" fmla="*/ 1490134 w 1490134"/>
                <a:gd name="connsiteY9" fmla="*/ 4402666 h 6197600"/>
                <a:gd name="connsiteX10" fmla="*/ 11290 w 1490134"/>
                <a:gd name="connsiteY10" fmla="*/ 4436533 h 6197600"/>
                <a:gd name="connsiteX11" fmla="*/ 1433690 w 1490134"/>
                <a:gd name="connsiteY11" fmla="*/ 5012267 h 6197600"/>
                <a:gd name="connsiteX12" fmla="*/ 857956 w 1490134"/>
                <a:gd name="connsiteY12" fmla="*/ 5226755 h 6197600"/>
                <a:gd name="connsiteX13" fmla="*/ 609601 w 1490134"/>
                <a:gd name="connsiteY13" fmla="*/ 5655733 h 6197600"/>
                <a:gd name="connsiteX14" fmla="*/ 609601 w 1490134"/>
                <a:gd name="connsiteY14" fmla="*/ 6197600 h 6197600"/>
                <a:gd name="connsiteX0" fmla="*/ 11339 w 1490184"/>
                <a:gd name="connsiteY0" fmla="*/ 0 h 6197600"/>
                <a:gd name="connsiteX1" fmla="*/ 1445028 w 1490184"/>
                <a:gd name="connsiteY1" fmla="*/ 417690 h 6197600"/>
                <a:gd name="connsiteX2" fmla="*/ 22628 w 1490184"/>
                <a:gd name="connsiteY2" fmla="*/ 869244 h 6197600"/>
                <a:gd name="connsiteX3" fmla="*/ 1445028 w 1490184"/>
                <a:gd name="connsiteY3" fmla="*/ 1343377 h 6197600"/>
                <a:gd name="connsiteX4" fmla="*/ 50 w 1490184"/>
                <a:gd name="connsiteY4" fmla="*/ 1896532 h 6197600"/>
                <a:gd name="connsiteX5" fmla="*/ 1433739 w 1490184"/>
                <a:gd name="connsiteY5" fmla="*/ 2393244 h 6197600"/>
                <a:gd name="connsiteX6" fmla="*/ 22628 w 1490184"/>
                <a:gd name="connsiteY6" fmla="*/ 2935111 h 6197600"/>
                <a:gd name="connsiteX7" fmla="*/ 1467605 w 1490184"/>
                <a:gd name="connsiteY7" fmla="*/ 3420533 h 6197600"/>
                <a:gd name="connsiteX8" fmla="*/ 11339 w 1490184"/>
                <a:gd name="connsiteY8" fmla="*/ 3815644 h 6197600"/>
                <a:gd name="connsiteX9" fmla="*/ 1490183 w 1490184"/>
                <a:gd name="connsiteY9" fmla="*/ 4402666 h 6197600"/>
                <a:gd name="connsiteX10" fmla="*/ 50 w 1490184"/>
                <a:gd name="connsiteY10" fmla="*/ 4718755 h 6197600"/>
                <a:gd name="connsiteX11" fmla="*/ 1433739 w 1490184"/>
                <a:gd name="connsiteY11" fmla="*/ 5012267 h 6197600"/>
                <a:gd name="connsiteX12" fmla="*/ 858005 w 1490184"/>
                <a:gd name="connsiteY12" fmla="*/ 5226755 h 6197600"/>
                <a:gd name="connsiteX13" fmla="*/ 609650 w 1490184"/>
                <a:gd name="connsiteY13" fmla="*/ 5655733 h 6197600"/>
                <a:gd name="connsiteX14" fmla="*/ 609650 w 1490184"/>
                <a:gd name="connsiteY14" fmla="*/ 6197600 h 6197600"/>
                <a:gd name="connsiteX0" fmla="*/ 11291 w 1522167"/>
                <a:gd name="connsiteY0" fmla="*/ 0 h 6197600"/>
                <a:gd name="connsiteX1" fmla="*/ 1444980 w 1522167"/>
                <a:gd name="connsiteY1" fmla="*/ 417690 h 6197600"/>
                <a:gd name="connsiteX2" fmla="*/ 22580 w 1522167"/>
                <a:gd name="connsiteY2" fmla="*/ 869244 h 6197600"/>
                <a:gd name="connsiteX3" fmla="*/ 1444980 w 1522167"/>
                <a:gd name="connsiteY3" fmla="*/ 1343377 h 6197600"/>
                <a:gd name="connsiteX4" fmla="*/ 2 w 1522167"/>
                <a:gd name="connsiteY4" fmla="*/ 1896532 h 6197600"/>
                <a:gd name="connsiteX5" fmla="*/ 1433691 w 1522167"/>
                <a:gd name="connsiteY5" fmla="*/ 2393244 h 6197600"/>
                <a:gd name="connsiteX6" fmla="*/ 22580 w 1522167"/>
                <a:gd name="connsiteY6" fmla="*/ 2935111 h 6197600"/>
                <a:gd name="connsiteX7" fmla="*/ 1467557 w 1522167"/>
                <a:gd name="connsiteY7" fmla="*/ 3420533 h 6197600"/>
                <a:gd name="connsiteX8" fmla="*/ 11291 w 1522167"/>
                <a:gd name="connsiteY8" fmla="*/ 3815644 h 6197600"/>
                <a:gd name="connsiteX9" fmla="*/ 1490135 w 1522167"/>
                <a:gd name="connsiteY9" fmla="*/ 4402666 h 6197600"/>
                <a:gd name="connsiteX10" fmla="*/ 2 w 1522167"/>
                <a:gd name="connsiteY10" fmla="*/ 4718755 h 6197600"/>
                <a:gd name="connsiteX11" fmla="*/ 1501424 w 1522167"/>
                <a:gd name="connsiteY11" fmla="*/ 5249334 h 6197600"/>
                <a:gd name="connsiteX12" fmla="*/ 857957 w 1522167"/>
                <a:gd name="connsiteY12" fmla="*/ 5226755 h 6197600"/>
                <a:gd name="connsiteX13" fmla="*/ 609602 w 1522167"/>
                <a:gd name="connsiteY13" fmla="*/ 5655733 h 6197600"/>
                <a:gd name="connsiteX14" fmla="*/ 609602 w 1522167"/>
                <a:gd name="connsiteY14" fmla="*/ 6197600 h 6197600"/>
                <a:gd name="connsiteX0" fmla="*/ 11291 w 1500130"/>
                <a:gd name="connsiteY0" fmla="*/ 0 h 6197600"/>
                <a:gd name="connsiteX1" fmla="*/ 1444980 w 1500130"/>
                <a:gd name="connsiteY1" fmla="*/ 417690 h 6197600"/>
                <a:gd name="connsiteX2" fmla="*/ 22580 w 1500130"/>
                <a:gd name="connsiteY2" fmla="*/ 869244 h 6197600"/>
                <a:gd name="connsiteX3" fmla="*/ 1444980 w 1500130"/>
                <a:gd name="connsiteY3" fmla="*/ 1343377 h 6197600"/>
                <a:gd name="connsiteX4" fmla="*/ 2 w 1500130"/>
                <a:gd name="connsiteY4" fmla="*/ 1896532 h 6197600"/>
                <a:gd name="connsiteX5" fmla="*/ 1433691 w 1500130"/>
                <a:gd name="connsiteY5" fmla="*/ 2393244 h 6197600"/>
                <a:gd name="connsiteX6" fmla="*/ 22580 w 1500130"/>
                <a:gd name="connsiteY6" fmla="*/ 2935111 h 6197600"/>
                <a:gd name="connsiteX7" fmla="*/ 1467557 w 1500130"/>
                <a:gd name="connsiteY7" fmla="*/ 3420533 h 6197600"/>
                <a:gd name="connsiteX8" fmla="*/ 11291 w 1500130"/>
                <a:gd name="connsiteY8" fmla="*/ 3815644 h 6197600"/>
                <a:gd name="connsiteX9" fmla="*/ 1490135 w 1500130"/>
                <a:gd name="connsiteY9" fmla="*/ 4402666 h 6197600"/>
                <a:gd name="connsiteX10" fmla="*/ 2 w 1500130"/>
                <a:gd name="connsiteY10" fmla="*/ 4718755 h 6197600"/>
                <a:gd name="connsiteX11" fmla="*/ 1478847 w 1500130"/>
                <a:gd name="connsiteY11" fmla="*/ 5204178 h 6197600"/>
                <a:gd name="connsiteX12" fmla="*/ 857957 w 1500130"/>
                <a:gd name="connsiteY12" fmla="*/ 5226755 h 6197600"/>
                <a:gd name="connsiteX13" fmla="*/ 609602 w 1500130"/>
                <a:gd name="connsiteY13" fmla="*/ 5655733 h 6197600"/>
                <a:gd name="connsiteX14" fmla="*/ 609602 w 1500130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57987 w 1490166"/>
                <a:gd name="connsiteY12" fmla="*/ 52267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0 w 1490165"/>
                <a:gd name="connsiteY0" fmla="*/ 0 h 6197600"/>
                <a:gd name="connsiteX1" fmla="*/ 1445009 w 1490165"/>
                <a:gd name="connsiteY1" fmla="*/ 417690 h 6197600"/>
                <a:gd name="connsiteX2" fmla="*/ 22609 w 1490165"/>
                <a:gd name="connsiteY2" fmla="*/ 869244 h 6197600"/>
                <a:gd name="connsiteX3" fmla="*/ 1445009 w 1490165"/>
                <a:gd name="connsiteY3" fmla="*/ 1343377 h 6197600"/>
                <a:gd name="connsiteX4" fmla="*/ 31 w 1490165"/>
                <a:gd name="connsiteY4" fmla="*/ 1896532 h 6197600"/>
                <a:gd name="connsiteX5" fmla="*/ 1433720 w 1490165"/>
                <a:gd name="connsiteY5" fmla="*/ 2393244 h 6197600"/>
                <a:gd name="connsiteX6" fmla="*/ 22609 w 1490165"/>
                <a:gd name="connsiteY6" fmla="*/ 2935111 h 6197600"/>
                <a:gd name="connsiteX7" fmla="*/ 1467586 w 1490165"/>
                <a:gd name="connsiteY7" fmla="*/ 3420533 h 6197600"/>
                <a:gd name="connsiteX8" fmla="*/ 11320 w 1490165"/>
                <a:gd name="connsiteY8" fmla="*/ 3815644 h 6197600"/>
                <a:gd name="connsiteX9" fmla="*/ 1490164 w 1490165"/>
                <a:gd name="connsiteY9" fmla="*/ 4402666 h 6197600"/>
                <a:gd name="connsiteX10" fmla="*/ 31 w 1490165"/>
                <a:gd name="connsiteY10" fmla="*/ 4718755 h 6197600"/>
                <a:gd name="connsiteX11" fmla="*/ 1445009 w 1490165"/>
                <a:gd name="connsiteY11" fmla="*/ 5192890 h 6197600"/>
                <a:gd name="connsiteX12" fmla="*/ 857986 w 1490165"/>
                <a:gd name="connsiteY12" fmla="*/ 5226755 h 6197600"/>
                <a:gd name="connsiteX13" fmla="*/ 609631 w 1490165"/>
                <a:gd name="connsiteY13" fmla="*/ 5655733 h 6197600"/>
                <a:gd name="connsiteX14" fmla="*/ 609631 w 1490165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54788 w 1490166"/>
                <a:gd name="connsiteY13" fmla="*/ 5870222 h 6197600"/>
                <a:gd name="connsiteX14" fmla="*/ 609632 w 1490166"/>
                <a:gd name="connsiteY14" fmla="*/ 6197600 h 6197600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54788 w 1490166"/>
                <a:gd name="connsiteY13" fmla="*/ 5870222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54788 w 1490166"/>
                <a:gd name="connsiteY13" fmla="*/ 5791199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982164 w 1490166"/>
                <a:gd name="connsiteY12" fmla="*/ 5486399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32 w 1490166"/>
                <a:gd name="connsiteY4" fmla="*/ 1896532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806221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32 w 1490166"/>
                <a:gd name="connsiteY6" fmla="*/ 2777067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292 w 1477165"/>
                <a:gd name="connsiteY0" fmla="*/ 0 h 6705601"/>
                <a:gd name="connsiteX1" fmla="*/ 1444981 w 1477165"/>
                <a:gd name="connsiteY1" fmla="*/ 417690 h 6705601"/>
                <a:gd name="connsiteX2" fmla="*/ 22581 w 1477165"/>
                <a:gd name="connsiteY2" fmla="*/ 869244 h 6705601"/>
                <a:gd name="connsiteX3" fmla="*/ 1444981 w 1477165"/>
                <a:gd name="connsiteY3" fmla="*/ 1343377 h 6705601"/>
                <a:gd name="connsiteX4" fmla="*/ 11292 w 1477165"/>
                <a:gd name="connsiteY4" fmla="*/ 1783643 h 6705601"/>
                <a:gd name="connsiteX5" fmla="*/ 1456269 w 1477165"/>
                <a:gd name="connsiteY5" fmla="*/ 2291644 h 6705601"/>
                <a:gd name="connsiteX6" fmla="*/ 3 w 1477165"/>
                <a:gd name="connsiteY6" fmla="*/ 2777067 h 6705601"/>
                <a:gd name="connsiteX7" fmla="*/ 1444980 w 1477165"/>
                <a:gd name="connsiteY7" fmla="*/ 3262489 h 6705601"/>
                <a:gd name="connsiteX8" fmla="*/ 11292 w 1477165"/>
                <a:gd name="connsiteY8" fmla="*/ 3815644 h 6705601"/>
                <a:gd name="connsiteX9" fmla="*/ 1456270 w 1477165"/>
                <a:gd name="connsiteY9" fmla="*/ 4233332 h 6705601"/>
                <a:gd name="connsiteX10" fmla="*/ 3 w 1477165"/>
                <a:gd name="connsiteY10" fmla="*/ 4718755 h 6705601"/>
                <a:gd name="connsiteX11" fmla="*/ 1444981 w 1477165"/>
                <a:gd name="connsiteY11" fmla="*/ 5192890 h 6705601"/>
                <a:gd name="connsiteX12" fmla="*/ 982135 w 1477165"/>
                <a:gd name="connsiteY12" fmla="*/ 5486399 h 6705601"/>
                <a:gd name="connsiteX13" fmla="*/ 733782 w 1477165"/>
                <a:gd name="connsiteY13" fmla="*/ 5813777 h 6705601"/>
                <a:gd name="connsiteX14" fmla="*/ 688625 w 1477165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718755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639733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66371" h="6649157">
                  <a:moveTo>
                    <a:pt x="22586" y="0"/>
                  </a:moveTo>
                  <a:cubicBezTo>
                    <a:pt x="812807" y="115711"/>
                    <a:pt x="1444986" y="225779"/>
                    <a:pt x="1444986" y="361246"/>
                  </a:cubicBezTo>
                  <a:cubicBezTo>
                    <a:pt x="1444986" y="496713"/>
                    <a:pt x="22586" y="658519"/>
                    <a:pt x="22586" y="812800"/>
                  </a:cubicBezTo>
                  <a:cubicBezTo>
                    <a:pt x="22586" y="967081"/>
                    <a:pt x="1446868" y="1115718"/>
                    <a:pt x="1444986" y="1286933"/>
                  </a:cubicBezTo>
                  <a:cubicBezTo>
                    <a:pt x="1443105" y="1458148"/>
                    <a:pt x="9416" y="1569155"/>
                    <a:pt x="11297" y="1727199"/>
                  </a:cubicBezTo>
                  <a:cubicBezTo>
                    <a:pt x="13178" y="1885243"/>
                    <a:pt x="1454393" y="2112904"/>
                    <a:pt x="1456274" y="2235200"/>
                  </a:cubicBezTo>
                  <a:cubicBezTo>
                    <a:pt x="1458156" y="2357496"/>
                    <a:pt x="1889" y="2558816"/>
                    <a:pt x="8" y="2720623"/>
                  </a:cubicBezTo>
                  <a:cubicBezTo>
                    <a:pt x="-1873" y="2882430"/>
                    <a:pt x="1443104" y="3032949"/>
                    <a:pt x="1444985" y="3206045"/>
                  </a:cubicBezTo>
                  <a:cubicBezTo>
                    <a:pt x="1446866" y="3379141"/>
                    <a:pt x="9415" y="3597393"/>
                    <a:pt x="11297" y="3759200"/>
                  </a:cubicBezTo>
                  <a:cubicBezTo>
                    <a:pt x="13179" y="3921007"/>
                    <a:pt x="1458156" y="4039540"/>
                    <a:pt x="1456275" y="4176888"/>
                  </a:cubicBezTo>
                  <a:cubicBezTo>
                    <a:pt x="1454394" y="4314236"/>
                    <a:pt x="3771" y="4440296"/>
                    <a:pt x="8" y="4583289"/>
                  </a:cubicBezTo>
                  <a:cubicBezTo>
                    <a:pt x="-3755" y="4726282"/>
                    <a:pt x="1270008" y="4893735"/>
                    <a:pt x="1433697" y="5034846"/>
                  </a:cubicBezTo>
                  <a:cubicBezTo>
                    <a:pt x="1597386" y="5175957"/>
                    <a:pt x="1098792" y="5309541"/>
                    <a:pt x="982140" y="5429955"/>
                  </a:cubicBezTo>
                  <a:cubicBezTo>
                    <a:pt x="865488" y="5550369"/>
                    <a:pt x="782705" y="5554133"/>
                    <a:pt x="733787" y="5757333"/>
                  </a:cubicBezTo>
                  <a:cubicBezTo>
                    <a:pt x="684869" y="5960533"/>
                    <a:pt x="667933" y="6459127"/>
                    <a:pt x="688630" y="6649157"/>
                  </a:cubicBezTo>
                </a:path>
              </a:pathLst>
            </a:cu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64" name="テキスト ボックス 163"/>
            <p:cNvSpPr txBox="1"/>
            <p:nvPr/>
          </p:nvSpPr>
          <p:spPr>
            <a:xfrm>
              <a:off x="2533170" y="2095020"/>
              <a:ext cx="517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3</a:t>
              </a:r>
              <a:endParaRPr kumimoji="1" lang="ja-JP" altLang="en-US" dirty="0"/>
            </a:p>
          </p:txBody>
        </p:sp>
        <p:sp>
          <p:nvSpPr>
            <p:cNvPr id="165" name="フリーフォーム 164"/>
            <p:cNvSpPr/>
            <p:nvPr/>
          </p:nvSpPr>
          <p:spPr>
            <a:xfrm flipH="1">
              <a:off x="3066594" y="2072570"/>
              <a:ext cx="79305" cy="504529"/>
            </a:xfrm>
            <a:custGeom>
              <a:avLst/>
              <a:gdLst>
                <a:gd name="connsiteX0" fmla="*/ 11296 w 1478851"/>
                <a:gd name="connsiteY0" fmla="*/ 0 h 6197600"/>
                <a:gd name="connsiteX1" fmla="*/ 1478851 w 1478851"/>
                <a:gd name="connsiteY1" fmla="*/ 666044 h 6197600"/>
                <a:gd name="connsiteX2" fmla="*/ 11296 w 1478851"/>
                <a:gd name="connsiteY2" fmla="*/ 1253067 h 6197600"/>
                <a:gd name="connsiteX3" fmla="*/ 1433696 w 1478851"/>
                <a:gd name="connsiteY3" fmla="*/ 1919111 h 6197600"/>
                <a:gd name="connsiteX4" fmla="*/ 7 w 1478851"/>
                <a:gd name="connsiteY4" fmla="*/ 2280355 h 6197600"/>
                <a:gd name="connsiteX5" fmla="*/ 1456273 w 1478851"/>
                <a:gd name="connsiteY5" fmla="*/ 2675467 h 6197600"/>
                <a:gd name="connsiteX6" fmla="*/ 11296 w 1478851"/>
                <a:gd name="connsiteY6" fmla="*/ 3014133 h 6197600"/>
                <a:gd name="connsiteX7" fmla="*/ 1467562 w 1478851"/>
                <a:gd name="connsiteY7" fmla="*/ 3420533 h 6197600"/>
                <a:gd name="connsiteX8" fmla="*/ 11296 w 1478851"/>
                <a:gd name="connsiteY8" fmla="*/ 3702755 h 6197600"/>
                <a:gd name="connsiteX9" fmla="*/ 1444985 w 1478851"/>
                <a:gd name="connsiteY9" fmla="*/ 4165600 h 6197600"/>
                <a:gd name="connsiteX10" fmla="*/ 11296 w 1478851"/>
                <a:gd name="connsiteY10" fmla="*/ 4436533 h 6197600"/>
                <a:gd name="connsiteX11" fmla="*/ 1433696 w 1478851"/>
                <a:gd name="connsiteY11" fmla="*/ 5012267 h 6197600"/>
                <a:gd name="connsiteX12" fmla="*/ 857962 w 1478851"/>
                <a:gd name="connsiteY12" fmla="*/ 5226755 h 6197600"/>
                <a:gd name="connsiteX13" fmla="*/ 609607 w 1478851"/>
                <a:gd name="connsiteY13" fmla="*/ 5655733 h 6197600"/>
                <a:gd name="connsiteX14" fmla="*/ 609607 w 1478851"/>
                <a:gd name="connsiteY14" fmla="*/ 6197600 h 6197600"/>
                <a:gd name="connsiteX0" fmla="*/ 11296 w 1478852"/>
                <a:gd name="connsiteY0" fmla="*/ 0 h 6197600"/>
                <a:gd name="connsiteX1" fmla="*/ 1478851 w 1478852"/>
                <a:gd name="connsiteY1" fmla="*/ 666044 h 6197600"/>
                <a:gd name="connsiteX2" fmla="*/ 22585 w 1478852"/>
                <a:gd name="connsiteY2" fmla="*/ 1038578 h 6197600"/>
                <a:gd name="connsiteX3" fmla="*/ 1433696 w 1478852"/>
                <a:gd name="connsiteY3" fmla="*/ 1919111 h 6197600"/>
                <a:gd name="connsiteX4" fmla="*/ 7 w 1478852"/>
                <a:gd name="connsiteY4" fmla="*/ 2280355 h 6197600"/>
                <a:gd name="connsiteX5" fmla="*/ 1456273 w 1478852"/>
                <a:gd name="connsiteY5" fmla="*/ 2675467 h 6197600"/>
                <a:gd name="connsiteX6" fmla="*/ 11296 w 1478852"/>
                <a:gd name="connsiteY6" fmla="*/ 3014133 h 6197600"/>
                <a:gd name="connsiteX7" fmla="*/ 1467562 w 1478852"/>
                <a:gd name="connsiteY7" fmla="*/ 3420533 h 6197600"/>
                <a:gd name="connsiteX8" fmla="*/ 11296 w 1478852"/>
                <a:gd name="connsiteY8" fmla="*/ 3702755 h 6197600"/>
                <a:gd name="connsiteX9" fmla="*/ 1444985 w 1478852"/>
                <a:gd name="connsiteY9" fmla="*/ 4165600 h 6197600"/>
                <a:gd name="connsiteX10" fmla="*/ 11296 w 1478852"/>
                <a:gd name="connsiteY10" fmla="*/ 4436533 h 6197600"/>
                <a:gd name="connsiteX11" fmla="*/ 1433696 w 1478852"/>
                <a:gd name="connsiteY11" fmla="*/ 5012267 h 6197600"/>
                <a:gd name="connsiteX12" fmla="*/ 857962 w 1478852"/>
                <a:gd name="connsiteY12" fmla="*/ 5226755 h 6197600"/>
                <a:gd name="connsiteX13" fmla="*/ 609607 w 1478852"/>
                <a:gd name="connsiteY13" fmla="*/ 5655733 h 6197600"/>
                <a:gd name="connsiteX14" fmla="*/ 609607 w 1478852"/>
                <a:gd name="connsiteY14" fmla="*/ 6197600 h 6197600"/>
                <a:gd name="connsiteX0" fmla="*/ 11291 w 1478847"/>
                <a:gd name="connsiteY0" fmla="*/ 0 h 6197600"/>
                <a:gd name="connsiteX1" fmla="*/ 1478846 w 1478847"/>
                <a:gd name="connsiteY1" fmla="*/ 666044 h 6197600"/>
                <a:gd name="connsiteX2" fmla="*/ 22580 w 1478847"/>
                <a:gd name="connsiteY2" fmla="*/ 1038578 h 6197600"/>
                <a:gd name="connsiteX3" fmla="*/ 1467558 w 1478847"/>
                <a:gd name="connsiteY3" fmla="*/ 1648178 h 6197600"/>
                <a:gd name="connsiteX4" fmla="*/ 2 w 1478847"/>
                <a:gd name="connsiteY4" fmla="*/ 2280355 h 6197600"/>
                <a:gd name="connsiteX5" fmla="*/ 1456268 w 1478847"/>
                <a:gd name="connsiteY5" fmla="*/ 2675467 h 6197600"/>
                <a:gd name="connsiteX6" fmla="*/ 11291 w 1478847"/>
                <a:gd name="connsiteY6" fmla="*/ 3014133 h 6197600"/>
                <a:gd name="connsiteX7" fmla="*/ 1467557 w 1478847"/>
                <a:gd name="connsiteY7" fmla="*/ 3420533 h 6197600"/>
                <a:gd name="connsiteX8" fmla="*/ 11291 w 1478847"/>
                <a:gd name="connsiteY8" fmla="*/ 3702755 h 6197600"/>
                <a:gd name="connsiteX9" fmla="*/ 1444980 w 1478847"/>
                <a:gd name="connsiteY9" fmla="*/ 4165600 h 6197600"/>
                <a:gd name="connsiteX10" fmla="*/ 11291 w 1478847"/>
                <a:gd name="connsiteY10" fmla="*/ 4436533 h 6197600"/>
                <a:gd name="connsiteX11" fmla="*/ 1433691 w 1478847"/>
                <a:gd name="connsiteY11" fmla="*/ 5012267 h 6197600"/>
                <a:gd name="connsiteX12" fmla="*/ 857957 w 1478847"/>
                <a:gd name="connsiteY12" fmla="*/ 5226755 h 6197600"/>
                <a:gd name="connsiteX13" fmla="*/ 609602 w 1478847"/>
                <a:gd name="connsiteY13" fmla="*/ 5655733 h 6197600"/>
                <a:gd name="connsiteX14" fmla="*/ 609602 w 1478847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56275 w 1467564"/>
                <a:gd name="connsiteY3" fmla="*/ 1648178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4289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44986 w 1456274"/>
                <a:gd name="connsiteY3" fmla="*/ 1535289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33697 w 1456274"/>
                <a:gd name="connsiteY3" fmla="*/ 1343377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56267 w 1467556"/>
                <a:gd name="connsiteY5" fmla="*/ 2675467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702755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815644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90134"/>
                <a:gd name="connsiteY0" fmla="*/ 0 h 6197600"/>
                <a:gd name="connsiteX1" fmla="*/ 1444979 w 1490134"/>
                <a:gd name="connsiteY1" fmla="*/ 417690 h 6197600"/>
                <a:gd name="connsiteX2" fmla="*/ 22579 w 1490134"/>
                <a:gd name="connsiteY2" fmla="*/ 869244 h 6197600"/>
                <a:gd name="connsiteX3" fmla="*/ 1444979 w 1490134"/>
                <a:gd name="connsiteY3" fmla="*/ 1343377 h 6197600"/>
                <a:gd name="connsiteX4" fmla="*/ 1 w 1490134"/>
                <a:gd name="connsiteY4" fmla="*/ 1896532 h 6197600"/>
                <a:gd name="connsiteX5" fmla="*/ 1433690 w 1490134"/>
                <a:gd name="connsiteY5" fmla="*/ 2393244 h 6197600"/>
                <a:gd name="connsiteX6" fmla="*/ 22579 w 1490134"/>
                <a:gd name="connsiteY6" fmla="*/ 2935111 h 6197600"/>
                <a:gd name="connsiteX7" fmla="*/ 1467556 w 1490134"/>
                <a:gd name="connsiteY7" fmla="*/ 3420533 h 6197600"/>
                <a:gd name="connsiteX8" fmla="*/ 11290 w 1490134"/>
                <a:gd name="connsiteY8" fmla="*/ 3815644 h 6197600"/>
                <a:gd name="connsiteX9" fmla="*/ 1490134 w 1490134"/>
                <a:gd name="connsiteY9" fmla="*/ 4402666 h 6197600"/>
                <a:gd name="connsiteX10" fmla="*/ 11290 w 1490134"/>
                <a:gd name="connsiteY10" fmla="*/ 4436533 h 6197600"/>
                <a:gd name="connsiteX11" fmla="*/ 1433690 w 1490134"/>
                <a:gd name="connsiteY11" fmla="*/ 5012267 h 6197600"/>
                <a:gd name="connsiteX12" fmla="*/ 857956 w 1490134"/>
                <a:gd name="connsiteY12" fmla="*/ 5226755 h 6197600"/>
                <a:gd name="connsiteX13" fmla="*/ 609601 w 1490134"/>
                <a:gd name="connsiteY13" fmla="*/ 5655733 h 6197600"/>
                <a:gd name="connsiteX14" fmla="*/ 609601 w 1490134"/>
                <a:gd name="connsiteY14" fmla="*/ 6197600 h 6197600"/>
                <a:gd name="connsiteX0" fmla="*/ 11339 w 1490184"/>
                <a:gd name="connsiteY0" fmla="*/ 0 h 6197600"/>
                <a:gd name="connsiteX1" fmla="*/ 1445028 w 1490184"/>
                <a:gd name="connsiteY1" fmla="*/ 417690 h 6197600"/>
                <a:gd name="connsiteX2" fmla="*/ 22628 w 1490184"/>
                <a:gd name="connsiteY2" fmla="*/ 869244 h 6197600"/>
                <a:gd name="connsiteX3" fmla="*/ 1445028 w 1490184"/>
                <a:gd name="connsiteY3" fmla="*/ 1343377 h 6197600"/>
                <a:gd name="connsiteX4" fmla="*/ 50 w 1490184"/>
                <a:gd name="connsiteY4" fmla="*/ 1896532 h 6197600"/>
                <a:gd name="connsiteX5" fmla="*/ 1433739 w 1490184"/>
                <a:gd name="connsiteY5" fmla="*/ 2393244 h 6197600"/>
                <a:gd name="connsiteX6" fmla="*/ 22628 w 1490184"/>
                <a:gd name="connsiteY6" fmla="*/ 2935111 h 6197600"/>
                <a:gd name="connsiteX7" fmla="*/ 1467605 w 1490184"/>
                <a:gd name="connsiteY7" fmla="*/ 3420533 h 6197600"/>
                <a:gd name="connsiteX8" fmla="*/ 11339 w 1490184"/>
                <a:gd name="connsiteY8" fmla="*/ 3815644 h 6197600"/>
                <a:gd name="connsiteX9" fmla="*/ 1490183 w 1490184"/>
                <a:gd name="connsiteY9" fmla="*/ 4402666 h 6197600"/>
                <a:gd name="connsiteX10" fmla="*/ 50 w 1490184"/>
                <a:gd name="connsiteY10" fmla="*/ 4718755 h 6197600"/>
                <a:gd name="connsiteX11" fmla="*/ 1433739 w 1490184"/>
                <a:gd name="connsiteY11" fmla="*/ 5012267 h 6197600"/>
                <a:gd name="connsiteX12" fmla="*/ 858005 w 1490184"/>
                <a:gd name="connsiteY12" fmla="*/ 5226755 h 6197600"/>
                <a:gd name="connsiteX13" fmla="*/ 609650 w 1490184"/>
                <a:gd name="connsiteY13" fmla="*/ 5655733 h 6197600"/>
                <a:gd name="connsiteX14" fmla="*/ 609650 w 1490184"/>
                <a:gd name="connsiteY14" fmla="*/ 6197600 h 6197600"/>
                <a:gd name="connsiteX0" fmla="*/ 11291 w 1522167"/>
                <a:gd name="connsiteY0" fmla="*/ 0 h 6197600"/>
                <a:gd name="connsiteX1" fmla="*/ 1444980 w 1522167"/>
                <a:gd name="connsiteY1" fmla="*/ 417690 h 6197600"/>
                <a:gd name="connsiteX2" fmla="*/ 22580 w 1522167"/>
                <a:gd name="connsiteY2" fmla="*/ 869244 h 6197600"/>
                <a:gd name="connsiteX3" fmla="*/ 1444980 w 1522167"/>
                <a:gd name="connsiteY3" fmla="*/ 1343377 h 6197600"/>
                <a:gd name="connsiteX4" fmla="*/ 2 w 1522167"/>
                <a:gd name="connsiteY4" fmla="*/ 1896532 h 6197600"/>
                <a:gd name="connsiteX5" fmla="*/ 1433691 w 1522167"/>
                <a:gd name="connsiteY5" fmla="*/ 2393244 h 6197600"/>
                <a:gd name="connsiteX6" fmla="*/ 22580 w 1522167"/>
                <a:gd name="connsiteY6" fmla="*/ 2935111 h 6197600"/>
                <a:gd name="connsiteX7" fmla="*/ 1467557 w 1522167"/>
                <a:gd name="connsiteY7" fmla="*/ 3420533 h 6197600"/>
                <a:gd name="connsiteX8" fmla="*/ 11291 w 1522167"/>
                <a:gd name="connsiteY8" fmla="*/ 3815644 h 6197600"/>
                <a:gd name="connsiteX9" fmla="*/ 1490135 w 1522167"/>
                <a:gd name="connsiteY9" fmla="*/ 4402666 h 6197600"/>
                <a:gd name="connsiteX10" fmla="*/ 2 w 1522167"/>
                <a:gd name="connsiteY10" fmla="*/ 4718755 h 6197600"/>
                <a:gd name="connsiteX11" fmla="*/ 1501424 w 1522167"/>
                <a:gd name="connsiteY11" fmla="*/ 5249334 h 6197600"/>
                <a:gd name="connsiteX12" fmla="*/ 857957 w 1522167"/>
                <a:gd name="connsiteY12" fmla="*/ 5226755 h 6197600"/>
                <a:gd name="connsiteX13" fmla="*/ 609602 w 1522167"/>
                <a:gd name="connsiteY13" fmla="*/ 5655733 h 6197600"/>
                <a:gd name="connsiteX14" fmla="*/ 609602 w 1522167"/>
                <a:gd name="connsiteY14" fmla="*/ 6197600 h 6197600"/>
                <a:gd name="connsiteX0" fmla="*/ 11291 w 1500130"/>
                <a:gd name="connsiteY0" fmla="*/ 0 h 6197600"/>
                <a:gd name="connsiteX1" fmla="*/ 1444980 w 1500130"/>
                <a:gd name="connsiteY1" fmla="*/ 417690 h 6197600"/>
                <a:gd name="connsiteX2" fmla="*/ 22580 w 1500130"/>
                <a:gd name="connsiteY2" fmla="*/ 869244 h 6197600"/>
                <a:gd name="connsiteX3" fmla="*/ 1444980 w 1500130"/>
                <a:gd name="connsiteY3" fmla="*/ 1343377 h 6197600"/>
                <a:gd name="connsiteX4" fmla="*/ 2 w 1500130"/>
                <a:gd name="connsiteY4" fmla="*/ 1896532 h 6197600"/>
                <a:gd name="connsiteX5" fmla="*/ 1433691 w 1500130"/>
                <a:gd name="connsiteY5" fmla="*/ 2393244 h 6197600"/>
                <a:gd name="connsiteX6" fmla="*/ 22580 w 1500130"/>
                <a:gd name="connsiteY6" fmla="*/ 2935111 h 6197600"/>
                <a:gd name="connsiteX7" fmla="*/ 1467557 w 1500130"/>
                <a:gd name="connsiteY7" fmla="*/ 3420533 h 6197600"/>
                <a:gd name="connsiteX8" fmla="*/ 11291 w 1500130"/>
                <a:gd name="connsiteY8" fmla="*/ 3815644 h 6197600"/>
                <a:gd name="connsiteX9" fmla="*/ 1490135 w 1500130"/>
                <a:gd name="connsiteY9" fmla="*/ 4402666 h 6197600"/>
                <a:gd name="connsiteX10" fmla="*/ 2 w 1500130"/>
                <a:gd name="connsiteY10" fmla="*/ 4718755 h 6197600"/>
                <a:gd name="connsiteX11" fmla="*/ 1478847 w 1500130"/>
                <a:gd name="connsiteY11" fmla="*/ 5204178 h 6197600"/>
                <a:gd name="connsiteX12" fmla="*/ 857957 w 1500130"/>
                <a:gd name="connsiteY12" fmla="*/ 5226755 h 6197600"/>
                <a:gd name="connsiteX13" fmla="*/ 609602 w 1500130"/>
                <a:gd name="connsiteY13" fmla="*/ 5655733 h 6197600"/>
                <a:gd name="connsiteX14" fmla="*/ 609602 w 1500130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57987 w 1490166"/>
                <a:gd name="connsiteY12" fmla="*/ 52267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0 w 1490165"/>
                <a:gd name="connsiteY0" fmla="*/ 0 h 6197600"/>
                <a:gd name="connsiteX1" fmla="*/ 1445009 w 1490165"/>
                <a:gd name="connsiteY1" fmla="*/ 417690 h 6197600"/>
                <a:gd name="connsiteX2" fmla="*/ 22609 w 1490165"/>
                <a:gd name="connsiteY2" fmla="*/ 869244 h 6197600"/>
                <a:gd name="connsiteX3" fmla="*/ 1445009 w 1490165"/>
                <a:gd name="connsiteY3" fmla="*/ 1343377 h 6197600"/>
                <a:gd name="connsiteX4" fmla="*/ 31 w 1490165"/>
                <a:gd name="connsiteY4" fmla="*/ 1896532 h 6197600"/>
                <a:gd name="connsiteX5" fmla="*/ 1433720 w 1490165"/>
                <a:gd name="connsiteY5" fmla="*/ 2393244 h 6197600"/>
                <a:gd name="connsiteX6" fmla="*/ 22609 w 1490165"/>
                <a:gd name="connsiteY6" fmla="*/ 2935111 h 6197600"/>
                <a:gd name="connsiteX7" fmla="*/ 1467586 w 1490165"/>
                <a:gd name="connsiteY7" fmla="*/ 3420533 h 6197600"/>
                <a:gd name="connsiteX8" fmla="*/ 11320 w 1490165"/>
                <a:gd name="connsiteY8" fmla="*/ 3815644 h 6197600"/>
                <a:gd name="connsiteX9" fmla="*/ 1490164 w 1490165"/>
                <a:gd name="connsiteY9" fmla="*/ 4402666 h 6197600"/>
                <a:gd name="connsiteX10" fmla="*/ 31 w 1490165"/>
                <a:gd name="connsiteY10" fmla="*/ 4718755 h 6197600"/>
                <a:gd name="connsiteX11" fmla="*/ 1445009 w 1490165"/>
                <a:gd name="connsiteY11" fmla="*/ 5192890 h 6197600"/>
                <a:gd name="connsiteX12" fmla="*/ 857986 w 1490165"/>
                <a:gd name="connsiteY12" fmla="*/ 5226755 h 6197600"/>
                <a:gd name="connsiteX13" fmla="*/ 609631 w 1490165"/>
                <a:gd name="connsiteY13" fmla="*/ 5655733 h 6197600"/>
                <a:gd name="connsiteX14" fmla="*/ 609631 w 1490165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54788 w 1490166"/>
                <a:gd name="connsiteY13" fmla="*/ 5870222 h 6197600"/>
                <a:gd name="connsiteX14" fmla="*/ 609632 w 1490166"/>
                <a:gd name="connsiteY14" fmla="*/ 6197600 h 6197600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54788 w 1490166"/>
                <a:gd name="connsiteY13" fmla="*/ 5870222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54788 w 1490166"/>
                <a:gd name="connsiteY13" fmla="*/ 5791199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982164 w 1490166"/>
                <a:gd name="connsiteY12" fmla="*/ 5486399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32 w 1490166"/>
                <a:gd name="connsiteY4" fmla="*/ 1896532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806221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32 w 1490166"/>
                <a:gd name="connsiteY6" fmla="*/ 2777067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292 w 1477165"/>
                <a:gd name="connsiteY0" fmla="*/ 0 h 6705601"/>
                <a:gd name="connsiteX1" fmla="*/ 1444981 w 1477165"/>
                <a:gd name="connsiteY1" fmla="*/ 417690 h 6705601"/>
                <a:gd name="connsiteX2" fmla="*/ 22581 w 1477165"/>
                <a:gd name="connsiteY2" fmla="*/ 869244 h 6705601"/>
                <a:gd name="connsiteX3" fmla="*/ 1444981 w 1477165"/>
                <a:gd name="connsiteY3" fmla="*/ 1343377 h 6705601"/>
                <a:gd name="connsiteX4" fmla="*/ 11292 w 1477165"/>
                <a:gd name="connsiteY4" fmla="*/ 1783643 h 6705601"/>
                <a:gd name="connsiteX5" fmla="*/ 1456269 w 1477165"/>
                <a:gd name="connsiteY5" fmla="*/ 2291644 h 6705601"/>
                <a:gd name="connsiteX6" fmla="*/ 3 w 1477165"/>
                <a:gd name="connsiteY6" fmla="*/ 2777067 h 6705601"/>
                <a:gd name="connsiteX7" fmla="*/ 1444980 w 1477165"/>
                <a:gd name="connsiteY7" fmla="*/ 3262489 h 6705601"/>
                <a:gd name="connsiteX8" fmla="*/ 11292 w 1477165"/>
                <a:gd name="connsiteY8" fmla="*/ 3815644 h 6705601"/>
                <a:gd name="connsiteX9" fmla="*/ 1456270 w 1477165"/>
                <a:gd name="connsiteY9" fmla="*/ 4233332 h 6705601"/>
                <a:gd name="connsiteX10" fmla="*/ 3 w 1477165"/>
                <a:gd name="connsiteY10" fmla="*/ 4718755 h 6705601"/>
                <a:gd name="connsiteX11" fmla="*/ 1444981 w 1477165"/>
                <a:gd name="connsiteY11" fmla="*/ 5192890 h 6705601"/>
                <a:gd name="connsiteX12" fmla="*/ 982135 w 1477165"/>
                <a:gd name="connsiteY12" fmla="*/ 5486399 h 6705601"/>
                <a:gd name="connsiteX13" fmla="*/ 733782 w 1477165"/>
                <a:gd name="connsiteY13" fmla="*/ 5813777 h 6705601"/>
                <a:gd name="connsiteX14" fmla="*/ 688625 w 1477165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718755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639733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66371" h="6649157">
                  <a:moveTo>
                    <a:pt x="22586" y="0"/>
                  </a:moveTo>
                  <a:cubicBezTo>
                    <a:pt x="812807" y="115711"/>
                    <a:pt x="1444986" y="225779"/>
                    <a:pt x="1444986" y="361246"/>
                  </a:cubicBezTo>
                  <a:cubicBezTo>
                    <a:pt x="1444986" y="496713"/>
                    <a:pt x="22586" y="658519"/>
                    <a:pt x="22586" y="812800"/>
                  </a:cubicBezTo>
                  <a:cubicBezTo>
                    <a:pt x="22586" y="967081"/>
                    <a:pt x="1446868" y="1115718"/>
                    <a:pt x="1444986" y="1286933"/>
                  </a:cubicBezTo>
                  <a:cubicBezTo>
                    <a:pt x="1443105" y="1458148"/>
                    <a:pt x="9416" y="1569155"/>
                    <a:pt x="11297" y="1727199"/>
                  </a:cubicBezTo>
                  <a:cubicBezTo>
                    <a:pt x="13178" y="1885243"/>
                    <a:pt x="1454393" y="2112904"/>
                    <a:pt x="1456274" y="2235200"/>
                  </a:cubicBezTo>
                  <a:cubicBezTo>
                    <a:pt x="1458156" y="2357496"/>
                    <a:pt x="1889" y="2558816"/>
                    <a:pt x="8" y="2720623"/>
                  </a:cubicBezTo>
                  <a:cubicBezTo>
                    <a:pt x="-1873" y="2882430"/>
                    <a:pt x="1443104" y="3032949"/>
                    <a:pt x="1444985" y="3206045"/>
                  </a:cubicBezTo>
                  <a:cubicBezTo>
                    <a:pt x="1446866" y="3379141"/>
                    <a:pt x="9415" y="3597393"/>
                    <a:pt x="11297" y="3759200"/>
                  </a:cubicBezTo>
                  <a:cubicBezTo>
                    <a:pt x="13179" y="3921007"/>
                    <a:pt x="1458156" y="4039540"/>
                    <a:pt x="1456275" y="4176888"/>
                  </a:cubicBezTo>
                  <a:cubicBezTo>
                    <a:pt x="1454394" y="4314236"/>
                    <a:pt x="3771" y="4440296"/>
                    <a:pt x="8" y="4583289"/>
                  </a:cubicBezTo>
                  <a:cubicBezTo>
                    <a:pt x="-3755" y="4726282"/>
                    <a:pt x="1270008" y="4893735"/>
                    <a:pt x="1433697" y="5034846"/>
                  </a:cubicBezTo>
                  <a:cubicBezTo>
                    <a:pt x="1597386" y="5175957"/>
                    <a:pt x="1098792" y="5309541"/>
                    <a:pt x="982140" y="5429955"/>
                  </a:cubicBezTo>
                  <a:cubicBezTo>
                    <a:pt x="865488" y="5550369"/>
                    <a:pt x="782705" y="5554133"/>
                    <a:pt x="733787" y="5757333"/>
                  </a:cubicBezTo>
                  <a:cubicBezTo>
                    <a:pt x="684869" y="5960533"/>
                    <a:pt x="667933" y="6459127"/>
                    <a:pt x="688630" y="6649157"/>
                  </a:cubicBezTo>
                </a:path>
              </a:pathLst>
            </a:cu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66" name="テキスト ボックス 165"/>
            <p:cNvSpPr txBox="1"/>
            <p:nvPr/>
          </p:nvSpPr>
          <p:spPr>
            <a:xfrm>
              <a:off x="3072984" y="2090166"/>
              <a:ext cx="517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4</a:t>
              </a:r>
              <a:endParaRPr kumimoji="1" lang="ja-JP" altLang="en-US" dirty="0"/>
            </a:p>
          </p:txBody>
        </p:sp>
        <p:sp>
          <p:nvSpPr>
            <p:cNvPr id="167" name="フリーフォーム 166"/>
            <p:cNvSpPr/>
            <p:nvPr/>
          </p:nvSpPr>
          <p:spPr>
            <a:xfrm flipH="1">
              <a:off x="3591531" y="2054974"/>
              <a:ext cx="79305" cy="504529"/>
            </a:xfrm>
            <a:custGeom>
              <a:avLst/>
              <a:gdLst>
                <a:gd name="connsiteX0" fmla="*/ 11296 w 1478851"/>
                <a:gd name="connsiteY0" fmla="*/ 0 h 6197600"/>
                <a:gd name="connsiteX1" fmla="*/ 1478851 w 1478851"/>
                <a:gd name="connsiteY1" fmla="*/ 666044 h 6197600"/>
                <a:gd name="connsiteX2" fmla="*/ 11296 w 1478851"/>
                <a:gd name="connsiteY2" fmla="*/ 1253067 h 6197600"/>
                <a:gd name="connsiteX3" fmla="*/ 1433696 w 1478851"/>
                <a:gd name="connsiteY3" fmla="*/ 1919111 h 6197600"/>
                <a:gd name="connsiteX4" fmla="*/ 7 w 1478851"/>
                <a:gd name="connsiteY4" fmla="*/ 2280355 h 6197600"/>
                <a:gd name="connsiteX5" fmla="*/ 1456273 w 1478851"/>
                <a:gd name="connsiteY5" fmla="*/ 2675467 h 6197600"/>
                <a:gd name="connsiteX6" fmla="*/ 11296 w 1478851"/>
                <a:gd name="connsiteY6" fmla="*/ 3014133 h 6197600"/>
                <a:gd name="connsiteX7" fmla="*/ 1467562 w 1478851"/>
                <a:gd name="connsiteY7" fmla="*/ 3420533 h 6197600"/>
                <a:gd name="connsiteX8" fmla="*/ 11296 w 1478851"/>
                <a:gd name="connsiteY8" fmla="*/ 3702755 h 6197600"/>
                <a:gd name="connsiteX9" fmla="*/ 1444985 w 1478851"/>
                <a:gd name="connsiteY9" fmla="*/ 4165600 h 6197600"/>
                <a:gd name="connsiteX10" fmla="*/ 11296 w 1478851"/>
                <a:gd name="connsiteY10" fmla="*/ 4436533 h 6197600"/>
                <a:gd name="connsiteX11" fmla="*/ 1433696 w 1478851"/>
                <a:gd name="connsiteY11" fmla="*/ 5012267 h 6197600"/>
                <a:gd name="connsiteX12" fmla="*/ 857962 w 1478851"/>
                <a:gd name="connsiteY12" fmla="*/ 5226755 h 6197600"/>
                <a:gd name="connsiteX13" fmla="*/ 609607 w 1478851"/>
                <a:gd name="connsiteY13" fmla="*/ 5655733 h 6197600"/>
                <a:gd name="connsiteX14" fmla="*/ 609607 w 1478851"/>
                <a:gd name="connsiteY14" fmla="*/ 6197600 h 6197600"/>
                <a:gd name="connsiteX0" fmla="*/ 11296 w 1478852"/>
                <a:gd name="connsiteY0" fmla="*/ 0 h 6197600"/>
                <a:gd name="connsiteX1" fmla="*/ 1478851 w 1478852"/>
                <a:gd name="connsiteY1" fmla="*/ 666044 h 6197600"/>
                <a:gd name="connsiteX2" fmla="*/ 22585 w 1478852"/>
                <a:gd name="connsiteY2" fmla="*/ 1038578 h 6197600"/>
                <a:gd name="connsiteX3" fmla="*/ 1433696 w 1478852"/>
                <a:gd name="connsiteY3" fmla="*/ 1919111 h 6197600"/>
                <a:gd name="connsiteX4" fmla="*/ 7 w 1478852"/>
                <a:gd name="connsiteY4" fmla="*/ 2280355 h 6197600"/>
                <a:gd name="connsiteX5" fmla="*/ 1456273 w 1478852"/>
                <a:gd name="connsiteY5" fmla="*/ 2675467 h 6197600"/>
                <a:gd name="connsiteX6" fmla="*/ 11296 w 1478852"/>
                <a:gd name="connsiteY6" fmla="*/ 3014133 h 6197600"/>
                <a:gd name="connsiteX7" fmla="*/ 1467562 w 1478852"/>
                <a:gd name="connsiteY7" fmla="*/ 3420533 h 6197600"/>
                <a:gd name="connsiteX8" fmla="*/ 11296 w 1478852"/>
                <a:gd name="connsiteY8" fmla="*/ 3702755 h 6197600"/>
                <a:gd name="connsiteX9" fmla="*/ 1444985 w 1478852"/>
                <a:gd name="connsiteY9" fmla="*/ 4165600 h 6197600"/>
                <a:gd name="connsiteX10" fmla="*/ 11296 w 1478852"/>
                <a:gd name="connsiteY10" fmla="*/ 4436533 h 6197600"/>
                <a:gd name="connsiteX11" fmla="*/ 1433696 w 1478852"/>
                <a:gd name="connsiteY11" fmla="*/ 5012267 h 6197600"/>
                <a:gd name="connsiteX12" fmla="*/ 857962 w 1478852"/>
                <a:gd name="connsiteY12" fmla="*/ 5226755 h 6197600"/>
                <a:gd name="connsiteX13" fmla="*/ 609607 w 1478852"/>
                <a:gd name="connsiteY13" fmla="*/ 5655733 h 6197600"/>
                <a:gd name="connsiteX14" fmla="*/ 609607 w 1478852"/>
                <a:gd name="connsiteY14" fmla="*/ 6197600 h 6197600"/>
                <a:gd name="connsiteX0" fmla="*/ 11291 w 1478847"/>
                <a:gd name="connsiteY0" fmla="*/ 0 h 6197600"/>
                <a:gd name="connsiteX1" fmla="*/ 1478846 w 1478847"/>
                <a:gd name="connsiteY1" fmla="*/ 666044 h 6197600"/>
                <a:gd name="connsiteX2" fmla="*/ 22580 w 1478847"/>
                <a:gd name="connsiteY2" fmla="*/ 1038578 h 6197600"/>
                <a:gd name="connsiteX3" fmla="*/ 1467558 w 1478847"/>
                <a:gd name="connsiteY3" fmla="*/ 1648178 h 6197600"/>
                <a:gd name="connsiteX4" fmla="*/ 2 w 1478847"/>
                <a:gd name="connsiteY4" fmla="*/ 2280355 h 6197600"/>
                <a:gd name="connsiteX5" fmla="*/ 1456268 w 1478847"/>
                <a:gd name="connsiteY5" fmla="*/ 2675467 h 6197600"/>
                <a:gd name="connsiteX6" fmla="*/ 11291 w 1478847"/>
                <a:gd name="connsiteY6" fmla="*/ 3014133 h 6197600"/>
                <a:gd name="connsiteX7" fmla="*/ 1467557 w 1478847"/>
                <a:gd name="connsiteY7" fmla="*/ 3420533 h 6197600"/>
                <a:gd name="connsiteX8" fmla="*/ 11291 w 1478847"/>
                <a:gd name="connsiteY8" fmla="*/ 3702755 h 6197600"/>
                <a:gd name="connsiteX9" fmla="*/ 1444980 w 1478847"/>
                <a:gd name="connsiteY9" fmla="*/ 4165600 h 6197600"/>
                <a:gd name="connsiteX10" fmla="*/ 11291 w 1478847"/>
                <a:gd name="connsiteY10" fmla="*/ 4436533 h 6197600"/>
                <a:gd name="connsiteX11" fmla="*/ 1433691 w 1478847"/>
                <a:gd name="connsiteY11" fmla="*/ 5012267 h 6197600"/>
                <a:gd name="connsiteX12" fmla="*/ 857957 w 1478847"/>
                <a:gd name="connsiteY12" fmla="*/ 5226755 h 6197600"/>
                <a:gd name="connsiteX13" fmla="*/ 609602 w 1478847"/>
                <a:gd name="connsiteY13" fmla="*/ 5655733 h 6197600"/>
                <a:gd name="connsiteX14" fmla="*/ 609602 w 1478847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56275 w 1467564"/>
                <a:gd name="connsiteY3" fmla="*/ 1648178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4289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44986 w 1456274"/>
                <a:gd name="connsiteY3" fmla="*/ 1535289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33697 w 1456274"/>
                <a:gd name="connsiteY3" fmla="*/ 1343377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56267 w 1467556"/>
                <a:gd name="connsiteY5" fmla="*/ 2675467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702755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815644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90134"/>
                <a:gd name="connsiteY0" fmla="*/ 0 h 6197600"/>
                <a:gd name="connsiteX1" fmla="*/ 1444979 w 1490134"/>
                <a:gd name="connsiteY1" fmla="*/ 417690 h 6197600"/>
                <a:gd name="connsiteX2" fmla="*/ 22579 w 1490134"/>
                <a:gd name="connsiteY2" fmla="*/ 869244 h 6197600"/>
                <a:gd name="connsiteX3" fmla="*/ 1444979 w 1490134"/>
                <a:gd name="connsiteY3" fmla="*/ 1343377 h 6197600"/>
                <a:gd name="connsiteX4" fmla="*/ 1 w 1490134"/>
                <a:gd name="connsiteY4" fmla="*/ 1896532 h 6197600"/>
                <a:gd name="connsiteX5" fmla="*/ 1433690 w 1490134"/>
                <a:gd name="connsiteY5" fmla="*/ 2393244 h 6197600"/>
                <a:gd name="connsiteX6" fmla="*/ 22579 w 1490134"/>
                <a:gd name="connsiteY6" fmla="*/ 2935111 h 6197600"/>
                <a:gd name="connsiteX7" fmla="*/ 1467556 w 1490134"/>
                <a:gd name="connsiteY7" fmla="*/ 3420533 h 6197600"/>
                <a:gd name="connsiteX8" fmla="*/ 11290 w 1490134"/>
                <a:gd name="connsiteY8" fmla="*/ 3815644 h 6197600"/>
                <a:gd name="connsiteX9" fmla="*/ 1490134 w 1490134"/>
                <a:gd name="connsiteY9" fmla="*/ 4402666 h 6197600"/>
                <a:gd name="connsiteX10" fmla="*/ 11290 w 1490134"/>
                <a:gd name="connsiteY10" fmla="*/ 4436533 h 6197600"/>
                <a:gd name="connsiteX11" fmla="*/ 1433690 w 1490134"/>
                <a:gd name="connsiteY11" fmla="*/ 5012267 h 6197600"/>
                <a:gd name="connsiteX12" fmla="*/ 857956 w 1490134"/>
                <a:gd name="connsiteY12" fmla="*/ 5226755 h 6197600"/>
                <a:gd name="connsiteX13" fmla="*/ 609601 w 1490134"/>
                <a:gd name="connsiteY13" fmla="*/ 5655733 h 6197600"/>
                <a:gd name="connsiteX14" fmla="*/ 609601 w 1490134"/>
                <a:gd name="connsiteY14" fmla="*/ 6197600 h 6197600"/>
                <a:gd name="connsiteX0" fmla="*/ 11339 w 1490184"/>
                <a:gd name="connsiteY0" fmla="*/ 0 h 6197600"/>
                <a:gd name="connsiteX1" fmla="*/ 1445028 w 1490184"/>
                <a:gd name="connsiteY1" fmla="*/ 417690 h 6197600"/>
                <a:gd name="connsiteX2" fmla="*/ 22628 w 1490184"/>
                <a:gd name="connsiteY2" fmla="*/ 869244 h 6197600"/>
                <a:gd name="connsiteX3" fmla="*/ 1445028 w 1490184"/>
                <a:gd name="connsiteY3" fmla="*/ 1343377 h 6197600"/>
                <a:gd name="connsiteX4" fmla="*/ 50 w 1490184"/>
                <a:gd name="connsiteY4" fmla="*/ 1896532 h 6197600"/>
                <a:gd name="connsiteX5" fmla="*/ 1433739 w 1490184"/>
                <a:gd name="connsiteY5" fmla="*/ 2393244 h 6197600"/>
                <a:gd name="connsiteX6" fmla="*/ 22628 w 1490184"/>
                <a:gd name="connsiteY6" fmla="*/ 2935111 h 6197600"/>
                <a:gd name="connsiteX7" fmla="*/ 1467605 w 1490184"/>
                <a:gd name="connsiteY7" fmla="*/ 3420533 h 6197600"/>
                <a:gd name="connsiteX8" fmla="*/ 11339 w 1490184"/>
                <a:gd name="connsiteY8" fmla="*/ 3815644 h 6197600"/>
                <a:gd name="connsiteX9" fmla="*/ 1490183 w 1490184"/>
                <a:gd name="connsiteY9" fmla="*/ 4402666 h 6197600"/>
                <a:gd name="connsiteX10" fmla="*/ 50 w 1490184"/>
                <a:gd name="connsiteY10" fmla="*/ 4718755 h 6197600"/>
                <a:gd name="connsiteX11" fmla="*/ 1433739 w 1490184"/>
                <a:gd name="connsiteY11" fmla="*/ 5012267 h 6197600"/>
                <a:gd name="connsiteX12" fmla="*/ 858005 w 1490184"/>
                <a:gd name="connsiteY12" fmla="*/ 5226755 h 6197600"/>
                <a:gd name="connsiteX13" fmla="*/ 609650 w 1490184"/>
                <a:gd name="connsiteY13" fmla="*/ 5655733 h 6197600"/>
                <a:gd name="connsiteX14" fmla="*/ 609650 w 1490184"/>
                <a:gd name="connsiteY14" fmla="*/ 6197600 h 6197600"/>
                <a:gd name="connsiteX0" fmla="*/ 11291 w 1522167"/>
                <a:gd name="connsiteY0" fmla="*/ 0 h 6197600"/>
                <a:gd name="connsiteX1" fmla="*/ 1444980 w 1522167"/>
                <a:gd name="connsiteY1" fmla="*/ 417690 h 6197600"/>
                <a:gd name="connsiteX2" fmla="*/ 22580 w 1522167"/>
                <a:gd name="connsiteY2" fmla="*/ 869244 h 6197600"/>
                <a:gd name="connsiteX3" fmla="*/ 1444980 w 1522167"/>
                <a:gd name="connsiteY3" fmla="*/ 1343377 h 6197600"/>
                <a:gd name="connsiteX4" fmla="*/ 2 w 1522167"/>
                <a:gd name="connsiteY4" fmla="*/ 1896532 h 6197600"/>
                <a:gd name="connsiteX5" fmla="*/ 1433691 w 1522167"/>
                <a:gd name="connsiteY5" fmla="*/ 2393244 h 6197600"/>
                <a:gd name="connsiteX6" fmla="*/ 22580 w 1522167"/>
                <a:gd name="connsiteY6" fmla="*/ 2935111 h 6197600"/>
                <a:gd name="connsiteX7" fmla="*/ 1467557 w 1522167"/>
                <a:gd name="connsiteY7" fmla="*/ 3420533 h 6197600"/>
                <a:gd name="connsiteX8" fmla="*/ 11291 w 1522167"/>
                <a:gd name="connsiteY8" fmla="*/ 3815644 h 6197600"/>
                <a:gd name="connsiteX9" fmla="*/ 1490135 w 1522167"/>
                <a:gd name="connsiteY9" fmla="*/ 4402666 h 6197600"/>
                <a:gd name="connsiteX10" fmla="*/ 2 w 1522167"/>
                <a:gd name="connsiteY10" fmla="*/ 4718755 h 6197600"/>
                <a:gd name="connsiteX11" fmla="*/ 1501424 w 1522167"/>
                <a:gd name="connsiteY11" fmla="*/ 5249334 h 6197600"/>
                <a:gd name="connsiteX12" fmla="*/ 857957 w 1522167"/>
                <a:gd name="connsiteY12" fmla="*/ 5226755 h 6197600"/>
                <a:gd name="connsiteX13" fmla="*/ 609602 w 1522167"/>
                <a:gd name="connsiteY13" fmla="*/ 5655733 h 6197600"/>
                <a:gd name="connsiteX14" fmla="*/ 609602 w 1522167"/>
                <a:gd name="connsiteY14" fmla="*/ 6197600 h 6197600"/>
                <a:gd name="connsiteX0" fmla="*/ 11291 w 1500130"/>
                <a:gd name="connsiteY0" fmla="*/ 0 h 6197600"/>
                <a:gd name="connsiteX1" fmla="*/ 1444980 w 1500130"/>
                <a:gd name="connsiteY1" fmla="*/ 417690 h 6197600"/>
                <a:gd name="connsiteX2" fmla="*/ 22580 w 1500130"/>
                <a:gd name="connsiteY2" fmla="*/ 869244 h 6197600"/>
                <a:gd name="connsiteX3" fmla="*/ 1444980 w 1500130"/>
                <a:gd name="connsiteY3" fmla="*/ 1343377 h 6197600"/>
                <a:gd name="connsiteX4" fmla="*/ 2 w 1500130"/>
                <a:gd name="connsiteY4" fmla="*/ 1896532 h 6197600"/>
                <a:gd name="connsiteX5" fmla="*/ 1433691 w 1500130"/>
                <a:gd name="connsiteY5" fmla="*/ 2393244 h 6197600"/>
                <a:gd name="connsiteX6" fmla="*/ 22580 w 1500130"/>
                <a:gd name="connsiteY6" fmla="*/ 2935111 h 6197600"/>
                <a:gd name="connsiteX7" fmla="*/ 1467557 w 1500130"/>
                <a:gd name="connsiteY7" fmla="*/ 3420533 h 6197600"/>
                <a:gd name="connsiteX8" fmla="*/ 11291 w 1500130"/>
                <a:gd name="connsiteY8" fmla="*/ 3815644 h 6197600"/>
                <a:gd name="connsiteX9" fmla="*/ 1490135 w 1500130"/>
                <a:gd name="connsiteY9" fmla="*/ 4402666 h 6197600"/>
                <a:gd name="connsiteX10" fmla="*/ 2 w 1500130"/>
                <a:gd name="connsiteY10" fmla="*/ 4718755 h 6197600"/>
                <a:gd name="connsiteX11" fmla="*/ 1478847 w 1500130"/>
                <a:gd name="connsiteY11" fmla="*/ 5204178 h 6197600"/>
                <a:gd name="connsiteX12" fmla="*/ 857957 w 1500130"/>
                <a:gd name="connsiteY12" fmla="*/ 5226755 h 6197600"/>
                <a:gd name="connsiteX13" fmla="*/ 609602 w 1500130"/>
                <a:gd name="connsiteY13" fmla="*/ 5655733 h 6197600"/>
                <a:gd name="connsiteX14" fmla="*/ 609602 w 1500130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57987 w 1490166"/>
                <a:gd name="connsiteY12" fmla="*/ 52267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0 w 1490165"/>
                <a:gd name="connsiteY0" fmla="*/ 0 h 6197600"/>
                <a:gd name="connsiteX1" fmla="*/ 1445009 w 1490165"/>
                <a:gd name="connsiteY1" fmla="*/ 417690 h 6197600"/>
                <a:gd name="connsiteX2" fmla="*/ 22609 w 1490165"/>
                <a:gd name="connsiteY2" fmla="*/ 869244 h 6197600"/>
                <a:gd name="connsiteX3" fmla="*/ 1445009 w 1490165"/>
                <a:gd name="connsiteY3" fmla="*/ 1343377 h 6197600"/>
                <a:gd name="connsiteX4" fmla="*/ 31 w 1490165"/>
                <a:gd name="connsiteY4" fmla="*/ 1896532 h 6197600"/>
                <a:gd name="connsiteX5" fmla="*/ 1433720 w 1490165"/>
                <a:gd name="connsiteY5" fmla="*/ 2393244 h 6197600"/>
                <a:gd name="connsiteX6" fmla="*/ 22609 w 1490165"/>
                <a:gd name="connsiteY6" fmla="*/ 2935111 h 6197600"/>
                <a:gd name="connsiteX7" fmla="*/ 1467586 w 1490165"/>
                <a:gd name="connsiteY7" fmla="*/ 3420533 h 6197600"/>
                <a:gd name="connsiteX8" fmla="*/ 11320 w 1490165"/>
                <a:gd name="connsiteY8" fmla="*/ 3815644 h 6197600"/>
                <a:gd name="connsiteX9" fmla="*/ 1490164 w 1490165"/>
                <a:gd name="connsiteY9" fmla="*/ 4402666 h 6197600"/>
                <a:gd name="connsiteX10" fmla="*/ 31 w 1490165"/>
                <a:gd name="connsiteY10" fmla="*/ 4718755 h 6197600"/>
                <a:gd name="connsiteX11" fmla="*/ 1445009 w 1490165"/>
                <a:gd name="connsiteY11" fmla="*/ 5192890 h 6197600"/>
                <a:gd name="connsiteX12" fmla="*/ 857986 w 1490165"/>
                <a:gd name="connsiteY12" fmla="*/ 5226755 h 6197600"/>
                <a:gd name="connsiteX13" fmla="*/ 609631 w 1490165"/>
                <a:gd name="connsiteY13" fmla="*/ 5655733 h 6197600"/>
                <a:gd name="connsiteX14" fmla="*/ 609631 w 1490165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54788 w 1490166"/>
                <a:gd name="connsiteY13" fmla="*/ 5870222 h 6197600"/>
                <a:gd name="connsiteX14" fmla="*/ 609632 w 1490166"/>
                <a:gd name="connsiteY14" fmla="*/ 6197600 h 6197600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54788 w 1490166"/>
                <a:gd name="connsiteY13" fmla="*/ 5870222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54788 w 1490166"/>
                <a:gd name="connsiteY13" fmla="*/ 5791199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982164 w 1490166"/>
                <a:gd name="connsiteY12" fmla="*/ 5486399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32 w 1490166"/>
                <a:gd name="connsiteY4" fmla="*/ 1896532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806221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32 w 1490166"/>
                <a:gd name="connsiteY6" fmla="*/ 2777067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292 w 1477165"/>
                <a:gd name="connsiteY0" fmla="*/ 0 h 6705601"/>
                <a:gd name="connsiteX1" fmla="*/ 1444981 w 1477165"/>
                <a:gd name="connsiteY1" fmla="*/ 417690 h 6705601"/>
                <a:gd name="connsiteX2" fmla="*/ 22581 w 1477165"/>
                <a:gd name="connsiteY2" fmla="*/ 869244 h 6705601"/>
                <a:gd name="connsiteX3" fmla="*/ 1444981 w 1477165"/>
                <a:gd name="connsiteY3" fmla="*/ 1343377 h 6705601"/>
                <a:gd name="connsiteX4" fmla="*/ 11292 w 1477165"/>
                <a:gd name="connsiteY4" fmla="*/ 1783643 h 6705601"/>
                <a:gd name="connsiteX5" fmla="*/ 1456269 w 1477165"/>
                <a:gd name="connsiteY5" fmla="*/ 2291644 h 6705601"/>
                <a:gd name="connsiteX6" fmla="*/ 3 w 1477165"/>
                <a:gd name="connsiteY6" fmla="*/ 2777067 h 6705601"/>
                <a:gd name="connsiteX7" fmla="*/ 1444980 w 1477165"/>
                <a:gd name="connsiteY7" fmla="*/ 3262489 h 6705601"/>
                <a:gd name="connsiteX8" fmla="*/ 11292 w 1477165"/>
                <a:gd name="connsiteY8" fmla="*/ 3815644 h 6705601"/>
                <a:gd name="connsiteX9" fmla="*/ 1456270 w 1477165"/>
                <a:gd name="connsiteY9" fmla="*/ 4233332 h 6705601"/>
                <a:gd name="connsiteX10" fmla="*/ 3 w 1477165"/>
                <a:gd name="connsiteY10" fmla="*/ 4718755 h 6705601"/>
                <a:gd name="connsiteX11" fmla="*/ 1444981 w 1477165"/>
                <a:gd name="connsiteY11" fmla="*/ 5192890 h 6705601"/>
                <a:gd name="connsiteX12" fmla="*/ 982135 w 1477165"/>
                <a:gd name="connsiteY12" fmla="*/ 5486399 h 6705601"/>
                <a:gd name="connsiteX13" fmla="*/ 733782 w 1477165"/>
                <a:gd name="connsiteY13" fmla="*/ 5813777 h 6705601"/>
                <a:gd name="connsiteX14" fmla="*/ 688625 w 1477165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718755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639733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66371" h="6649157">
                  <a:moveTo>
                    <a:pt x="22586" y="0"/>
                  </a:moveTo>
                  <a:cubicBezTo>
                    <a:pt x="812807" y="115711"/>
                    <a:pt x="1444986" y="225779"/>
                    <a:pt x="1444986" y="361246"/>
                  </a:cubicBezTo>
                  <a:cubicBezTo>
                    <a:pt x="1444986" y="496713"/>
                    <a:pt x="22586" y="658519"/>
                    <a:pt x="22586" y="812800"/>
                  </a:cubicBezTo>
                  <a:cubicBezTo>
                    <a:pt x="22586" y="967081"/>
                    <a:pt x="1446868" y="1115718"/>
                    <a:pt x="1444986" y="1286933"/>
                  </a:cubicBezTo>
                  <a:cubicBezTo>
                    <a:pt x="1443105" y="1458148"/>
                    <a:pt x="9416" y="1569155"/>
                    <a:pt x="11297" y="1727199"/>
                  </a:cubicBezTo>
                  <a:cubicBezTo>
                    <a:pt x="13178" y="1885243"/>
                    <a:pt x="1454393" y="2112904"/>
                    <a:pt x="1456274" y="2235200"/>
                  </a:cubicBezTo>
                  <a:cubicBezTo>
                    <a:pt x="1458156" y="2357496"/>
                    <a:pt x="1889" y="2558816"/>
                    <a:pt x="8" y="2720623"/>
                  </a:cubicBezTo>
                  <a:cubicBezTo>
                    <a:pt x="-1873" y="2882430"/>
                    <a:pt x="1443104" y="3032949"/>
                    <a:pt x="1444985" y="3206045"/>
                  </a:cubicBezTo>
                  <a:cubicBezTo>
                    <a:pt x="1446866" y="3379141"/>
                    <a:pt x="9415" y="3597393"/>
                    <a:pt x="11297" y="3759200"/>
                  </a:cubicBezTo>
                  <a:cubicBezTo>
                    <a:pt x="13179" y="3921007"/>
                    <a:pt x="1458156" y="4039540"/>
                    <a:pt x="1456275" y="4176888"/>
                  </a:cubicBezTo>
                  <a:cubicBezTo>
                    <a:pt x="1454394" y="4314236"/>
                    <a:pt x="3771" y="4440296"/>
                    <a:pt x="8" y="4583289"/>
                  </a:cubicBezTo>
                  <a:cubicBezTo>
                    <a:pt x="-3755" y="4726282"/>
                    <a:pt x="1270008" y="4893735"/>
                    <a:pt x="1433697" y="5034846"/>
                  </a:cubicBezTo>
                  <a:cubicBezTo>
                    <a:pt x="1597386" y="5175957"/>
                    <a:pt x="1098792" y="5309541"/>
                    <a:pt x="982140" y="5429955"/>
                  </a:cubicBezTo>
                  <a:cubicBezTo>
                    <a:pt x="865488" y="5550369"/>
                    <a:pt x="782705" y="5554133"/>
                    <a:pt x="733787" y="5757333"/>
                  </a:cubicBezTo>
                  <a:cubicBezTo>
                    <a:pt x="684869" y="5960533"/>
                    <a:pt x="667933" y="6459127"/>
                    <a:pt x="688630" y="6649157"/>
                  </a:cubicBezTo>
                </a:path>
              </a:pathLst>
            </a:cu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68" name="テキスト ボックス 167"/>
            <p:cNvSpPr txBox="1"/>
            <p:nvPr/>
          </p:nvSpPr>
          <p:spPr>
            <a:xfrm>
              <a:off x="3620499" y="2072570"/>
              <a:ext cx="517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5</a:t>
              </a:r>
              <a:endParaRPr kumimoji="1" lang="ja-JP" altLang="en-US" dirty="0"/>
            </a:p>
          </p:txBody>
        </p:sp>
        <p:sp>
          <p:nvSpPr>
            <p:cNvPr id="169" name="フリーフォーム 168"/>
            <p:cNvSpPr/>
            <p:nvPr/>
          </p:nvSpPr>
          <p:spPr>
            <a:xfrm flipH="1">
              <a:off x="4157427" y="2055399"/>
              <a:ext cx="79305" cy="504529"/>
            </a:xfrm>
            <a:custGeom>
              <a:avLst/>
              <a:gdLst>
                <a:gd name="connsiteX0" fmla="*/ 11296 w 1478851"/>
                <a:gd name="connsiteY0" fmla="*/ 0 h 6197600"/>
                <a:gd name="connsiteX1" fmla="*/ 1478851 w 1478851"/>
                <a:gd name="connsiteY1" fmla="*/ 666044 h 6197600"/>
                <a:gd name="connsiteX2" fmla="*/ 11296 w 1478851"/>
                <a:gd name="connsiteY2" fmla="*/ 1253067 h 6197600"/>
                <a:gd name="connsiteX3" fmla="*/ 1433696 w 1478851"/>
                <a:gd name="connsiteY3" fmla="*/ 1919111 h 6197600"/>
                <a:gd name="connsiteX4" fmla="*/ 7 w 1478851"/>
                <a:gd name="connsiteY4" fmla="*/ 2280355 h 6197600"/>
                <a:gd name="connsiteX5" fmla="*/ 1456273 w 1478851"/>
                <a:gd name="connsiteY5" fmla="*/ 2675467 h 6197600"/>
                <a:gd name="connsiteX6" fmla="*/ 11296 w 1478851"/>
                <a:gd name="connsiteY6" fmla="*/ 3014133 h 6197600"/>
                <a:gd name="connsiteX7" fmla="*/ 1467562 w 1478851"/>
                <a:gd name="connsiteY7" fmla="*/ 3420533 h 6197600"/>
                <a:gd name="connsiteX8" fmla="*/ 11296 w 1478851"/>
                <a:gd name="connsiteY8" fmla="*/ 3702755 h 6197600"/>
                <a:gd name="connsiteX9" fmla="*/ 1444985 w 1478851"/>
                <a:gd name="connsiteY9" fmla="*/ 4165600 h 6197600"/>
                <a:gd name="connsiteX10" fmla="*/ 11296 w 1478851"/>
                <a:gd name="connsiteY10" fmla="*/ 4436533 h 6197600"/>
                <a:gd name="connsiteX11" fmla="*/ 1433696 w 1478851"/>
                <a:gd name="connsiteY11" fmla="*/ 5012267 h 6197600"/>
                <a:gd name="connsiteX12" fmla="*/ 857962 w 1478851"/>
                <a:gd name="connsiteY12" fmla="*/ 5226755 h 6197600"/>
                <a:gd name="connsiteX13" fmla="*/ 609607 w 1478851"/>
                <a:gd name="connsiteY13" fmla="*/ 5655733 h 6197600"/>
                <a:gd name="connsiteX14" fmla="*/ 609607 w 1478851"/>
                <a:gd name="connsiteY14" fmla="*/ 6197600 h 6197600"/>
                <a:gd name="connsiteX0" fmla="*/ 11296 w 1478852"/>
                <a:gd name="connsiteY0" fmla="*/ 0 h 6197600"/>
                <a:gd name="connsiteX1" fmla="*/ 1478851 w 1478852"/>
                <a:gd name="connsiteY1" fmla="*/ 666044 h 6197600"/>
                <a:gd name="connsiteX2" fmla="*/ 22585 w 1478852"/>
                <a:gd name="connsiteY2" fmla="*/ 1038578 h 6197600"/>
                <a:gd name="connsiteX3" fmla="*/ 1433696 w 1478852"/>
                <a:gd name="connsiteY3" fmla="*/ 1919111 h 6197600"/>
                <a:gd name="connsiteX4" fmla="*/ 7 w 1478852"/>
                <a:gd name="connsiteY4" fmla="*/ 2280355 h 6197600"/>
                <a:gd name="connsiteX5" fmla="*/ 1456273 w 1478852"/>
                <a:gd name="connsiteY5" fmla="*/ 2675467 h 6197600"/>
                <a:gd name="connsiteX6" fmla="*/ 11296 w 1478852"/>
                <a:gd name="connsiteY6" fmla="*/ 3014133 h 6197600"/>
                <a:gd name="connsiteX7" fmla="*/ 1467562 w 1478852"/>
                <a:gd name="connsiteY7" fmla="*/ 3420533 h 6197600"/>
                <a:gd name="connsiteX8" fmla="*/ 11296 w 1478852"/>
                <a:gd name="connsiteY8" fmla="*/ 3702755 h 6197600"/>
                <a:gd name="connsiteX9" fmla="*/ 1444985 w 1478852"/>
                <a:gd name="connsiteY9" fmla="*/ 4165600 h 6197600"/>
                <a:gd name="connsiteX10" fmla="*/ 11296 w 1478852"/>
                <a:gd name="connsiteY10" fmla="*/ 4436533 h 6197600"/>
                <a:gd name="connsiteX11" fmla="*/ 1433696 w 1478852"/>
                <a:gd name="connsiteY11" fmla="*/ 5012267 h 6197600"/>
                <a:gd name="connsiteX12" fmla="*/ 857962 w 1478852"/>
                <a:gd name="connsiteY12" fmla="*/ 5226755 h 6197600"/>
                <a:gd name="connsiteX13" fmla="*/ 609607 w 1478852"/>
                <a:gd name="connsiteY13" fmla="*/ 5655733 h 6197600"/>
                <a:gd name="connsiteX14" fmla="*/ 609607 w 1478852"/>
                <a:gd name="connsiteY14" fmla="*/ 6197600 h 6197600"/>
                <a:gd name="connsiteX0" fmla="*/ 11291 w 1478847"/>
                <a:gd name="connsiteY0" fmla="*/ 0 h 6197600"/>
                <a:gd name="connsiteX1" fmla="*/ 1478846 w 1478847"/>
                <a:gd name="connsiteY1" fmla="*/ 666044 h 6197600"/>
                <a:gd name="connsiteX2" fmla="*/ 22580 w 1478847"/>
                <a:gd name="connsiteY2" fmla="*/ 1038578 h 6197600"/>
                <a:gd name="connsiteX3" fmla="*/ 1467558 w 1478847"/>
                <a:gd name="connsiteY3" fmla="*/ 1648178 h 6197600"/>
                <a:gd name="connsiteX4" fmla="*/ 2 w 1478847"/>
                <a:gd name="connsiteY4" fmla="*/ 2280355 h 6197600"/>
                <a:gd name="connsiteX5" fmla="*/ 1456268 w 1478847"/>
                <a:gd name="connsiteY5" fmla="*/ 2675467 h 6197600"/>
                <a:gd name="connsiteX6" fmla="*/ 11291 w 1478847"/>
                <a:gd name="connsiteY6" fmla="*/ 3014133 h 6197600"/>
                <a:gd name="connsiteX7" fmla="*/ 1467557 w 1478847"/>
                <a:gd name="connsiteY7" fmla="*/ 3420533 h 6197600"/>
                <a:gd name="connsiteX8" fmla="*/ 11291 w 1478847"/>
                <a:gd name="connsiteY8" fmla="*/ 3702755 h 6197600"/>
                <a:gd name="connsiteX9" fmla="*/ 1444980 w 1478847"/>
                <a:gd name="connsiteY9" fmla="*/ 4165600 h 6197600"/>
                <a:gd name="connsiteX10" fmla="*/ 11291 w 1478847"/>
                <a:gd name="connsiteY10" fmla="*/ 4436533 h 6197600"/>
                <a:gd name="connsiteX11" fmla="*/ 1433691 w 1478847"/>
                <a:gd name="connsiteY11" fmla="*/ 5012267 h 6197600"/>
                <a:gd name="connsiteX12" fmla="*/ 857957 w 1478847"/>
                <a:gd name="connsiteY12" fmla="*/ 5226755 h 6197600"/>
                <a:gd name="connsiteX13" fmla="*/ 609602 w 1478847"/>
                <a:gd name="connsiteY13" fmla="*/ 5655733 h 6197600"/>
                <a:gd name="connsiteX14" fmla="*/ 609602 w 1478847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56275 w 1467564"/>
                <a:gd name="connsiteY3" fmla="*/ 1648178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4289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44986 w 1456274"/>
                <a:gd name="connsiteY3" fmla="*/ 1535289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33697 w 1456274"/>
                <a:gd name="connsiteY3" fmla="*/ 1343377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56267 w 1467556"/>
                <a:gd name="connsiteY5" fmla="*/ 2675467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702755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815644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90134"/>
                <a:gd name="connsiteY0" fmla="*/ 0 h 6197600"/>
                <a:gd name="connsiteX1" fmla="*/ 1444979 w 1490134"/>
                <a:gd name="connsiteY1" fmla="*/ 417690 h 6197600"/>
                <a:gd name="connsiteX2" fmla="*/ 22579 w 1490134"/>
                <a:gd name="connsiteY2" fmla="*/ 869244 h 6197600"/>
                <a:gd name="connsiteX3" fmla="*/ 1444979 w 1490134"/>
                <a:gd name="connsiteY3" fmla="*/ 1343377 h 6197600"/>
                <a:gd name="connsiteX4" fmla="*/ 1 w 1490134"/>
                <a:gd name="connsiteY4" fmla="*/ 1896532 h 6197600"/>
                <a:gd name="connsiteX5" fmla="*/ 1433690 w 1490134"/>
                <a:gd name="connsiteY5" fmla="*/ 2393244 h 6197600"/>
                <a:gd name="connsiteX6" fmla="*/ 22579 w 1490134"/>
                <a:gd name="connsiteY6" fmla="*/ 2935111 h 6197600"/>
                <a:gd name="connsiteX7" fmla="*/ 1467556 w 1490134"/>
                <a:gd name="connsiteY7" fmla="*/ 3420533 h 6197600"/>
                <a:gd name="connsiteX8" fmla="*/ 11290 w 1490134"/>
                <a:gd name="connsiteY8" fmla="*/ 3815644 h 6197600"/>
                <a:gd name="connsiteX9" fmla="*/ 1490134 w 1490134"/>
                <a:gd name="connsiteY9" fmla="*/ 4402666 h 6197600"/>
                <a:gd name="connsiteX10" fmla="*/ 11290 w 1490134"/>
                <a:gd name="connsiteY10" fmla="*/ 4436533 h 6197600"/>
                <a:gd name="connsiteX11" fmla="*/ 1433690 w 1490134"/>
                <a:gd name="connsiteY11" fmla="*/ 5012267 h 6197600"/>
                <a:gd name="connsiteX12" fmla="*/ 857956 w 1490134"/>
                <a:gd name="connsiteY12" fmla="*/ 5226755 h 6197600"/>
                <a:gd name="connsiteX13" fmla="*/ 609601 w 1490134"/>
                <a:gd name="connsiteY13" fmla="*/ 5655733 h 6197600"/>
                <a:gd name="connsiteX14" fmla="*/ 609601 w 1490134"/>
                <a:gd name="connsiteY14" fmla="*/ 6197600 h 6197600"/>
                <a:gd name="connsiteX0" fmla="*/ 11339 w 1490184"/>
                <a:gd name="connsiteY0" fmla="*/ 0 h 6197600"/>
                <a:gd name="connsiteX1" fmla="*/ 1445028 w 1490184"/>
                <a:gd name="connsiteY1" fmla="*/ 417690 h 6197600"/>
                <a:gd name="connsiteX2" fmla="*/ 22628 w 1490184"/>
                <a:gd name="connsiteY2" fmla="*/ 869244 h 6197600"/>
                <a:gd name="connsiteX3" fmla="*/ 1445028 w 1490184"/>
                <a:gd name="connsiteY3" fmla="*/ 1343377 h 6197600"/>
                <a:gd name="connsiteX4" fmla="*/ 50 w 1490184"/>
                <a:gd name="connsiteY4" fmla="*/ 1896532 h 6197600"/>
                <a:gd name="connsiteX5" fmla="*/ 1433739 w 1490184"/>
                <a:gd name="connsiteY5" fmla="*/ 2393244 h 6197600"/>
                <a:gd name="connsiteX6" fmla="*/ 22628 w 1490184"/>
                <a:gd name="connsiteY6" fmla="*/ 2935111 h 6197600"/>
                <a:gd name="connsiteX7" fmla="*/ 1467605 w 1490184"/>
                <a:gd name="connsiteY7" fmla="*/ 3420533 h 6197600"/>
                <a:gd name="connsiteX8" fmla="*/ 11339 w 1490184"/>
                <a:gd name="connsiteY8" fmla="*/ 3815644 h 6197600"/>
                <a:gd name="connsiteX9" fmla="*/ 1490183 w 1490184"/>
                <a:gd name="connsiteY9" fmla="*/ 4402666 h 6197600"/>
                <a:gd name="connsiteX10" fmla="*/ 50 w 1490184"/>
                <a:gd name="connsiteY10" fmla="*/ 4718755 h 6197600"/>
                <a:gd name="connsiteX11" fmla="*/ 1433739 w 1490184"/>
                <a:gd name="connsiteY11" fmla="*/ 5012267 h 6197600"/>
                <a:gd name="connsiteX12" fmla="*/ 858005 w 1490184"/>
                <a:gd name="connsiteY12" fmla="*/ 5226755 h 6197600"/>
                <a:gd name="connsiteX13" fmla="*/ 609650 w 1490184"/>
                <a:gd name="connsiteY13" fmla="*/ 5655733 h 6197600"/>
                <a:gd name="connsiteX14" fmla="*/ 609650 w 1490184"/>
                <a:gd name="connsiteY14" fmla="*/ 6197600 h 6197600"/>
                <a:gd name="connsiteX0" fmla="*/ 11291 w 1522167"/>
                <a:gd name="connsiteY0" fmla="*/ 0 h 6197600"/>
                <a:gd name="connsiteX1" fmla="*/ 1444980 w 1522167"/>
                <a:gd name="connsiteY1" fmla="*/ 417690 h 6197600"/>
                <a:gd name="connsiteX2" fmla="*/ 22580 w 1522167"/>
                <a:gd name="connsiteY2" fmla="*/ 869244 h 6197600"/>
                <a:gd name="connsiteX3" fmla="*/ 1444980 w 1522167"/>
                <a:gd name="connsiteY3" fmla="*/ 1343377 h 6197600"/>
                <a:gd name="connsiteX4" fmla="*/ 2 w 1522167"/>
                <a:gd name="connsiteY4" fmla="*/ 1896532 h 6197600"/>
                <a:gd name="connsiteX5" fmla="*/ 1433691 w 1522167"/>
                <a:gd name="connsiteY5" fmla="*/ 2393244 h 6197600"/>
                <a:gd name="connsiteX6" fmla="*/ 22580 w 1522167"/>
                <a:gd name="connsiteY6" fmla="*/ 2935111 h 6197600"/>
                <a:gd name="connsiteX7" fmla="*/ 1467557 w 1522167"/>
                <a:gd name="connsiteY7" fmla="*/ 3420533 h 6197600"/>
                <a:gd name="connsiteX8" fmla="*/ 11291 w 1522167"/>
                <a:gd name="connsiteY8" fmla="*/ 3815644 h 6197600"/>
                <a:gd name="connsiteX9" fmla="*/ 1490135 w 1522167"/>
                <a:gd name="connsiteY9" fmla="*/ 4402666 h 6197600"/>
                <a:gd name="connsiteX10" fmla="*/ 2 w 1522167"/>
                <a:gd name="connsiteY10" fmla="*/ 4718755 h 6197600"/>
                <a:gd name="connsiteX11" fmla="*/ 1501424 w 1522167"/>
                <a:gd name="connsiteY11" fmla="*/ 5249334 h 6197600"/>
                <a:gd name="connsiteX12" fmla="*/ 857957 w 1522167"/>
                <a:gd name="connsiteY12" fmla="*/ 5226755 h 6197600"/>
                <a:gd name="connsiteX13" fmla="*/ 609602 w 1522167"/>
                <a:gd name="connsiteY13" fmla="*/ 5655733 h 6197600"/>
                <a:gd name="connsiteX14" fmla="*/ 609602 w 1522167"/>
                <a:gd name="connsiteY14" fmla="*/ 6197600 h 6197600"/>
                <a:gd name="connsiteX0" fmla="*/ 11291 w 1500130"/>
                <a:gd name="connsiteY0" fmla="*/ 0 h 6197600"/>
                <a:gd name="connsiteX1" fmla="*/ 1444980 w 1500130"/>
                <a:gd name="connsiteY1" fmla="*/ 417690 h 6197600"/>
                <a:gd name="connsiteX2" fmla="*/ 22580 w 1500130"/>
                <a:gd name="connsiteY2" fmla="*/ 869244 h 6197600"/>
                <a:gd name="connsiteX3" fmla="*/ 1444980 w 1500130"/>
                <a:gd name="connsiteY3" fmla="*/ 1343377 h 6197600"/>
                <a:gd name="connsiteX4" fmla="*/ 2 w 1500130"/>
                <a:gd name="connsiteY4" fmla="*/ 1896532 h 6197600"/>
                <a:gd name="connsiteX5" fmla="*/ 1433691 w 1500130"/>
                <a:gd name="connsiteY5" fmla="*/ 2393244 h 6197600"/>
                <a:gd name="connsiteX6" fmla="*/ 22580 w 1500130"/>
                <a:gd name="connsiteY6" fmla="*/ 2935111 h 6197600"/>
                <a:gd name="connsiteX7" fmla="*/ 1467557 w 1500130"/>
                <a:gd name="connsiteY7" fmla="*/ 3420533 h 6197600"/>
                <a:gd name="connsiteX8" fmla="*/ 11291 w 1500130"/>
                <a:gd name="connsiteY8" fmla="*/ 3815644 h 6197600"/>
                <a:gd name="connsiteX9" fmla="*/ 1490135 w 1500130"/>
                <a:gd name="connsiteY9" fmla="*/ 4402666 h 6197600"/>
                <a:gd name="connsiteX10" fmla="*/ 2 w 1500130"/>
                <a:gd name="connsiteY10" fmla="*/ 4718755 h 6197600"/>
                <a:gd name="connsiteX11" fmla="*/ 1478847 w 1500130"/>
                <a:gd name="connsiteY11" fmla="*/ 5204178 h 6197600"/>
                <a:gd name="connsiteX12" fmla="*/ 857957 w 1500130"/>
                <a:gd name="connsiteY12" fmla="*/ 5226755 h 6197600"/>
                <a:gd name="connsiteX13" fmla="*/ 609602 w 1500130"/>
                <a:gd name="connsiteY13" fmla="*/ 5655733 h 6197600"/>
                <a:gd name="connsiteX14" fmla="*/ 609602 w 1500130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57987 w 1490166"/>
                <a:gd name="connsiteY12" fmla="*/ 52267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0 w 1490165"/>
                <a:gd name="connsiteY0" fmla="*/ 0 h 6197600"/>
                <a:gd name="connsiteX1" fmla="*/ 1445009 w 1490165"/>
                <a:gd name="connsiteY1" fmla="*/ 417690 h 6197600"/>
                <a:gd name="connsiteX2" fmla="*/ 22609 w 1490165"/>
                <a:gd name="connsiteY2" fmla="*/ 869244 h 6197600"/>
                <a:gd name="connsiteX3" fmla="*/ 1445009 w 1490165"/>
                <a:gd name="connsiteY3" fmla="*/ 1343377 h 6197600"/>
                <a:gd name="connsiteX4" fmla="*/ 31 w 1490165"/>
                <a:gd name="connsiteY4" fmla="*/ 1896532 h 6197600"/>
                <a:gd name="connsiteX5" fmla="*/ 1433720 w 1490165"/>
                <a:gd name="connsiteY5" fmla="*/ 2393244 h 6197600"/>
                <a:gd name="connsiteX6" fmla="*/ 22609 w 1490165"/>
                <a:gd name="connsiteY6" fmla="*/ 2935111 h 6197600"/>
                <a:gd name="connsiteX7" fmla="*/ 1467586 w 1490165"/>
                <a:gd name="connsiteY7" fmla="*/ 3420533 h 6197600"/>
                <a:gd name="connsiteX8" fmla="*/ 11320 w 1490165"/>
                <a:gd name="connsiteY8" fmla="*/ 3815644 h 6197600"/>
                <a:gd name="connsiteX9" fmla="*/ 1490164 w 1490165"/>
                <a:gd name="connsiteY9" fmla="*/ 4402666 h 6197600"/>
                <a:gd name="connsiteX10" fmla="*/ 31 w 1490165"/>
                <a:gd name="connsiteY10" fmla="*/ 4718755 h 6197600"/>
                <a:gd name="connsiteX11" fmla="*/ 1445009 w 1490165"/>
                <a:gd name="connsiteY11" fmla="*/ 5192890 h 6197600"/>
                <a:gd name="connsiteX12" fmla="*/ 857986 w 1490165"/>
                <a:gd name="connsiteY12" fmla="*/ 5226755 h 6197600"/>
                <a:gd name="connsiteX13" fmla="*/ 609631 w 1490165"/>
                <a:gd name="connsiteY13" fmla="*/ 5655733 h 6197600"/>
                <a:gd name="connsiteX14" fmla="*/ 609631 w 1490165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54788 w 1490166"/>
                <a:gd name="connsiteY13" fmla="*/ 5870222 h 6197600"/>
                <a:gd name="connsiteX14" fmla="*/ 609632 w 1490166"/>
                <a:gd name="connsiteY14" fmla="*/ 6197600 h 6197600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54788 w 1490166"/>
                <a:gd name="connsiteY13" fmla="*/ 5870222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54788 w 1490166"/>
                <a:gd name="connsiteY13" fmla="*/ 5791199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982164 w 1490166"/>
                <a:gd name="connsiteY12" fmla="*/ 5486399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32 w 1490166"/>
                <a:gd name="connsiteY4" fmla="*/ 1896532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806221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32 w 1490166"/>
                <a:gd name="connsiteY6" fmla="*/ 2777067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292 w 1477165"/>
                <a:gd name="connsiteY0" fmla="*/ 0 h 6705601"/>
                <a:gd name="connsiteX1" fmla="*/ 1444981 w 1477165"/>
                <a:gd name="connsiteY1" fmla="*/ 417690 h 6705601"/>
                <a:gd name="connsiteX2" fmla="*/ 22581 w 1477165"/>
                <a:gd name="connsiteY2" fmla="*/ 869244 h 6705601"/>
                <a:gd name="connsiteX3" fmla="*/ 1444981 w 1477165"/>
                <a:gd name="connsiteY3" fmla="*/ 1343377 h 6705601"/>
                <a:gd name="connsiteX4" fmla="*/ 11292 w 1477165"/>
                <a:gd name="connsiteY4" fmla="*/ 1783643 h 6705601"/>
                <a:gd name="connsiteX5" fmla="*/ 1456269 w 1477165"/>
                <a:gd name="connsiteY5" fmla="*/ 2291644 h 6705601"/>
                <a:gd name="connsiteX6" fmla="*/ 3 w 1477165"/>
                <a:gd name="connsiteY6" fmla="*/ 2777067 h 6705601"/>
                <a:gd name="connsiteX7" fmla="*/ 1444980 w 1477165"/>
                <a:gd name="connsiteY7" fmla="*/ 3262489 h 6705601"/>
                <a:gd name="connsiteX8" fmla="*/ 11292 w 1477165"/>
                <a:gd name="connsiteY8" fmla="*/ 3815644 h 6705601"/>
                <a:gd name="connsiteX9" fmla="*/ 1456270 w 1477165"/>
                <a:gd name="connsiteY9" fmla="*/ 4233332 h 6705601"/>
                <a:gd name="connsiteX10" fmla="*/ 3 w 1477165"/>
                <a:gd name="connsiteY10" fmla="*/ 4718755 h 6705601"/>
                <a:gd name="connsiteX11" fmla="*/ 1444981 w 1477165"/>
                <a:gd name="connsiteY11" fmla="*/ 5192890 h 6705601"/>
                <a:gd name="connsiteX12" fmla="*/ 982135 w 1477165"/>
                <a:gd name="connsiteY12" fmla="*/ 5486399 h 6705601"/>
                <a:gd name="connsiteX13" fmla="*/ 733782 w 1477165"/>
                <a:gd name="connsiteY13" fmla="*/ 5813777 h 6705601"/>
                <a:gd name="connsiteX14" fmla="*/ 688625 w 1477165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718755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639733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66371" h="6649157">
                  <a:moveTo>
                    <a:pt x="22586" y="0"/>
                  </a:moveTo>
                  <a:cubicBezTo>
                    <a:pt x="812807" y="115711"/>
                    <a:pt x="1444986" y="225779"/>
                    <a:pt x="1444986" y="361246"/>
                  </a:cubicBezTo>
                  <a:cubicBezTo>
                    <a:pt x="1444986" y="496713"/>
                    <a:pt x="22586" y="658519"/>
                    <a:pt x="22586" y="812800"/>
                  </a:cubicBezTo>
                  <a:cubicBezTo>
                    <a:pt x="22586" y="967081"/>
                    <a:pt x="1446868" y="1115718"/>
                    <a:pt x="1444986" y="1286933"/>
                  </a:cubicBezTo>
                  <a:cubicBezTo>
                    <a:pt x="1443105" y="1458148"/>
                    <a:pt x="9416" y="1569155"/>
                    <a:pt x="11297" y="1727199"/>
                  </a:cubicBezTo>
                  <a:cubicBezTo>
                    <a:pt x="13178" y="1885243"/>
                    <a:pt x="1454393" y="2112904"/>
                    <a:pt x="1456274" y="2235200"/>
                  </a:cubicBezTo>
                  <a:cubicBezTo>
                    <a:pt x="1458156" y="2357496"/>
                    <a:pt x="1889" y="2558816"/>
                    <a:pt x="8" y="2720623"/>
                  </a:cubicBezTo>
                  <a:cubicBezTo>
                    <a:pt x="-1873" y="2882430"/>
                    <a:pt x="1443104" y="3032949"/>
                    <a:pt x="1444985" y="3206045"/>
                  </a:cubicBezTo>
                  <a:cubicBezTo>
                    <a:pt x="1446866" y="3379141"/>
                    <a:pt x="9415" y="3597393"/>
                    <a:pt x="11297" y="3759200"/>
                  </a:cubicBezTo>
                  <a:cubicBezTo>
                    <a:pt x="13179" y="3921007"/>
                    <a:pt x="1458156" y="4039540"/>
                    <a:pt x="1456275" y="4176888"/>
                  </a:cubicBezTo>
                  <a:cubicBezTo>
                    <a:pt x="1454394" y="4314236"/>
                    <a:pt x="3771" y="4440296"/>
                    <a:pt x="8" y="4583289"/>
                  </a:cubicBezTo>
                  <a:cubicBezTo>
                    <a:pt x="-3755" y="4726282"/>
                    <a:pt x="1270008" y="4893735"/>
                    <a:pt x="1433697" y="5034846"/>
                  </a:cubicBezTo>
                  <a:cubicBezTo>
                    <a:pt x="1597386" y="5175957"/>
                    <a:pt x="1098792" y="5309541"/>
                    <a:pt x="982140" y="5429955"/>
                  </a:cubicBezTo>
                  <a:cubicBezTo>
                    <a:pt x="865488" y="5550369"/>
                    <a:pt x="782705" y="5554133"/>
                    <a:pt x="733787" y="5757333"/>
                  </a:cubicBezTo>
                  <a:cubicBezTo>
                    <a:pt x="684869" y="5960533"/>
                    <a:pt x="667933" y="6459127"/>
                    <a:pt x="688630" y="6649157"/>
                  </a:cubicBezTo>
                </a:path>
              </a:pathLst>
            </a:cu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70" name="テキスト ボックス 169"/>
            <p:cNvSpPr txBox="1"/>
            <p:nvPr/>
          </p:nvSpPr>
          <p:spPr>
            <a:xfrm>
              <a:off x="4174820" y="2084284"/>
              <a:ext cx="517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6</a:t>
              </a:r>
              <a:endParaRPr kumimoji="1" lang="ja-JP" altLang="en-US" dirty="0"/>
            </a:p>
          </p:txBody>
        </p:sp>
        <p:sp>
          <p:nvSpPr>
            <p:cNvPr id="171" name="フリーフォーム 170"/>
            <p:cNvSpPr/>
            <p:nvPr/>
          </p:nvSpPr>
          <p:spPr>
            <a:xfrm flipH="1">
              <a:off x="4688883" y="2062127"/>
              <a:ext cx="79305" cy="504529"/>
            </a:xfrm>
            <a:custGeom>
              <a:avLst/>
              <a:gdLst>
                <a:gd name="connsiteX0" fmla="*/ 11296 w 1478851"/>
                <a:gd name="connsiteY0" fmla="*/ 0 h 6197600"/>
                <a:gd name="connsiteX1" fmla="*/ 1478851 w 1478851"/>
                <a:gd name="connsiteY1" fmla="*/ 666044 h 6197600"/>
                <a:gd name="connsiteX2" fmla="*/ 11296 w 1478851"/>
                <a:gd name="connsiteY2" fmla="*/ 1253067 h 6197600"/>
                <a:gd name="connsiteX3" fmla="*/ 1433696 w 1478851"/>
                <a:gd name="connsiteY3" fmla="*/ 1919111 h 6197600"/>
                <a:gd name="connsiteX4" fmla="*/ 7 w 1478851"/>
                <a:gd name="connsiteY4" fmla="*/ 2280355 h 6197600"/>
                <a:gd name="connsiteX5" fmla="*/ 1456273 w 1478851"/>
                <a:gd name="connsiteY5" fmla="*/ 2675467 h 6197600"/>
                <a:gd name="connsiteX6" fmla="*/ 11296 w 1478851"/>
                <a:gd name="connsiteY6" fmla="*/ 3014133 h 6197600"/>
                <a:gd name="connsiteX7" fmla="*/ 1467562 w 1478851"/>
                <a:gd name="connsiteY7" fmla="*/ 3420533 h 6197600"/>
                <a:gd name="connsiteX8" fmla="*/ 11296 w 1478851"/>
                <a:gd name="connsiteY8" fmla="*/ 3702755 h 6197600"/>
                <a:gd name="connsiteX9" fmla="*/ 1444985 w 1478851"/>
                <a:gd name="connsiteY9" fmla="*/ 4165600 h 6197600"/>
                <a:gd name="connsiteX10" fmla="*/ 11296 w 1478851"/>
                <a:gd name="connsiteY10" fmla="*/ 4436533 h 6197600"/>
                <a:gd name="connsiteX11" fmla="*/ 1433696 w 1478851"/>
                <a:gd name="connsiteY11" fmla="*/ 5012267 h 6197600"/>
                <a:gd name="connsiteX12" fmla="*/ 857962 w 1478851"/>
                <a:gd name="connsiteY12" fmla="*/ 5226755 h 6197600"/>
                <a:gd name="connsiteX13" fmla="*/ 609607 w 1478851"/>
                <a:gd name="connsiteY13" fmla="*/ 5655733 h 6197600"/>
                <a:gd name="connsiteX14" fmla="*/ 609607 w 1478851"/>
                <a:gd name="connsiteY14" fmla="*/ 6197600 h 6197600"/>
                <a:gd name="connsiteX0" fmla="*/ 11296 w 1478852"/>
                <a:gd name="connsiteY0" fmla="*/ 0 h 6197600"/>
                <a:gd name="connsiteX1" fmla="*/ 1478851 w 1478852"/>
                <a:gd name="connsiteY1" fmla="*/ 666044 h 6197600"/>
                <a:gd name="connsiteX2" fmla="*/ 22585 w 1478852"/>
                <a:gd name="connsiteY2" fmla="*/ 1038578 h 6197600"/>
                <a:gd name="connsiteX3" fmla="*/ 1433696 w 1478852"/>
                <a:gd name="connsiteY3" fmla="*/ 1919111 h 6197600"/>
                <a:gd name="connsiteX4" fmla="*/ 7 w 1478852"/>
                <a:gd name="connsiteY4" fmla="*/ 2280355 h 6197600"/>
                <a:gd name="connsiteX5" fmla="*/ 1456273 w 1478852"/>
                <a:gd name="connsiteY5" fmla="*/ 2675467 h 6197600"/>
                <a:gd name="connsiteX6" fmla="*/ 11296 w 1478852"/>
                <a:gd name="connsiteY6" fmla="*/ 3014133 h 6197600"/>
                <a:gd name="connsiteX7" fmla="*/ 1467562 w 1478852"/>
                <a:gd name="connsiteY7" fmla="*/ 3420533 h 6197600"/>
                <a:gd name="connsiteX8" fmla="*/ 11296 w 1478852"/>
                <a:gd name="connsiteY8" fmla="*/ 3702755 h 6197600"/>
                <a:gd name="connsiteX9" fmla="*/ 1444985 w 1478852"/>
                <a:gd name="connsiteY9" fmla="*/ 4165600 h 6197600"/>
                <a:gd name="connsiteX10" fmla="*/ 11296 w 1478852"/>
                <a:gd name="connsiteY10" fmla="*/ 4436533 h 6197600"/>
                <a:gd name="connsiteX11" fmla="*/ 1433696 w 1478852"/>
                <a:gd name="connsiteY11" fmla="*/ 5012267 h 6197600"/>
                <a:gd name="connsiteX12" fmla="*/ 857962 w 1478852"/>
                <a:gd name="connsiteY12" fmla="*/ 5226755 h 6197600"/>
                <a:gd name="connsiteX13" fmla="*/ 609607 w 1478852"/>
                <a:gd name="connsiteY13" fmla="*/ 5655733 h 6197600"/>
                <a:gd name="connsiteX14" fmla="*/ 609607 w 1478852"/>
                <a:gd name="connsiteY14" fmla="*/ 6197600 h 6197600"/>
                <a:gd name="connsiteX0" fmla="*/ 11291 w 1478847"/>
                <a:gd name="connsiteY0" fmla="*/ 0 h 6197600"/>
                <a:gd name="connsiteX1" fmla="*/ 1478846 w 1478847"/>
                <a:gd name="connsiteY1" fmla="*/ 666044 h 6197600"/>
                <a:gd name="connsiteX2" fmla="*/ 22580 w 1478847"/>
                <a:gd name="connsiteY2" fmla="*/ 1038578 h 6197600"/>
                <a:gd name="connsiteX3" fmla="*/ 1467558 w 1478847"/>
                <a:gd name="connsiteY3" fmla="*/ 1648178 h 6197600"/>
                <a:gd name="connsiteX4" fmla="*/ 2 w 1478847"/>
                <a:gd name="connsiteY4" fmla="*/ 2280355 h 6197600"/>
                <a:gd name="connsiteX5" fmla="*/ 1456268 w 1478847"/>
                <a:gd name="connsiteY5" fmla="*/ 2675467 h 6197600"/>
                <a:gd name="connsiteX6" fmla="*/ 11291 w 1478847"/>
                <a:gd name="connsiteY6" fmla="*/ 3014133 h 6197600"/>
                <a:gd name="connsiteX7" fmla="*/ 1467557 w 1478847"/>
                <a:gd name="connsiteY7" fmla="*/ 3420533 h 6197600"/>
                <a:gd name="connsiteX8" fmla="*/ 11291 w 1478847"/>
                <a:gd name="connsiteY8" fmla="*/ 3702755 h 6197600"/>
                <a:gd name="connsiteX9" fmla="*/ 1444980 w 1478847"/>
                <a:gd name="connsiteY9" fmla="*/ 4165600 h 6197600"/>
                <a:gd name="connsiteX10" fmla="*/ 11291 w 1478847"/>
                <a:gd name="connsiteY10" fmla="*/ 4436533 h 6197600"/>
                <a:gd name="connsiteX11" fmla="*/ 1433691 w 1478847"/>
                <a:gd name="connsiteY11" fmla="*/ 5012267 h 6197600"/>
                <a:gd name="connsiteX12" fmla="*/ 857957 w 1478847"/>
                <a:gd name="connsiteY12" fmla="*/ 5226755 h 6197600"/>
                <a:gd name="connsiteX13" fmla="*/ 609602 w 1478847"/>
                <a:gd name="connsiteY13" fmla="*/ 5655733 h 6197600"/>
                <a:gd name="connsiteX14" fmla="*/ 609602 w 1478847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56275 w 1467564"/>
                <a:gd name="connsiteY3" fmla="*/ 1648178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4289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44986 w 1456274"/>
                <a:gd name="connsiteY3" fmla="*/ 1535289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33697 w 1456274"/>
                <a:gd name="connsiteY3" fmla="*/ 1343377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56267 w 1467556"/>
                <a:gd name="connsiteY5" fmla="*/ 2675467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702755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815644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90134"/>
                <a:gd name="connsiteY0" fmla="*/ 0 h 6197600"/>
                <a:gd name="connsiteX1" fmla="*/ 1444979 w 1490134"/>
                <a:gd name="connsiteY1" fmla="*/ 417690 h 6197600"/>
                <a:gd name="connsiteX2" fmla="*/ 22579 w 1490134"/>
                <a:gd name="connsiteY2" fmla="*/ 869244 h 6197600"/>
                <a:gd name="connsiteX3" fmla="*/ 1444979 w 1490134"/>
                <a:gd name="connsiteY3" fmla="*/ 1343377 h 6197600"/>
                <a:gd name="connsiteX4" fmla="*/ 1 w 1490134"/>
                <a:gd name="connsiteY4" fmla="*/ 1896532 h 6197600"/>
                <a:gd name="connsiteX5" fmla="*/ 1433690 w 1490134"/>
                <a:gd name="connsiteY5" fmla="*/ 2393244 h 6197600"/>
                <a:gd name="connsiteX6" fmla="*/ 22579 w 1490134"/>
                <a:gd name="connsiteY6" fmla="*/ 2935111 h 6197600"/>
                <a:gd name="connsiteX7" fmla="*/ 1467556 w 1490134"/>
                <a:gd name="connsiteY7" fmla="*/ 3420533 h 6197600"/>
                <a:gd name="connsiteX8" fmla="*/ 11290 w 1490134"/>
                <a:gd name="connsiteY8" fmla="*/ 3815644 h 6197600"/>
                <a:gd name="connsiteX9" fmla="*/ 1490134 w 1490134"/>
                <a:gd name="connsiteY9" fmla="*/ 4402666 h 6197600"/>
                <a:gd name="connsiteX10" fmla="*/ 11290 w 1490134"/>
                <a:gd name="connsiteY10" fmla="*/ 4436533 h 6197600"/>
                <a:gd name="connsiteX11" fmla="*/ 1433690 w 1490134"/>
                <a:gd name="connsiteY11" fmla="*/ 5012267 h 6197600"/>
                <a:gd name="connsiteX12" fmla="*/ 857956 w 1490134"/>
                <a:gd name="connsiteY12" fmla="*/ 5226755 h 6197600"/>
                <a:gd name="connsiteX13" fmla="*/ 609601 w 1490134"/>
                <a:gd name="connsiteY13" fmla="*/ 5655733 h 6197600"/>
                <a:gd name="connsiteX14" fmla="*/ 609601 w 1490134"/>
                <a:gd name="connsiteY14" fmla="*/ 6197600 h 6197600"/>
                <a:gd name="connsiteX0" fmla="*/ 11339 w 1490184"/>
                <a:gd name="connsiteY0" fmla="*/ 0 h 6197600"/>
                <a:gd name="connsiteX1" fmla="*/ 1445028 w 1490184"/>
                <a:gd name="connsiteY1" fmla="*/ 417690 h 6197600"/>
                <a:gd name="connsiteX2" fmla="*/ 22628 w 1490184"/>
                <a:gd name="connsiteY2" fmla="*/ 869244 h 6197600"/>
                <a:gd name="connsiteX3" fmla="*/ 1445028 w 1490184"/>
                <a:gd name="connsiteY3" fmla="*/ 1343377 h 6197600"/>
                <a:gd name="connsiteX4" fmla="*/ 50 w 1490184"/>
                <a:gd name="connsiteY4" fmla="*/ 1896532 h 6197600"/>
                <a:gd name="connsiteX5" fmla="*/ 1433739 w 1490184"/>
                <a:gd name="connsiteY5" fmla="*/ 2393244 h 6197600"/>
                <a:gd name="connsiteX6" fmla="*/ 22628 w 1490184"/>
                <a:gd name="connsiteY6" fmla="*/ 2935111 h 6197600"/>
                <a:gd name="connsiteX7" fmla="*/ 1467605 w 1490184"/>
                <a:gd name="connsiteY7" fmla="*/ 3420533 h 6197600"/>
                <a:gd name="connsiteX8" fmla="*/ 11339 w 1490184"/>
                <a:gd name="connsiteY8" fmla="*/ 3815644 h 6197600"/>
                <a:gd name="connsiteX9" fmla="*/ 1490183 w 1490184"/>
                <a:gd name="connsiteY9" fmla="*/ 4402666 h 6197600"/>
                <a:gd name="connsiteX10" fmla="*/ 50 w 1490184"/>
                <a:gd name="connsiteY10" fmla="*/ 4718755 h 6197600"/>
                <a:gd name="connsiteX11" fmla="*/ 1433739 w 1490184"/>
                <a:gd name="connsiteY11" fmla="*/ 5012267 h 6197600"/>
                <a:gd name="connsiteX12" fmla="*/ 858005 w 1490184"/>
                <a:gd name="connsiteY12" fmla="*/ 5226755 h 6197600"/>
                <a:gd name="connsiteX13" fmla="*/ 609650 w 1490184"/>
                <a:gd name="connsiteY13" fmla="*/ 5655733 h 6197600"/>
                <a:gd name="connsiteX14" fmla="*/ 609650 w 1490184"/>
                <a:gd name="connsiteY14" fmla="*/ 6197600 h 6197600"/>
                <a:gd name="connsiteX0" fmla="*/ 11291 w 1522167"/>
                <a:gd name="connsiteY0" fmla="*/ 0 h 6197600"/>
                <a:gd name="connsiteX1" fmla="*/ 1444980 w 1522167"/>
                <a:gd name="connsiteY1" fmla="*/ 417690 h 6197600"/>
                <a:gd name="connsiteX2" fmla="*/ 22580 w 1522167"/>
                <a:gd name="connsiteY2" fmla="*/ 869244 h 6197600"/>
                <a:gd name="connsiteX3" fmla="*/ 1444980 w 1522167"/>
                <a:gd name="connsiteY3" fmla="*/ 1343377 h 6197600"/>
                <a:gd name="connsiteX4" fmla="*/ 2 w 1522167"/>
                <a:gd name="connsiteY4" fmla="*/ 1896532 h 6197600"/>
                <a:gd name="connsiteX5" fmla="*/ 1433691 w 1522167"/>
                <a:gd name="connsiteY5" fmla="*/ 2393244 h 6197600"/>
                <a:gd name="connsiteX6" fmla="*/ 22580 w 1522167"/>
                <a:gd name="connsiteY6" fmla="*/ 2935111 h 6197600"/>
                <a:gd name="connsiteX7" fmla="*/ 1467557 w 1522167"/>
                <a:gd name="connsiteY7" fmla="*/ 3420533 h 6197600"/>
                <a:gd name="connsiteX8" fmla="*/ 11291 w 1522167"/>
                <a:gd name="connsiteY8" fmla="*/ 3815644 h 6197600"/>
                <a:gd name="connsiteX9" fmla="*/ 1490135 w 1522167"/>
                <a:gd name="connsiteY9" fmla="*/ 4402666 h 6197600"/>
                <a:gd name="connsiteX10" fmla="*/ 2 w 1522167"/>
                <a:gd name="connsiteY10" fmla="*/ 4718755 h 6197600"/>
                <a:gd name="connsiteX11" fmla="*/ 1501424 w 1522167"/>
                <a:gd name="connsiteY11" fmla="*/ 5249334 h 6197600"/>
                <a:gd name="connsiteX12" fmla="*/ 857957 w 1522167"/>
                <a:gd name="connsiteY12" fmla="*/ 5226755 h 6197600"/>
                <a:gd name="connsiteX13" fmla="*/ 609602 w 1522167"/>
                <a:gd name="connsiteY13" fmla="*/ 5655733 h 6197600"/>
                <a:gd name="connsiteX14" fmla="*/ 609602 w 1522167"/>
                <a:gd name="connsiteY14" fmla="*/ 6197600 h 6197600"/>
                <a:gd name="connsiteX0" fmla="*/ 11291 w 1500130"/>
                <a:gd name="connsiteY0" fmla="*/ 0 h 6197600"/>
                <a:gd name="connsiteX1" fmla="*/ 1444980 w 1500130"/>
                <a:gd name="connsiteY1" fmla="*/ 417690 h 6197600"/>
                <a:gd name="connsiteX2" fmla="*/ 22580 w 1500130"/>
                <a:gd name="connsiteY2" fmla="*/ 869244 h 6197600"/>
                <a:gd name="connsiteX3" fmla="*/ 1444980 w 1500130"/>
                <a:gd name="connsiteY3" fmla="*/ 1343377 h 6197600"/>
                <a:gd name="connsiteX4" fmla="*/ 2 w 1500130"/>
                <a:gd name="connsiteY4" fmla="*/ 1896532 h 6197600"/>
                <a:gd name="connsiteX5" fmla="*/ 1433691 w 1500130"/>
                <a:gd name="connsiteY5" fmla="*/ 2393244 h 6197600"/>
                <a:gd name="connsiteX6" fmla="*/ 22580 w 1500130"/>
                <a:gd name="connsiteY6" fmla="*/ 2935111 h 6197600"/>
                <a:gd name="connsiteX7" fmla="*/ 1467557 w 1500130"/>
                <a:gd name="connsiteY7" fmla="*/ 3420533 h 6197600"/>
                <a:gd name="connsiteX8" fmla="*/ 11291 w 1500130"/>
                <a:gd name="connsiteY8" fmla="*/ 3815644 h 6197600"/>
                <a:gd name="connsiteX9" fmla="*/ 1490135 w 1500130"/>
                <a:gd name="connsiteY9" fmla="*/ 4402666 h 6197600"/>
                <a:gd name="connsiteX10" fmla="*/ 2 w 1500130"/>
                <a:gd name="connsiteY10" fmla="*/ 4718755 h 6197600"/>
                <a:gd name="connsiteX11" fmla="*/ 1478847 w 1500130"/>
                <a:gd name="connsiteY11" fmla="*/ 5204178 h 6197600"/>
                <a:gd name="connsiteX12" fmla="*/ 857957 w 1500130"/>
                <a:gd name="connsiteY12" fmla="*/ 5226755 h 6197600"/>
                <a:gd name="connsiteX13" fmla="*/ 609602 w 1500130"/>
                <a:gd name="connsiteY13" fmla="*/ 5655733 h 6197600"/>
                <a:gd name="connsiteX14" fmla="*/ 609602 w 1500130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57987 w 1490166"/>
                <a:gd name="connsiteY12" fmla="*/ 52267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0 w 1490165"/>
                <a:gd name="connsiteY0" fmla="*/ 0 h 6197600"/>
                <a:gd name="connsiteX1" fmla="*/ 1445009 w 1490165"/>
                <a:gd name="connsiteY1" fmla="*/ 417690 h 6197600"/>
                <a:gd name="connsiteX2" fmla="*/ 22609 w 1490165"/>
                <a:gd name="connsiteY2" fmla="*/ 869244 h 6197600"/>
                <a:gd name="connsiteX3" fmla="*/ 1445009 w 1490165"/>
                <a:gd name="connsiteY3" fmla="*/ 1343377 h 6197600"/>
                <a:gd name="connsiteX4" fmla="*/ 31 w 1490165"/>
                <a:gd name="connsiteY4" fmla="*/ 1896532 h 6197600"/>
                <a:gd name="connsiteX5" fmla="*/ 1433720 w 1490165"/>
                <a:gd name="connsiteY5" fmla="*/ 2393244 h 6197600"/>
                <a:gd name="connsiteX6" fmla="*/ 22609 w 1490165"/>
                <a:gd name="connsiteY6" fmla="*/ 2935111 h 6197600"/>
                <a:gd name="connsiteX7" fmla="*/ 1467586 w 1490165"/>
                <a:gd name="connsiteY7" fmla="*/ 3420533 h 6197600"/>
                <a:gd name="connsiteX8" fmla="*/ 11320 w 1490165"/>
                <a:gd name="connsiteY8" fmla="*/ 3815644 h 6197600"/>
                <a:gd name="connsiteX9" fmla="*/ 1490164 w 1490165"/>
                <a:gd name="connsiteY9" fmla="*/ 4402666 h 6197600"/>
                <a:gd name="connsiteX10" fmla="*/ 31 w 1490165"/>
                <a:gd name="connsiteY10" fmla="*/ 4718755 h 6197600"/>
                <a:gd name="connsiteX11" fmla="*/ 1445009 w 1490165"/>
                <a:gd name="connsiteY11" fmla="*/ 5192890 h 6197600"/>
                <a:gd name="connsiteX12" fmla="*/ 857986 w 1490165"/>
                <a:gd name="connsiteY12" fmla="*/ 5226755 h 6197600"/>
                <a:gd name="connsiteX13" fmla="*/ 609631 w 1490165"/>
                <a:gd name="connsiteY13" fmla="*/ 5655733 h 6197600"/>
                <a:gd name="connsiteX14" fmla="*/ 609631 w 1490165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54788 w 1490166"/>
                <a:gd name="connsiteY13" fmla="*/ 5870222 h 6197600"/>
                <a:gd name="connsiteX14" fmla="*/ 609632 w 1490166"/>
                <a:gd name="connsiteY14" fmla="*/ 6197600 h 6197600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54788 w 1490166"/>
                <a:gd name="connsiteY13" fmla="*/ 5870222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54788 w 1490166"/>
                <a:gd name="connsiteY13" fmla="*/ 5791199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982164 w 1490166"/>
                <a:gd name="connsiteY12" fmla="*/ 5486399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32 w 1490166"/>
                <a:gd name="connsiteY4" fmla="*/ 1896532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806221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32 w 1490166"/>
                <a:gd name="connsiteY6" fmla="*/ 2777067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292 w 1477165"/>
                <a:gd name="connsiteY0" fmla="*/ 0 h 6705601"/>
                <a:gd name="connsiteX1" fmla="*/ 1444981 w 1477165"/>
                <a:gd name="connsiteY1" fmla="*/ 417690 h 6705601"/>
                <a:gd name="connsiteX2" fmla="*/ 22581 w 1477165"/>
                <a:gd name="connsiteY2" fmla="*/ 869244 h 6705601"/>
                <a:gd name="connsiteX3" fmla="*/ 1444981 w 1477165"/>
                <a:gd name="connsiteY3" fmla="*/ 1343377 h 6705601"/>
                <a:gd name="connsiteX4" fmla="*/ 11292 w 1477165"/>
                <a:gd name="connsiteY4" fmla="*/ 1783643 h 6705601"/>
                <a:gd name="connsiteX5" fmla="*/ 1456269 w 1477165"/>
                <a:gd name="connsiteY5" fmla="*/ 2291644 h 6705601"/>
                <a:gd name="connsiteX6" fmla="*/ 3 w 1477165"/>
                <a:gd name="connsiteY6" fmla="*/ 2777067 h 6705601"/>
                <a:gd name="connsiteX7" fmla="*/ 1444980 w 1477165"/>
                <a:gd name="connsiteY7" fmla="*/ 3262489 h 6705601"/>
                <a:gd name="connsiteX8" fmla="*/ 11292 w 1477165"/>
                <a:gd name="connsiteY8" fmla="*/ 3815644 h 6705601"/>
                <a:gd name="connsiteX9" fmla="*/ 1456270 w 1477165"/>
                <a:gd name="connsiteY9" fmla="*/ 4233332 h 6705601"/>
                <a:gd name="connsiteX10" fmla="*/ 3 w 1477165"/>
                <a:gd name="connsiteY10" fmla="*/ 4718755 h 6705601"/>
                <a:gd name="connsiteX11" fmla="*/ 1444981 w 1477165"/>
                <a:gd name="connsiteY11" fmla="*/ 5192890 h 6705601"/>
                <a:gd name="connsiteX12" fmla="*/ 982135 w 1477165"/>
                <a:gd name="connsiteY12" fmla="*/ 5486399 h 6705601"/>
                <a:gd name="connsiteX13" fmla="*/ 733782 w 1477165"/>
                <a:gd name="connsiteY13" fmla="*/ 5813777 h 6705601"/>
                <a:gd name="connsiteX14" fmla="*/ 688625 w 1477165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718755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639733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66371" h="6649157">
                  <a:moveTo>
                    <a:pt x="22586" y="0"/>
                  </a:moveTo>
                  <a:cubicBezTo>
                    <a:pt x="812807" y="115711"/>
                    <a:pt x="1444986" y="225779"/>
                    <a:pt x="1444986" y="361246"/>
                  </a:cubicBezTo>
                  <a:cubicBezTo>
                    <a:pt x="1444986" y="496713"/>
                    <a:pt x="22586" y="658519"/>
                    <a:pt x="22586" y="812800"/>
                  </a:cubicBezTo>
                  <a:cubicBezTo>
                    <a:pt x="22586" y="967081"/>
                    <a:pt x="1446868" y="1115718"/>
                    <a:pt x="1444986" y="1286933"/>
                  </a:cubicBezTo>
                  <a:cubicBezTo>
                    <a:pt x="1443105" y="1458148"/>
                    <a:pt x="9416" y="1569155"/>
                    <a:pt x="11297" y="1727199"/>
                  </a:cubicBezTo>
                  <a:cubicBezTo>
                    <a:pt x="13178" y="1885243"/>
                    <a:pt x="1454393" y="2112904"/>
                    <a:pt x="1456274" y="2235200"/>
                  </a:cubicBezTo>
                  <a:cubicBezTo>
                    <a:pt x="1458156" y="2357496"/>
                    <a:pt x="1889" y="2558816"/>
                    <a:pt x="8" y="2720623"/>
                  </a:cubicBezTo>
                  <a:cubicBezTo>
                    <a:pt x="-1873" y="2882430"/>
                    <a:pt x="1443104" y="3032949"/>
                    <a:pt x="1444985" y="3206045"/>
                  </a:cubicBezTo>
                  <a:cubicBezTo>
                    <a:pt x="1446866" y="3379141"/>
                    <a:pt x="9415" y="3597393"/>
                    <a:pt x="11297" y="3759200"/>
                  </a:cubicBezTo>
                  <a:cubicBezTo>
                    <a:pt x="13179" y="3921007"/>
                    <a:pt x="1458156" y="4039540"/>
                    <a:pt x="1456275" y="4176888"/>
                  </a:cubicBezTo>
                  <a:cubicBezTo>
                    <a:pt x="1454394" y="4314236"/>
                    <a:pt x="3771" y="4440296"/>
                    <a:pt x="8" y="4583289"/>
                  </a:cubicBezTo>
                  <a:cubicBezTo>
                    <a:pt x="-3755" y="4726282"/>
                    <a:pt x="1270008" y="4893735"/>
                    <a:pt x="1433697" y="5034846"/>
                  </a:cubicBezTo>
                  <a:cubicBezTo>
                    <a:pt x="1597386" y="5175957"/>
                    <a:pt x="1098792" y="5309541"/>
                    <a:pt x="982140" y="5429955"/>
                  </a:cubicBezTo>
                  <a:cubicBezTo>
                    <a:pt x="865488" y="5550369"/>
                    <a:pt x="782705" y="5554133"/>
                    <a:pt x="733787" y="5757333"/>
                  </a:cubicBezTo>
                  <a:cubicBezTo>
                    <a:pt x="684869" y="5960533"/>
                    <a:pt x="667933" y="6459127"/>
                    <a:pt x="688630" y="6649157"/>
                  </a:cubicBezTo>
                </a:path>
              </a:pathLst>
            </a:cu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72" name="テキスト ボックス 171"/>
            <p:cNvSpPr txBox="1"/>
            <p:nvPr/>
          </p:nvSpPr>
          <p:spPr>
            <a:xfrm>
              <a:off x="4729140" y="2079723"/>
              <a:ext cx="517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7</a:t>
              </a:r>
              <a:endParaRPr kumimoji="1" lang="ja-JP" altLang="en-US" dirty="0"/>
            </a:p>
          </p:txBody>
        </p:sp>
      </p:grpSp>
      <p:sp>
        <p:nvSpPr>
          <p:cNvPr id="173" name="正方形/長方形 172"/>
          <p:cNvSpPr/>
          <p:nvPr/>
        </p:nvSpPr>
        <p:spPr>
          <a:xfrm>
            <a:off x="9433367" y="3596118"/>
            <a:ext cx="2476982" cy="29899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" name="タイトル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00150"/>
          </a:xfrm>
        </p:spPr>
        <p:txBody>
          <a:bodyPr/>
          <a:lstStyle/>
          <a:p>
            <a:pPr algn="ctr"/>
            <a:r>
              <a:rPr kumimoji="1" lang="en-US" altLang="ja-JP" dirty="0" smtClean="0"/>
              <a:t>An example of partial sums</a:t>
            </a:r>
            <a:endParaRPr kumimoji="1" lang="ja-JP" altLang="en-US" dirty="0"/>
          </a:p>
        </p:txBody>
      </p:sp>
      <p:sp>
        <p:nvSpPr>
          <p:cNvPr id="175" name="テキスト ボックス 174"/>
          <p:cNvSpPr txBox="1"/>
          <p:nvPr/>
        </p:nvSpPr>
        <p:spPr>
          <a:xfrm>
            <a:off x="605623" y="5862751"/>
            <a:ext cx="4311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 smtClean="0"/>
              <a:t>Register cache</a:t>
            </a:r>
            <a:endParaRPr kumimoji="1" lang="ja-JP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テキスト ボックス 175"/>
              <p:cNvSpPr txBox="1"/>
              <p:nvPr/>
            </p:nvSpPr>
            <p:spPr>
              <a:xfrm>
                <a:off x="6619468" y="5848327"/>
                <a:ext cx="23596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kumimoji="1" lang="en-US" altLang="ja-JP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kumimoji="1" lang="ja-JP" altLang="en-US" sz="2800" dirty="0" smtClean="0"/>
                  <a:t> </a:t>
                </a:r>
                <a:r>
                  <a:rPr kumimoji="1" lang="en-US" altLang="ja-JP" sz="2800" dirty="0" smtClean="0"/>
                  <a:t>filter</a:t>
                </a:r>
                <a:endParaRPr kumimoji="1" lang="ja-JP" altLang="en-US" sz="2800" dirty="0"/>
              </a:p>
            </p:txBody>
          </p:sp>
        </mc:Choice>
        <mc:Fallback xmlns="">
          <p:sp>
            <p:nvSpPr>
              <p:cNvPr id="176" name="テキスト ボックス 1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9468" y="5848327"/>
                <a:ext cx="2359656" cy="523220"/>
              </a:xfrm>
              <a:prstGeom prst="rect">
                <a:avLst/>
              </a:prstGeom>
              <a:blipFill>
                <a:blip r:embed="rId57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0" name="テキスト ボックス 129"/>
          <p:cNvSpPr txBox="1"/>
          <p:nvPr/>
        </p:nvSpPr>
        <p:spPr>
          <a:xfrm>
            <a:off x="715568" y="1389464"/>
            <a:ext cx="4803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8 threads in a single warp</a:t>
            </a:r>
            <a:endParaRPr kumimoji="1" lang="ja-JP" altLang="en-US" sz="2400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9EAFA-5179-9743-9A1F-E727A51B7B8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358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0.00105 -0.309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1550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48148E-6 L 0.04414 -0.3083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1" y="-1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楕円 15"/>
          <p:cNvSpPr/>
          <p:nvPr/>
        </p:nvSpPr>
        <p:spPr>
          <a:xfrm>
            <a:off x="617348" y="2998650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" name="楕円 16"/>
          <p:cNvSpPr/>
          <p:nvPr/>
        </p:nvSpPr>
        <p:spPr>
          <a:xfrm>
            <a:off x="617348" y="3677535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楕円 17"/>
          <p:cNvSpPr/>
          <p:nvPr/>
        </p:nvSpPr>
        <p:spPr>
          <a:xfrm>
            <a:off x="617348" y="4397766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416"/>
              <p:cNvSpPr txBox="1"/>
              <p:nvPr/>
            </p:nvSpPr>
            <p:spPr>
              <a:xfrm>
                <a:off x="663068" y="3009424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36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068" y="3009424"/>
                <a:ext cx="314317" cy="307777"/>
              </a:xfrm>
              <a:prstGeom prst="rect">
                <a:avLst/>
              </a:prstGeom>
              <a:blipFill>
                <a:blip r:embed="rId3"/>
                <a:stretch>
                  <a:fillRect l="-11765" r="-9804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416"/>
              <p:cNvSpPr txBox="1"/>
              <p:nvPr/>
            </p:nvSpPr>
            <p:spPr>
              <a:xfrm>
                <a:off x="663068" y="3677535"/>
                <a:ext cx="30835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37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068" y="3677535"/>
                <a:ext cx="308354" cy="307777"/>
              </a:xfrm>
              <a:prstGeom prst="rect">
                <a:avLst/>
              </a:prstGeom>
              <a:blipFill>
                <a:blip r:embed="rId4"/>
                <a:stretch>
                  <a:fillRect l="-12000" r="-10000" b="-1372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416"/>
              <p:cNvSpPr txBox="1"/>
              <p:nvPr/>
            </p:nvSpPr>
            <p:spPr>
              <a:xfrm>
                <a:off x="663068" y="4397766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38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068" y="4397766"/>
                <a:ext cx="314317" cy="307777"/>
              </a:xfrm>
              <a:prstGeom prst="rect">
                <a:avLst/>
              </a:prstGeom>
              <a:blipFill>
                <a:blip r:embed="rId5"/>
                <a:stretch>
                  <a:fillRect l="-11765" r="-9804" b="-156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楕円 38"/>
          <p:cNvSpPr/>
          <p:nvPr/>
        </p:nvSpPr>
        <p:spPr>
          <a:xfrm>
            <a:off x="1194491" y="2998650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0" name="楕円 39"/>
          <p:cNvSpPr/>
          <p:nvPr/>
        </p:nvSpPr>
        <p:spPr>
          <a:xfrm>
            <a:off x="1194491" y="3677535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楕円 40"/>
          <p:cNvSpPr/>
          <p:nvPr/>
        </p:nvSpPr>
        <p:spPr>
          <a:xfrm>
            <a:off x="1194491" y="4397766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6"/>
              <p:cNvSpPr txBox="1"/>
              <p:nvPr/>
            </p:nvSpPr>
            <p:spPr>
              <a:xfrm>
                <a:off x="1240211" y="3009424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42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211" y="3009424"/>
                <a:ext cx="314317" cy="307777"/>
              </a:xfrm>
              <a:prstGeom prst="rect">
                <a:avLst/>
              </a:prstGeom>
              <a:blipFill>
                <a:blip r:embed="rId6"/>
                <a:stretch>
                  <a:fillRect l="-9615" r="-9615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テキスト ボックス 416"/>
              <p:cNvSpPr txBox="1"/>
              <p:nvPr/>
            </p:nvSpPr>
            <p:spPr>
              <a:xfrm>
                <a:off x="1240211" y="3677535"/>
                <a:ext cx="30835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43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211" y="3677535"/>
                <a:ext cx="308354" cy="307777"/>
              </a:xfrm>
              <a:prstGeom prst="rect">
                <a:avLst/>
              </a:prstGeom>
              <a:blipFill>
                <a:blip r:embed="rId7"/>
                <a:stretch>
                  <a:fillRect l="-9804" r="-7843" b="-1372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416"/>
              <p:cNvSpPr txBox="1"/>
              <p:nvPr/>
            </p:nvSpPr>
            <p:spPr>
              <a:xfrm>
                <a:off x="1240211" y="4397766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44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211" y="4397766"/>
                <a:ext cx="314317" cy="307777"/>
              </a:xfrm>
              <a:prstGeom prst="rect">
                <a:avLst/>
              </a:prstGeom>
              <a:blipFill>
                <a:blip r:embed="rId8"/>
                <a:stretch>
                  <a:fillRect l="-9615" r="-9615" b="-156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楕円 44"/>
          <p:cNvSpPr/>
          <p:nvPr/>
        </p:nvSpPr>
        <p:spPr>
          <a:xfrm>
            <a:off x="1767683" y="2986387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6" name="楕円 45"/>
          <p:cNvSpPr/>
          <p:nvPr/>
        </p:nvSpPr>
        <p:spPr>
          <a:xfrm>
            <a:off x="1767683" y="3665272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楕円 46"/>
          <p:cNvSpPr/>
          <p:nvPr/>
        </p:nvSpPr>
        <p:spPr>
          <a:xfrm>
            <a:off x="1767683" y="4385503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テキスト ボックス 416"/>
              <p:cNvSpPr txBox="1"/>
              <p:nvPr/>
            </p:nvSpPr>
            <p:spPr>
              <a:xfrm>
                <a:off x="1813403" y="2997161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48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403" y="2997161"/>
                <a:ext cx="314317" cy="307777"/>
              </a:xfrm>
              <a:prstGeom prst="rect">
                <a:avLst/>
              </a:prstGeom>
              <a:blipFill>
                <a:blip r:embed="rId9"/>
                <a:stretch>
                  <a:fillRect l="-9615" r="-9615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テキスト ボックス 416"/>
              <p:cNvSpPr txBox="1"/>
              <p:nvPr/>
            </p:nvSpPr>
            <p:spPr>
              <a:xfrm>
                <a:off x="1813403" y="3665272"/>
                <a:ext cx="30835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49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403" y="3665272"/>
                <a:ext cx="308354" cy="307777"/>
              </a:xfrm>
              <a:prstGeom prst="rect">
                <a:avLst/>
              </a:prstGeom>
              <a:blipFill>
                <a:blip r:embed="rId10"/>
                <a:stretch>
                  <a:fillRect l="-9804" r="-7843" b="-1372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テキスト ボックス 416"/>
              <p:cNvSpPr txBox="1"/>
              <p:nvPr/>
            </p:nvSpPr>
            <p:spPr>
              <a:xfrm>
                <a:off x="1813403" y="4385503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50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403" y="4385503"/>
                <a:ext cx="314317" cy="307777"/>
              </a:xfrm>
              <a:prstGeom prst="rect">
                <a:avLst/>
              </a:prstGeom>
              <a:blipFill>
                <a:blip r:embed="rId11"/>
                <a:stretch>
                  <a:fillRect l="-9615" r="-9615" b="-156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楕円 50"/>
          <p:cNvSpPr/>
          <p:nvPr/>
        </p:nvSpPr>
        <p:spPr>
          <a:xfrm>
            <a:off x="2356115" y="2986387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2" name="楕円 51"/>
          <p:cNvSpPr/>
          <p:nvPr/>
        </p:nvSpPr>
        <p:spPr>
          <a:xfrm>
            <a:off x="2356115" y="3665272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楕円 52"/>
          <p:cNvSpPr/>
          <p:nvPr/>
        </p:nvSpPr>
        <p:spPr>
          <a:xfrm>
            <a:off x="2356115" y="4385503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テキスト ボックス 416"/>
              <p:cNvSpPr txBox="1"/>
              <p:nvPr/>
            </p:nvSpPr>
            <p:spPr>
              <a:xfrm>
                <a:off x="2401835" y="2997161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54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1835" y="2997161"/>
                <a:ext cx="314317" cy="307777"/>
              </a:xfrm>
              <a:prstGeom prst="rect">
                <a:avLst/>
              </a:prstGeom>
              <a:blipFill>
                <a:blip r:embed="rId12"/>
                <a:stretch>
                  <a:fillRect l="-9615" r="-9615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テキスト ボックス 416"/>
              <p:cNvSpPr txBox="1"/>
              <p:nvPr/>
            </p:nvSpPr>
            <p:spPr>
              <a:xfrm>
                <a:off x="2401835" y="3665272"/>
                <a:ext cx="30835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55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1835" y="3665272"/>
                <a:ext cx="308354" cy="307777"/>
              </a:xfrm>
              <a:prstGeom prst="rect">
                <a:avLst/>
              </a:prstGeom>
              <a:blipFill>
                <a:blip r:embed="rId13"/>
                <a:stretch>
                  <a:fillRect l="-9804" r="-7843" b="-1372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テキスト ボックス 416"/>
              <p:cNvSpPr txBox="1"/>
              <p:nvPr/>
            </p:nvSpPr>
            <p:spPr>
              <a:xfrm>
                <a:off x="2401835" y="4385503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56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1835" y="4385503"/>
                <a:ext cx="314317" cy="307777"/>
              </a:xfrm>
              <a:prstGeom prst="rect">
                <a:avLst/>
              </a:prstGeom>
              <a:blipFill>
                <a:blip r:embed="rId14"/>
                <a:stretch>
                  <a:fillRect l="-9615" r="-9615" b="-156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グループ化 7"/>
          <p:cNvGrpSpPr/>
          <p:nvPr/>
        </p:nvGrpSpPr>
        <p:grpSpPr>
          <a:xfrm>
            <a:off x="7078830" y="4152667"/>
            <a:ext cx="1410147" cy="1313158"/>
            <a:chOff x="9264230" y="73882"/>
            <a:chExt cx="1918250" cy="1890593"/>
          </a:xfrm>
        </p:grpSpPr>
        <p:sp>
          <p:nvSpPr>
            <p:cNvPr id="58" name="楕円 57"/>
            <p:cNvSpPr/>
            <p:nvPr/>
          </p:nvSpPr>
          <p:spPr>
            <a:xfrm>
              <a:off x="9264230" y="86145"/>
              <a:ext cx="411480" cy="41148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 dirty="0"/>
            </a:p>
          </p:txBody>
        </p:sp>
        <p:sp>
          <p:nvSpPr>
            <p:cNvPr id="59" name="楕円 58"/>
            <p:cNvSpPr/>
            <p:nvPr/>
          </p:nvSpPr>
          <p:spPr>
            <a:xfrm>
              <a:off x="9264230" y="821475"/>
              <a:ext cx="411480" cy="41148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60" name="楕円 59"/>
            <p:cNvSpPr/>
            <p:nvPr/>
          </p:nvSpPr>
          <p:spPr>
            <a:xfrm>
              <a:off x="9264230" y="1552995"/>
              <a:ext cx="411480" cy="41148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テキスト ボックス 416"/>
                <p:cNvSpPr txBox="1"/>
                <p:nvPr/>
              </p:nvSpPr>
              <p:spPr>
                <a:xfrm>
                  <a:off x="9309949" y="96918"/>
                  <a:ext cx="439969" cy="37320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00</m:t>
                            </m:r>
                          </m:sub>
                        </m:sSub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61" name="テキスト ボックス 4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09949" y="96918"/>
                  <a:ext cx="439969" cy="373206"/>
                </a:xfrm>
                <a:prstGeom prst="rect">
                  <a:avLst/>
                </a:prstGeom>
                <a:blipFill>
                  <a:blip r:embed="rId15"/>
                  <a:stretch>
                    <a:fillRect l="-29630" t="-4762" r="-9259" b="-4523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テキスト ボックス 416"/>
                <p:cNvSpPr txBox="1"/>
                <p:nvPr/>
              </p:nvSpPr>
              <p:spPr>
                <a:xfrm>
                  <a:off x="9309949" y="821476"/>
                  <a:ext cx="431231" cy="37320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>
                  <a:defPPr>
                    <a:defRPr lang="en-US"/>
                  </a:defPPr>
                  <a:lvl1pPr>
                    <a:defRPr sz="2000" i="1">
                      <a:latin typeface="Cambria Math" panose="02040503050406030204" pitchFamily="18" charset="0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80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ja-JP" sz="1800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oMath>
                    </m:oMathPara>
                  </a14:m>
                  <a:endParaRPr lang="ja-JP" altLang="en-US" sz="1800" dirty="0"/>
                </a:p>
              </p:txBody>
            </p:sp>
          </mc:Choice>
          <mc:Fallback xmlns="">
            <p:sp>
              <p:nvSpPr>
                <p:cNvPr id="62" name="テキスト ボックス 4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09949" y="821476"/>
                  <a:ext cx="431231" cy="373206"/>
                </a:xfrm>
                <a:prstGeom prst="rect">
                  <a:avLst/>
                </a:prstGeom>
                <a:blipFill>
                  <a:blip r:embed="rId16"/>
                  <a:stretch>
                    <a:fillRect l="-30769" r="-11538" b="-4418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テキスト ボックス 416"/>
                <p:cNvSpPr txBox="1"/>
                <p:nvPr/>
              </p:nvSpPr>
              <p:spPr>
                <a:xfrm>
                  <a:off x="9309949" y="1552994"/>
                  <a:ext cx="437946" cy="37320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20</m:t>
                            </m:r>
                          </m:sub>
                        </m:sSub>
                      </m:oMath>
                    </m:oMathPara>
                  </a14:m>
                  <a:endParaRPr lang="ja-JP" altLang="en-US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3" name="テキスト ボックス 4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09949" y="1552994"/>
                  <a:ext cx="437946" cy="373206"/>
                </a:xfrm>
                <a:prstGeom prst="rect">
                  <a:avLst/>
                </a:prstGeom>
                <a:blipFill>
                  <a:blip r:embed="rId17"/>
                  <a:stretch>
                    <a:fillRect l="-30189" t="-2381" r="-11321" b="-4761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楕円 63"/>
            <p:cNvSpPr/>
            <p:nvPr/>
          </p:nvSpPr>
          <p:spPr>
            <a:xfrm>
              <a:off x="9988130" y="86145"/>
              <a:ext cx="411480" cy="41148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 dirty="0"/>
            </a:p>
          </p:txBody>
        </p:sp>
        <p:sp>
          <p:nvSpPr>
            <p:cNvPr id="65" name="楕円 64"/>
            <p:cNvSpPr/>
            <p:nvPr/>
          </p:nvSpPr>
          <p:spPr>
            <a:xfrm>
              <a:off x="9988130" y="821475"/>
              <a:ext cx="411480" cy="41148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66" name="楕円 65"/>
            <p:cNvSpPr/>
            <p:nvPr/>
          </p:nvSpPr>
          <p:spPr>
            <a:xfrm>
              <a:off x="9988130" y="1552995"/>
              <a:ext cx="411480" cy="41148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テキスト ボックス 416"/>
                <p:cNvSpPr txBox="1"/>
                <p:nvPr/>
              </p:nvSpPr>
              <p:spPr>
                <a:xfrm>
                  <a:off x="10033850" y="96918"/>
                  <a:ext cx="437946" cy="37320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01</m:t>
                            </m:r>
                          </m:sub>
                        </m:sSub>
                      </m:oMath>
                    </m:oMathPara>
                  </a14:m>
                  <a:endParaRPr lang="ja-JP" altLang="en-US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7" name="テキスト ボックス 4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33850" y="96918"/>
                  <a:ext cx="437946" cy="373206"/>
                </a:xfrm>
                <a:prstGeom prst="rect">
                  <a:avLst/>
                </a:prstGeom>
                <a:blipFill>
                  <a:blip r:embed="rId18"/>
                  <a:stretch>
                    <a:fillRect l="-30189" t="-2381" r="-9434" b="-4761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テキスト ボックス 416"/>
                <p:cNvSpPr txBox="1"/>
                <p:nvPr/>
              </p:nvSpPr>
              <p:spPr>
                <a:xfrm>
                  <a:off x="10033850" y="821476"/>
                  <a:ext cx="431231" cy="37320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</m:oMath>
                    </m:oMathPara>
                  </a14:m>
                  <a:endParaRPr lang="ja-JP" altLang="en-US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8" name="テキスト ボックス 4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33850" y="821476"/>
                  <a:ext cx="431231" cy="373206"/>
                </a:xfrm>
                <a:prstGeom prst="rect">
                  <a:avLst/>
                </a:prstGeom>
                <a:blipFill>
                  <a:blip r:embed="rId19"/>
                  <a:stretch>
                    <a:fillRect l="-30769" r="-9615" b="-4418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テキスト ボックス 416"/>
                <p:cNvSpPr txBox="1"/>
                <p:nvPr/>
              </p:nvSpPr>
              <p:spPr>
                <a:xfrm>
                  <a:off x="10033850" y="1552994"/>
                  <a:ext cx="437946" cy="37320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21</m:t>
                            </m:r>
                          </m:sub>
                        </m:sSub>
                      </m:oMath>
                    </m:oMathPara>
                  </a14:m>
                  <a:endParaRPr lang="ja-JP" altLang="en-US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9" name="テキスト ボックス 4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33850" y="1552994"/>
                  <a:ext cx="437946" cy="373206"/>
                </a:xfrm>
                <a:prstGeom prst="rect">
                  <a:avLst/>
                </a:prstGeom>
                <a:blipFill>
                  <a:blip r:embed="rId20"/>
                  <a:stretch>
                    <a:fillRect l="-30189" t="-2381" r="-9434" b="-4761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0" name="楕円 69"/>
            <p:cNvSpPr/>
            <p:nvPr/>
          </p:nvSpPr>
          <p:spPr>
            <a:xfrm>
              <a:off x="10696790" y="73882"/>
              <a:ext cx="411480" cy="41148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 dirty="0"/>
            </a:p>
          </p:txBody>
        </p:sp>
        <p:sp>
          <p:nvSpPr>
            <p:cNvPr id="71" name="楕円 70"/>
            <p:cNvSpPr/>
            <p:nvPr/>
          </p:nvSpPr>
          <p:spPr>
            <a:xfrm>
              <a:off x="10696790" y="809212"/>
              <a:ext cx="411480" cy="41148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72" name="楕円 71"/>
            <p:cNvSpPr/>
            <p:nvPr/>
          </p:nvSpPr>
          <p:spPr>
            <a:xfrm>
              <a:off x="10696790" y="1540732"/>
              <a:ext cx="411480" cy="41148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テキスト ボックス 416"/>
                <p:cNvSpPr txBox="1"/>
                <p:nvPr/>
              </p:nvSpPr>
              <p:spPr>
                <a:xfrm>
                  <a:off x="10742511" y="84657"/>
                  <a:ext cx="439969" cy="37320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02</m:t>
                            </m:r>
                          </m:sub>
                        </m:sSub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73" name="テキスト ボックス 4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42511" y="84657"/>
                  <a:ext cx="439969" cy="373206"/>
                </a:xfrm>
                <a:prstGeom prst="rect">
                  <a:avLst/>
                </a:prstGeom>
                <a:blipFill>
                  <a:blip r:embed="rId21"/>
                  <a:stretch>
                    <a:fillRect l="-30189" t="-2326" r="-11321" b="-4186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テキスト ボックス 416"/>
                <p:cNvSpPr txBox="1"/>
                <p:nvPr/>
              </p:nvSpPr>
              <p:spPr>
                <a:xfrm>
                  <a:off x="10742511" y="809212"/>
                  <a:ext cx="433253" cy="37320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74" name="テキスト ボックス 4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42511" y="809212"/>
                  <a:ext cx="433253" cy="373206"/>
                </a:xfrm>
                <a:prstGeom prst="rect">
                  <a:avLst/>
                </a:prstGeom>
                <a:blipFill>
                  <a:blip r:embed="rId22"/>
                  <a:stretch>
                    <a:fillRect l="-30769" t="-2381" r="-11538" b="-4523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テキスト ボックス 416"/>
                <p:cNvSpPr txBox="1"/>
                <p:nvPr/>
              </p:nvSpPr>
              <p:spPr>
                <a:xfrm>
                  <a:off x="10742511" y="1540732"/>
                  <a:ext cx="439969" cy="37320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22</m:t>
                            </m:r>
                          </m:sub>
                        </m:sSub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75" name="テキスト ボックス 4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42511" y="1540732"/>
                  <a:ext cx="439969" cy="373206"/>
                </a:xfrm>
                <a:prstGeom prst="rect">
                  <a:avLst/>
                </a:prstGeom>
                <a:blipFill>
                  <a:blip r:embed="rId23"/>
                  <a:stretch>
                    <a:fillRect l="-30189" t="-2326" r="-11321" b="-4186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正方形/長方形 89"/>
              <p:cNvSpPr/>
              <p:nvPr/>
            </p:nvSpPr>
            <p:spPr>
              <a:xfrm>
                <a:off x="9551302" y="6124361"/>
                <a:ext cx="113627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←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kumimoji="1" lang="en-US" altLang="ja-JP" sz="2400" i="1" dirty="0">
                    <a:latin typeface="Cambria Math" panose="02040503050406030204" pitchFamily="18" charset="0"/>
                  </a:rPr>
                  <a:t> </a:t>
                </a:r>
                <a:endParaRPr kumimoji="1" lang="ja-JP" alt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0" name="正方形/長方形 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1302" y="6124361"/>
                <a:ext cx="1136273" cy="461665"/>
              </a:xfrm>
              <a:prstGeom prst="rect">
                <a:avLst/>
              </a:prstGeom>
              <a:blipFill>
                <a:blip r:embed="rId24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正方形/長方形 75"/>
              <p:cNvSpPr/>
              <p:nvPr/>
            </p:nvSpPr>
            <p:spPr>
              <a:xfrm>
                <a:off x="9515711" y="1770187"/>
                <a:ext cx="101155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ja-JP" sz="2400" dirty="0" smtClean="0"/>
                  <a:t> </a:t>
                </a:r>
                <a:endParaRPr lang="ja-JP" altLang="en-US" sz="2400" dirty="0"/>
              </a:p>
            </p:txBody>
          </p:sp>
        </mc:Choice>
        <mc:Fallback xmlns="">
          <p:sp>
            <p:nvSpPr>
              <p:cNvPr id="76" name="正方形/長方形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5711" y="1770187"/>
                <a:ext cx="1011559" cy="461665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テキスト ボックス 76"/>
              <p:cNvSpPr txBox="1"/>
              <p:nvPr/>
            </p:nvSpPr>
            <p:spPr>
              <a:xfrm>
                <a:off x="9569821" y="2127423"/>
                <a:ext cx="211955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00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77" name="テキスト ボックス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9821" y="2127423"/>
                <a:ext cx="2119555" cy="369332"/>
              </a:xfrm>
              <a:prstGeom prst="rect">
                <a:avLst/>
              </a:prstGeom>
              <a:blipFill>
                <a:blip r:embed="rId26"/>
                <a:stretch>
                  <a:fillRect l="-2011" r="-1437" b="-327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テキスト ボックス 78"/>
              <p:cNvSpPr txBox="1"/>
              <p:nvPr/>
            </p:nvSpPr>
            <p:spPr>
              <a:xfrm>
                <a:off x="9575784" y="2422712"/>
                <a:ext cx="210532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79" name="テキスト ボックス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5784" y="2422712"/>
                <a:ext cx="2105320" cy="369332"/>
              </a:xfrm>
              <a:prstGeom prst="rect">
                <a:avLst/>
              </a:prstGeom>
              <a:blipFill>
                <a:blip r:embed="rId27"/>
                <a:stretch>
                  <a:fillRect l="-2029" r="-1739" b="-344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テキスト ボックス 79"/>
              <p:cNvSpPr txBox="1"/>
              <p:nvPr/>
            </p:nvSpPr>
            <p:spPr>
              <a:xfrm>
                <a:off x="9569821" y="2769456"/>
                <a:ext cx="211955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80" name="テキスト ボックス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9821" y="2769456"/>
                <a:ext cx="2119555" cy="369332"/>
              </a:xfrm>
              <a:prstGeom prst="rect">
                <a:avLst/>
              </a:prstGeom>
              <a:blipFill>
                <a:blip r:embed="rId28"/>
                <a:stretch>
                  <a:fillRect l="-2011" r="-1437" b="-344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テキスト ボックス 80"/>
              <p:cNvSpPr txBox="1"/>
              <p:nvPr/>
            </p:nvSpPr>
            <p:spPr>
              <a:xfrm>
                <a:off x="9575784" y="3550585"/>
                <a:ext cx="211955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01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81" name="テキスト ボックス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5784" y="3550585"/>
                <a:ext cx="2119555" cy="369332"/>
              </a:xfrm>
              <a:prstGeom prst="rect">
                <a:avLst/>
              </a:prstGeom>
              <a:blipFill>
                <a:blip r:embed="rId29"/>
                <a:stretch>
                  <a:fillRect l="-2011" r="-1437" b="-344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テキスト ボックス 81"/>
              <p:cNvSpPr txBox="1"/>
              <p:nvPr/>
            </p:nvSpPr>
            <p:spPr>
              <a:xfrm>
                <a:off x="9570458" y="3882070"/>
                <a:ext cx="212545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82" name="テキスト ボックス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0458" y="3882070"/>
                <a:ext cx="2125454" cy="369332"/>
              </a:xfrm>
              <a:prstGeom prst="rect">
                <a:avLst/>
              </a:prstGeom>
              <a:blipFill>
                <a:blip r:embed="rId30"/>
                <a:stretch>
                  <a:fillRect l="-1719" r="-860" b="-3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テキスト ボックス 82"/>
              <p:cNvSpPr txBox="1"/>
              <p:nvPr/>
            </p:nvSpPr>
            <p:spPr>
              <a:xfrm>
                <a:off x="9575784" y="4210716"/>
                <a:ext cx="211955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83" name="テキスト ボックス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5784" y="4210716"/>
                <a:ext cx="2119555" cy="369332"/>
              </a:xfrm>
              <a:prstGeom prst="rect">
                <a:avLst/>
              </a:prstGeom>
              <a:blipFill>
                <a:blip r:embed="rId31"/>
                <a:stretch>
                  <a:fillRect l="-2011" r="-1437" b="-3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テキスト ボックス 83"/>
              <p:cNvSpPr txBox="1"/>
              <p:nvPr/>
            </p:nvSpPr>
            <p:spPr>
              <a:xfrm>
                <a:off x="9587403" y="5025892"/>
                <a:ext cx="213968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02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84" name="テキスト ボックス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7403" y="5025892"/>
                <a:ext cx="2139688" cy="369332"/>
              </a:xfrm>
              <a:prstGeom prst="rect">
                <a:avLst/>
              </a:prstGeom>
              <a:blipFill>
                <a:blip r:embed="rId32"/>
                <a:stretch>
                  <a:fillRect l="-1709" r="-1140" b="-344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テキスト ボックス 84"/>
              <p:cNvSpPr txBox="1"/>
              <p:nvPr/>
            </p:nvSpPr>
            <p:spPr>
              <a:xfrm>
                <a:off x="9593366" y="5384525"/>
                <a:ext cx="210532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85" name="テキスト ボックス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3366" y="5384525"/>
                <a:ext cx="2105320" cy="369332"/>
              </a:xfrm>
              <a:prstGeom prst="rect">
                <a:avLst/>
              </a:prstGeom>
              <a:blipFill>
                <a:blip r:embed="rId33"/>
                <a:stretch>
                  <a:fillRect l="-2029" r="-1739" b="-344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テキスト ボックス 85"/>
              <p:cNvSpPr txBox="1"/>
              <p:nvPr/>
            </p:nvSpPr>
            <p:spPr>
              <a:xfrm>
                <a:off x="9609981" y="5745254"/>
                <a:ext cx="211955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86" name="テキスト ボックス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9981" y="5745254"/>
                <a:ext cx="2119555" cy="369332"/>
              </a:xfrm>
              <a:prstGeom prst="rect">
                <a:avLst/>
              </a:prstGeom>
              <a:blipFill>
                <a:blip r:embed="rId34"/>
                <a:stretch>
                  <a:fillRect l="-1724" r="-1724" b="-344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テキスト ボックス 93"/>
              <p:cNvSpPr txBox="1"/>
              <p:nvPr/>
            </p:nvSpPr>
            <p:spPr>
              <a:xfrm>
                <a:off x="9559241" y="3226786"/>
                <a:ext cx="210070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𝑠h𝑓𝑙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𝑢𝑝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94" name="テキスト ボックス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9241" y="3226786"/>
                <a:ext cx="2100703" cy="369332"/>
              </a:xfrm>
              <a:prstGeom prst="rect">
                <a:avLst/>
              </a:prstGeom>
              <a:blipFill>
                <a:blip r:embed="rId35"/>
                <a:stretch>
                  <a:fillRect l="-1449" r="-4638" b="-344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テキスト ボックス 94"/>
              <p:cNvSpPr txBox="1"/>
              <p:nvPr/>
            </p:nvSpPr>
            <p:spPr>
              <a:xfrm>
                <a:off x="9581747" y="4693287"/>
                <a:ext cx="210070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𝑠h𝑓𝑙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𝑢𝑝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95" name="テキスト ボックス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1747" y="4693287"/>
                <a:ext cx="2100703" cy="369332"/>
              </a:xfrm>
              <a:prstGeom prst="rect">
                <a:avLst/>
              </a:prstGeom>
              <a:blipFill>
                <a:blip r:embed="rId36"/>
                <a:stretch>
                  <a:fillRect l="-1744" r="-4651" b="-3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楕円 77"/>
          <p:cNvSpPr/>
          <p:nvPr/>
        </p:nvSpPr>
        <p:spPr>
          <a:xfrm>
            <a:off x="2931131" y="3000139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7" name="楕円 86"/>
          <p:cNvSpPr/>
          <p:nvPr/>
        </p:nvSpPr>
        <p:spPr>
          <a:xfrm>
            <a:off x="2931131" y="3679024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楕円 87"/>
          <p:cNvSpPr/>
          <p:nvPr/>
        </p:nvSpPr>
        <p:spPr>
          <a:xfrm>
            <a:off x="2931131" y="4399255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テキスト ボックス 416"/>
              <p:cNvSpPr txBox="1"/>
              <p:nvPr/>
            </p:nvSpPr>
            <p:spPr>
              <a:xfrm>
                <a:off x="2976851" y="3010913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89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6851" y="3010913"/>
                <a:ext cx="314317" cy="307777"/>
              </a:xfrm>
              <a:prstGeom prst="rect">
                <a:avLst/>
              </a:prstGeom>
              <a:blipFill>
                <a:blip r:embed="rId37"/>
                <a:stretch>
                  <a:fillRect l="-9615" r="-9615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テキスト ボックス 416"/>
              <p:cNvSpPr txBox="1"/>
              <p:nvPr/>
            </p:nvSpPr>
            <p:spPr>
              <a:xfrm>
                <a:off x="2976851" y="3679024"/>
                <a:ext cx="30835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91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6851" y="3679024"/>
                <a:ext cx="308354" cy="307777"/>
              </a:xfrm>
              <a:prstGeom prst="rect">
                <a:avLst/>
              </a:prstGeom>
              <a:blipFill>
                <a:blip r:embed="rId38"/>
                <a:stretch>
                  <a:fillRect l="-9804" r="-7843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テキスト ボックス 416"/>
              <p:cNvSpPr txBox="1"/>
              <p:nvPr/>
            </p:nvSpPr>
            <p:spPr>
              <a:xfrm>
                <a:off x="2976851" y="4399255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96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6851" y="4399255"/>
                <a:ext cx="314317" cy="307777"/>
              </a:xfrm>
              <a:prstGeom prst="rect">
                <a:avLst/>
              </a:prstGeom>
              <a:blipFill>
                <a:blip r:embed="rId39"/>
                <a:stretch>
                  <a:fillRect l="-9615" r="-9615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楕円 96"/>
          <p:cNvSpPr/>
          <p:nvPr/>
        </p:nvSpPr>
        <p:spPr>
          <a:xfrm>
            <a:off x="3474407" y="3000139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8" name="楕円 97"/>
          <p:cNvSpPr/>
          <p:nvPr/>
        </p:nvSpPr>
        <p:spPr>
          <a:xfrm>
            <a:off x="3474407" y="3679024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楕円 98"/>
          <p:cNvSpPr/>
          <p:nvPr/>
        </p:nvSpPr>
        <p:spPr>
          <a:xfrm>
            <a:off x="3474407" y="4399255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テキスト ボックス 416"/>
              <p:cNvSpPr txBox="1"/>
              <p:nvPr/>
            </p:nvSpPr>
            <p:spPr>
              <a:xfrm>
                <a:off x="3520127" y="3010913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00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0127" y="3010913"/>
                <a:ext cx="314317" cy="307777"/>
              </a:xfrm>
              <a:prstGeom prst="rect">
                <a:avLst/>
              </a:prstGeom>
              <a:blipFill>
                <a:blip r:embed="rId40"/>
                <a:stretch>
                  <a:fillRect l="-9615" r="-9615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テキスト ボックス 416"/>
              <p:cNvSpPr txBox="1"/>
              <p:nvPr/>
            </p:nvSpPr>
            <p:spPr>
              <a:xfrm>
                <a:off x="3520127" y="3679024"/>
                <a:ext cx="30835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01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0127" y="3679024"/>
                <a:ext cx="308354" cy="307777"/>
              </a:xfrm>
              <a:prstGeom prst="rect">
                <a:avLst/>
              </a:prstGeom>
              <a:blipFill>
                <a:blip r:embed="rId41"/>
                <a:stretch>
                  <a:fillRect l="-9804" r="-7843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テキスト ボックス 416"/>
              <p:cNvSpPr txBox="1"/>
              <p:nvPr/>
            </p:nvSpPr>
            <p:spPr>
              <a:xfrm>
                <a:off x="3520127" y="4399255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02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0127" y="4399255"/>
                <a:ext cx="314317" cy="307777"/>
              </a:xfrm>
              <a:prstGeom prst="rect">
                <a:avLst/>
              </a:prstGeom>
              <a:blipFill>
                <a:blip r:embed="rId42"/>
                <a:stretch>
                  <a:fillRect l="-9615" r="-9615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" name="楕円 102"/>
          <p:cNvSpPr/>
          <p:nvPr/>
        </p:nvSpPr>
        <p:spPr>
          <a:xfrm>
            <a:off x="4013732" y="2987876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4" name="楕円 103"/>
          <p:cNvSpPr/>
          <p:nvPr/>
        </p:nvSpPr>
        <p:spPr>
          <a:xfrm>
            <a:off x="4013732" y="3666761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楕円 104"/>
          <p:cNvSpPr/>
          <p:nvPr/>
        </p:nvSpPr>
        <p:spPr>
          <a:xfrm>
            <a:off x="4013732" y="4386992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テキスト ボックス 416"/>
              <p:cNvSpPr txBox="1"/>
              <p:nvPr/>
            </p:nvSpPr>
            <p:spPr>
              <a:xfrm>
                <a:off x="4059452" y="2998650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06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9452" y="2998650"/>
                <a:ext cx="314317" cy="307777"/>
              </a:xfrm>
              <a:prstGeom prst="rect">
                <a:avLst/>
              </a:prstGeom>
              <a:blipFill>
                <a:blip r:embed="rId43"/>
                <a:stretch>
                  <a:fillRect l="-11765" r="-9804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テキスト ボックス 416"/>
              <p:cNvSpPr txBox="1"/>
              <p:nvPr/>
            </p:nvSpPr>
            <p:spPr>
              <a:xfrm>
                <a:off x="4059452" y="3666761"/>
                <a:ext cx="30835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07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9452" y="3666761"/>
                <a:ext cx="308354" cy="307777"/>
              </a:xfrm>
              <a:prstGeom prst="rect">
                <a:avLst/>
              </a:prstGeom>
              <a:blipFill>
                <a:blip r:embed="rId44"/>
                <a:stretch>
                  <a:fillRect l="-11765" r="-7843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テキスト ボックス 416"/>
              <p:cNvSpPr txBox="1"/>
              <p:nvPr/>
            </p:nvSpPr>
            <p:spPr>
              <a:xfrm>
                <a:off x="4059452" y="4386992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08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9452" y="4386992"/>
                <a:ext cx="314317" cy="307777"/>
              </a:xfrm>
              <a:prstGeom prst="rect">
                <a:avLst/>
              </a:prstGeom>
              <a:blipFill>
                <a:blip r:embed="rId45"/>
                <a:stretch>
                  <a:fillRect l="-11765" r="-9804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9" name="楕円 108"/>
          <p:cNvSpPr/>
          <p:nvPr/>
        </p:nvSpPr>
        <p:spPr>
          <a:xfrm>
            <a:off x="4557008" y="2987876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0" name="楕円 109"/>
          <p:cNvSpPr/>
          <p:nvPr/>
        </p:nvSpPr>
        <p:spPr>
          <a:xfrm>
            <a:off x="4557008" y="3666761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楕円 110"/>
          <p:cNvSpPr/>
          <p:nvPr/>
        </p:nvSpPr>
        <p:spPr>
          <a:xfrm>
            <a:off x="4557008" y="4386992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テキスト ボックス 416"/>
              <p:cNvSpPr txBox="1"/>
              <p:nvPr/>
            </p:nvSpPr>
            <p:spPr>
              <a:xfrm>
                <a:off x="4602728" y="2998650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12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2728" y="2998650"/>
                <a:ext cx="314317" cy="307777"/>
              </a:xfrm>
              <a:prstGeom prst="rect">
                <a:avLst/>
              </a:prstGeom>
              <a:blipFill>
                <a:blip r:embed="rId46"/>
                <a:stretch>
                  <a:fillRect l="-9615" r="-9615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テキスト ボックス 416"/>
              <p:cNvSpPr txBox="1"/>
              <p:nvPr/>
            </p:nvSpPr>
            <p:spPr>
              <a:xfrm>
                <a:off x="4602728" y="3666761"/>
                <a:ext cx="30835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13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2728" y="3666761"/>
                <a:ext cx="308354" cy="307777"/>
              </a:xfrm>
              <a:prstGeom prst="rect">
                <a:avLst/>
              </a:prstGeom>
              <a:blipFill>
                <a:blip r:embed="rId47"/>
                <a:stretch>
                  <a:fillRect l="-9804" r="-7843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テキスト ボックス 416"/>
              <p:cNvSpPr txBox="1"/>
              <p:nvPr/>
            </p:nvSpPr>
            <p:spPr>
              <a:xfrm>
                <a:off x="4602728" y="4386992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14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2728" y="4386992"/>
                <a:ext cx="314317" cy="307777"/>
              </a:xfrm>
              <a:prstGeom prst="rect">
                <a:avLst/>
              </a:prstGeom>
              <a:blipFill>
                <a:blip r:embed="rId48"/>
                <a:stretch>
                  <a:fillRect l="-9615" r="-9615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8" name="楕円 147"/>
          <p:cNvSpPr/>
          <p:nvPr/>
        </p:nvSpPr>
        <p:spPr>
          <a:xfrm>
            <a:off x="605623" y="5135451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テキスト ボックス 416"/>
              <p:cNvSpPr txBox="1"/>
              <p:nvPr/>
            </p:nvSpPr>
            <p:spPr>
              <a:xfrm>
                <a:off x="651343" y="5135451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49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343" y="5135451"/>
                <a:ext cx="314317" cy="307777"/>
              </a:xfrm>
              <a:prstGeom prst="rect">
                <a:avLst/>
              </a:prstGeom>
              <a:blipFill>
                <a:blip r:embed="rId49"/>
                <a:stretch>
                  <a:fillRect l="-11765" r="-9804" b="-156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0" name="楕円 149"/>
          <p:cNvSpPr/>
          <p:nvPr/>
        </p:nvSpPr>
        <p:spPr>
          <a:xfrm>
            <a:off x="1182766" y="5135451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テキスト ボックス 416"/>
              <p:cNvSpPr txBox="1"/>
              <p:nvPr/>
            </p:nvSpPr>
            <p:spPr>
              <a:xfrm>
                <a:off x="1228486" y="5135451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51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486" y="5135451"/>
                <a:ext cx="314317" cy="307777"/>
              </a:xfrm>
              <a:prstGeom prst="rect">
                <a:avLst/>
              </a:prstGeom>
              <a:blipFill>
                <a:blip r:embed="rId50"/>
                <a:stretch>
                  <a:fillRect l="-11765" r="-9804" b="-156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2" name="楕円 151"/>
          <p:cNvSpPr/>
          <p:nvPr/>
        </p:nvSpPr>
        <p:spPr>
          <a:xfrm>
            <a:off x="1755958" y="5123188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テキスト ボックス 416"/>
              <p:cNvSpPr txBox="1"/>
              <p:nvPr/>
            </p:nvSpPr>
            <p:spPr>
              <a:xfrm>
                <a:off x="1801678" y="5123188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53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1678" y="5123188"/>
                <a:ext cx="314317" cy="307777"/>
              </a:xfrm>
              <a:prstGeom prst="rect">
                <a:avLst/>
              </a:prstGeom>
              <a:blipFill>
                <a:blip r:embed="rId51"/>
                <a:stretch>
                  <a:fillRect l="-11765" r="-9804" b="-156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4" name="楕円 153"/>
          <p:cNvSpPr/>
          <p:nvPr/>
        </p:nvSpPr>
        <p:spPr>
          <a:xfrm>
            <a:off x="2344390" y="5123188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テキスト ボックス 416"/>
              <p:cNvSpPr txBox="1"/>
              <p:nvPr/>
            </p:nvSpPr>
            <p:spPr>
              <a:xfrm>
                <a:off x="2390110" y="5123188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55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0110" y="5123188"/>
                <a:ext cx="314317" cy="307777"/>
              </a:xfrm>
              <a:prstGeom prst="rect">
                <a:avLst/>
              </a:prstGeom>
              <a:blipFill>
                <a:blip r:embed="rId52"/>
                <a:stretch>
                  <a:fillRect l="-9615" r="-9615" b="-156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6" name="楕円 155"/>
          <p:cNvSpPr/>
          <p:nvPr/>
        </p:nvSpPr>
        <p:spPr>
          <a:xfrm>
            <a:off x="2919406" y="5136940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テキスト ボックス 416"/>
              <p:cNvSpPr txBox="1"/>
              <p:nvPr/>
            </p:nvSpPr>
            <p:spPr>
              <a:xfrm>
                <a:off x="2965126" y="5136940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57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5126" y="5136940"/>
                <a:ext cx="314317" cy="307777"/>
              </a:xfrm>
              <a:prstGeom prst="rect">
                <a:avLst/>
              </a:prstGeom>
              <a:blipFill>
                <a:blip r:embed="rId53"/>
                <a:stretch>
                  <a:fillRect l="-9615" r="-9615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8" name="楕円 157"/>
          <p:cNvSpPr/>
          <p:nvPr/>
        </p:nvSpPr>
        <p:spPr>
          <a:xfrm>
            <a:off x="3462682" y="5136940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9" name="テキスト ボックス 416"/>
              <p:cNvSpPr txBox="1"/>
              <p:nvPr/>
            </p:nvSpPr>
            <p:spPr>
              <a:xfrm>
                <a:off x="3508402" y="5136940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59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8402" y="5136940"/>
                <a:ext cx="314317" cy="307777"/>
              </a:xfrm>
              <a:prstGeom prst="rect">
                <a:avLst/>
              </a:prstGeom>
              <a:blipFill>
                <a:blip r:embed="rId54"/>
                <a:stretch>
                  <a:fillRect l="-11765" r="-9804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0" name="楕円 159"/>
          <p:cNvSpPr/>
          <p:nvPr/>
        </p:nvSpPr>
        <p:spPr>
          <a:xfrm>
            <a:off x="4002007" y="5124677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テキスト ボックス 416"/>
              <p:cNvSpPr txBox="1"/>
              <p:nvPr/>
            </p:nvSpPr>
            <p:spPr>
              <a:xfrm>
                <a:off x="4047727" y="5124677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61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7727" y="5124677"/>
                <a:ext cx="314317" cy="307777"/>
              </a:xfrm>
              <a:prstGeom prst="rect">
                <a:avLst/>
              </a:prstGeom>
              <a:blipFill>
                <a:blip r:embed="rId55"/>
                <a:stretch>
                  <a:fillRect l="-11538" r="-7692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2" name="楕円 161"/>
          <p:cNvSpPr/>
          <p:nvPr/>
        </p:nvSpPr>
        <p:spPr>
          <a:xfrm>
            <a:off x="4545283" y="5124677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" name="テキスト ボックス 416"/>
              <p:cNvSpPr txBox="1"/>
              <p:nvPr/>
            </p:nvSpPr>
            <p:spPr>
              <a:xfrm>
                <a:off x="4591003" y="5124677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63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1003" y="5124677"/>
                <a:ext cx="314317" cy="307777"/>
              </a:xfrm>
              <a:prstGeom prst="rect">
                <a:avLst/>
              </a:prstGeom>
              <a:blipFill>
                <a:blip r:embed="rId56"/>
                <a:stretch>
                  <a:fillRect l="-9615" r="-9615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グループ化 4"/>
          <p:cNvGrpSpPr/>
          <p:nvPr/>
        </p:nvGrpSpPr>
        <p:grpSpPr>
          <a:xfrm>
            <a:off x="1274233" y="3276592"/>
            <a:ext cx="4198694" cy="329033"/>
            <a:chOff x="859908" y="2170966"/>
            <a:chExt cx="4198694" cy="329033"/>
          </a:xfrm>
        </p:grpSpPr>
        <p:sp>
          <p:nvSpPr>
            <p:cNvPr id="4" name="楕円 3"/>
            <p:cNvSpPr/>
            <p:nvPr/>
          </p:nvSpPr>
          <p:spPr>
            <a:xfrm>
              <a:off x="859908" y="2186209"/>
              <a:ext cx="303920" cy="29664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 dirty="0" smtClean="0"/>
                <a:t>e</a:t>
              </a:r>
              <a:endParaRPr kumimoji="1" lang="ja-JP" altLang="en-US" sz="2400" dirty="0"/>
            </a:p>
          </p:txBody>
        </p:sp>
        <p:sp>
          <p:nvSpPr>
            <p:cNvPr id="115" name="楕円 114"/>
            <p:cNvSpPr/>
            <p:nvPr/>
          </p:nvSpPr>
          <p:spPr>
            <a:xfrm>
              <a:off x="1425762" y="2196650"/>
              <a:ext cx="303920" cy="29664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 dirty="0" smtClean="0"/>
                <a:t>e</a:t>
              </a:r>
              <a:endParaRPr kumimoji="1" lang="ja-JP" altLang="en-US" sz="2400" dirty="0"/>
            </a:p>
          </p:txBody>
        </p:sp>
        <p:sp>
          <p:nvSpPr>
            <p:cNvPr id="116" name="楕円 115"/>
            <p:cNvSpPr/>
            <p:nvPr/>
          </p:nvSpPr>
          <p:spPr>
            <a:xfrm>
              <a:off x="1998954" y="2181465"/>
              <a:ext cx="303920" cy="29664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 dirty="0" smtClean="0"/>
                <a:t>e</a:t>
              </a:r>
              <a:endParaRPr kumimoji="1" lang="ja-JP" altLang="en-US" sz="2400" dirty="0"/>
            </a:p>
          </p:txBody>
        </p:sp>
        <p:sp>
          <p:nvSpPr>
            <p:cNvPr id="117" name="楕円 116"/>
            <p:cNvSpPr/>
            <p:nvPr/>
          </p:nvSpPr>
          <p:spPr>
            <a:xfrm>
              <a:off x="2532770" y="2203358"/>
              <a:ext cx="303920" cy="29664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 dirty="0" smtClean="0"/>
                <a:t>e</a:t>
              </a:r>
              <a:endParaRPr kumimoji="1" lang="ja-JP" altLang="en-US" sz="2400" dirty="0"/>
            </a:p>
          </p:txBody>
        </p:sp>
        <p:sp>
          <p:nvSpPr>
            <p:cNvPr id="118" name="楕円 117"/>
            <p:cNvSpPr/>
            <p:nvPr/>
          </p:nvSpPr>
          <p:spPr>
            <a:xfrm>
              <a:off x="3132491" y="2191221"/>
              <a:ext cx="303920" cy="29664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 dirty="0" smtClean="0"/>
                <a:t>e</a:t>
              </a:r>
              <a:endParaRPr kumimoji="1" lang="ja-JP" altLang="en-US" sz="2400" dirty="0"/>
            </a:p>
          </p:txBody>
        </p:sp>
        <p:sp>
          <p:nvSpPr>
            <p:cNvPr id="119" name="楕円 118"/>
            <p:cNvSpPr/>
            <p:nvPr/>
          </p:nvSpPr>
          <p:spPr>
            <a:xfrm>
              <a:off x="3683106" y="2176036"/>
              <a:ext cx="303920" cy="29664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 dirty="0" smtClean="0"/>
                <a:t>e</a:t>
              </a:r>
              <a:endParaRPr kumimoji="1" lang="ja-JP" altLang="en-US" sz="2400" dirty="0"/>
            </a:p>
          </p:txBody>
        </p:sp>
        <p:sp>
          <p:nvSpPr>
            <p:cNvPr id="120" name="楕円 119"/>
            <p:cNvSpPr/>
            <p:nvPr/>
          </p:nvSpPr>
          <p:spPr>
            <a:xfrm>
              <a:off x="4233983" y="2183103"/>
              <a:ext cx="303920" cy="29664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 dirty="0" smtClean="0"/>
                <a:t>e</a:t>
              </a:r>
              <a:endParaRPr kumimoji="1" lang="ja-JP" altLang="en-US" sz="2400" dirty="0"/>
            </a:p>
          </p:txBody>
        </p:sp>
        <p:sp>
          <p:nvSpPr>
            <p:cNvPr id="121" name="楕円 120"/>
            <p:cNvSpPr/>
            <p:nvPr/>
          </p:nvSpPr>
          <p:spPr>
            <a:xfrm>
              <a:off x="4754682" y="2170966"/>
              <a:ext cx="303920" cy="29664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 dirty="0" smtClean="0"/>
                <a:t>e</a:t>
              </a:r>
              <a:endParaRPr kumimoji="1" lang="ja-JP" altLang="en-US" sz="2400" dirty="0"/>
            </a:p>
          </p:txBody>
        </p:sp>
      </p:grpSp>
      <p:sp>
        <p:nvSpPr>
          <p:cNvPr id="2" name="右矢印 1"/>
          <p:cNvSpPr/>
          <p:nvPr/>
        </p:nvSpPr>
        <p:spPr>
          <a:xfrm>
            <a:off x="69036" y="3291835"/>
            <a:ext cx="536587" cy="309463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右矢印 121"/>
          <p:cNvSpPr/>
          <p:nvPr/>
        </p:nvSpPr>
        <p:spPr>
          <a:xfrm>
            <a:off x="8979124" y="3601363"/>
            <a:ext cx="536587" cy="309463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26" name="グループ化 125"/>
          <p:cNvGrpSpPr/>
          <p:nvPr/>
        </p:nvGrpSpPr>
        <p:grpSpPr>
          <a:xfrm>
            <a:off x="817902" y="2054974"/>
            <a:ext cx="4428322" cy="543491"/>
            <a:chOff x="817902" y="2054974"/>
            <a:chExt cx="4428322" cy="543491"/>
          </a:xfrm>
        </p:grpSpPr>
        <p:sp>
          <p:nvSpPr>
            <p:cNvPr id="127" name="フリーフォーム 126"/>
            <p:cNvSpPr/>
            <p:nvPr/>
          </p:nvSpPr>
          <p:spPr>
            <a:xfrm flipH="1">
              <a:off x="817902" y="2093936"/>
              <a:ext cx="79305" cy="504529"/>
            </a:xfrm>
            <a:custGeom>
              <a:avLst/>
              <a:gdLst>
                <a:gd name="connsiteX0" fmla="*/ 11296 w 1478851"/>
                <a:gd name="connsiteY0" fmla="*/ 0 h 6197600"/>
                <a:gd name="connsiteX1" fmla="*/ 1478851 w 1478851"/>
                <a:gd name="connsiteY1" fmla="*/ 666044 h 6197600"/>
                <a:gd name="connsiteX2" fmla="*/ 11296 w 1478851"/>
                <a:gd name="connsiteY2" fmla="*/ 1253067 h 6197600"/>
                <a:gd name="connsiteX3" fmla="*/ 1433696 w 1478851"/>
                <a:gd name="connsiteY3" fmla="*/ 1919111 h 6197600"/>
                <a:gd name="connsiteX4" fmla="*/ 7 w 1478851"/>
                <a:gd name="connsiteY4" fmla="*/ 2280355 h 6197600"/>
                <a:gd name="connsiteX5" fmla="*/ 1456273 w 1478851"/>
                <a:gd name="connsiteY5" fmla="*/ 2675467 h 6197600"/>
                <a:gd name="connsiteX6" fmla="*/ 11296 w 1478851"/>
                <a:gd name="connsiteY6" fmla="*/ 3014133 h 6197600"/>
                <a:gd name="connsiteX7" fmla="*/ 1467562 w 1478851"/>
                <a:gd name="connsiteY7" fmla="*/ 3420533 h 6197600"/>
                <a:gd name="connsiteX8" fmla="*/ 11296 w 1478851"/>
                <a:gd name="connsiteY8" fmla="*/ 3702755 h 6197600"/>
                <a:gd name="connsiteX9" fmla="*/ 1444985 w 1478851"/>
                <a:gd name="connsiteY9" fmla="*/ 4165600 h 6197600"/>
                <a:gd name="connsiteX10" fmla="*/ 11296 w 1478851"/>
                <a:gd name="connsiteY10" fmla="*/ 4436533 h 6197600"/>
                <a:gd name="connsiteX11" fmla="*/ 1433696 w 1478851"/>
                <a:gd name="connsiteY11" fmla="*/ 5012267 h 6197600"/>
                <a:gd name="connsiteX12" fmla="*/ 857962 w 1478851"/>
                <a:gd name="connsiteY12" fmla="*/ 5226755 h 6197600"/>
                <a:gd name="connsiteX13" fmla="*/ 609607 w 1478851"/>
                <a:gd name="connsiteY13" fmla="*/ 5655733 h 6197600"/>
                <a:gd name="connsiteX14" fmla="*/ 609607 w 1478851"/>
                <a:gd name="connsiteY14" fmla="*/ 6197600 h 6197600"/>
                <a:gd name="connsiteX0" fmla="*/ 11296 w 1478852"/>
                <a:gd name="connsiteY0" fmla="*/ 0 h 6197600"/>
                <a:gd name="connsiteX1" fmla="*/ 1478851 w 1478852"/>
                <a:gd name="connsiteY1" fmla="*/ 666044 h 6197600"/>
                <a:gd name="connsiteX2" fmla="*/ 22585 w 1478852"/>
                <a:gd name="connsiteY2" fmla="*/ 1038578 h 6197600"/>
                <a:gd name="connsiteX3" fmla="*/ 1433696 w 1478852"/>
                <a:gd name="connsiteY3" fmla="*/ 1919111 h 6197600"/>
                <a:gd name="connsiteX4" fmla="*/ 7 w 1478852"/>
                <a:gd name="connsiteY4" fmla="*/ 2280355 h 6197600"/>
                <a:gd name="connsiteX5" fmla="*/ 1456273 w 1478852"/>
                <a:gd name="connsiteY5" fmla="*/ 2675467 h 6197600"/>
                <a:gd name="connsiteX6" fmla="*/ 11296 w 1478852"/>
                <a:gd name="connsiteY6" fmla="*/ 3014133 h 6197600"/>
                <a:gd name="connsiteX7" fmla="*/ 1467562 w 1478852"/>
                <a:gd name="connsiteY7" fmla="*/ 3420533 h 6197600"/>
                <a:gd name="connsiteX8" fmla="*/ 11296 w 1478852"/>
                <a:gd name="connsiteY8" fmla="*/ 3702755 h 6197600"/>
                <a:gd name="connsiteX9" fmla="*/ 1444985 w 1478852"/>
                <a:gd name="connsiteY9" fmla="*/ 4165600 h 6197600"/>
                <a:gd name="connsiteX10" fmla="*/ 11296 w 1478852"/>
                <a:gd name="connsiteY10" fmla="*/ 4436533 h 6197600"/>
                <a:gd name="connsiteX11" fmla="*/ 1433696 w 1478852"/>
                <a:gd name="connsiteY11" fmla="*/ 5012267 h 6197600"/>
                <a:gd name="connsiteX12" fmla="*/ 857962 w 1478852"/>
                <a:gd name="connsiteY12" fmla="*/ 5226755 h 6197600"/>
                <a:gd name="connsiteX13" fmla="*/ 609607 w 1478852"/>
                <a:gd name="connsiteY13" fmla="*/ 5655733 h 6197600"/>
                <a:gd name="connsiteX14" fmla="*/ 609607 w 1478852"/>
                <a:gd name="connsiteY14" fmla="*/ 6197600 h 6197600"/>
                <a:gd name="connsiteX0" fmla="*/ 11291 w 1478847"/>
                <a:gd name="connsiteY0" fmla="*/ 0 h 6197600"/>
                <a:gd name="connsiteX1" fmla="*/ 1478846 w 1478847"/>
                <a:gd name="connsiteY1" fmla="*/ 666044 h 6197600"/>
                <a:gd name="connsiteX2" fmla="*/ 22580 w 1478847"/>
                <a:gd name="connsiteY2" fmla="*/ 1038578 h 6197600"/>
                <a:gd name="connsiteX3" fmla="*/ 1467558 w 1478847"/>
                <a:gd name="connsiteY3" fmla="*/ 1648178 h 6197600"/>
                <a:gd name="connsiteX4" fmla="*/ 2 w 1478847"/>
                <a:gd name="connsiteY4" fmla="*/ 2280355 h 6197600"/>
                <a:gd name="connsiteX5" fmla="*/ 1456268 w 1478847"/>
                <a:gd name="connsiteY5" fmla="*/ 2675467 h 6197600"/>
                <a:gd name="connsiteX6" fmla="*/ 11291 w 1478847"/>
                <a:gd name="connsiteY6" fmla="*/ 3014133 h 6197600"/>
                <a:gd name="connsiteX7" fmla="*/ 1467557 w 1478847"/>
                <a:gd name="connsiteY7" fmla="*/ 3420533 h 6197600"/>
                <a:gd name="connsiteX8" fmla="*/ 11291 w 1478847"/>
                <a:gd name="connsiteY8" fmla="*/ 3702755 h 6197600"/>
                <a:gd name="connsiteX9" fmla="*/ 1444980 w 1478847"/>
                <a:gd name="connsiteY9" fmla="*/ 4165600 h 6197600"/>
                <a:gd name="connsiteX10" fmla="*/ 11291 w 1478847"/>
                <a:gd name="connsiteY10" fmla="*/ 4436533 h 6197600"/>
                <a:gd name="connsiteX11" fmla="*/ 1433691 w 1478847"/>
                <a:gd name="connsiteY11" fmla="*/ 5012267 h 6197600"/>
                <a:gd name="connsiteX12" fmla="*/ 857957 w 1478847"/>
                <a:gd name="connsiteY12" fmla="*/ 5226755 h 6197600"/>
                <a:gd name="connsiteX13" fmla="*/ 609602 w 1478847"/>
                <a:gd name="connsiteY13" fmla="*/ 5655733 h 6197600"/>
                <a:gd name="connsiteX14" fmla="*/ 609602 w 1478847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56275 w 1467564"/>
                <a:gd name="connsiteY3" fmla="*/ 1648178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4289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44986 w 1456274"/>
                <a:gd name="connsiteY3" fmla="*/ 1535289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33697 w 1456274"/>
                <a:gd name="connsiteY3" fmla="*/ 1343377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56267 w 1467556"/>
                <a:gd name="connsiteY5" fmla="*/ 2675467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702755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815644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90134"/>
                <a:gd name="connsiteY0" fmla="*/ 0 h 6197600"/>
                <a:gd name="connsiteX1" fmla="*/ 1444979 w 1490134"/>
                <a:gd name="connsiteY1" fmla="*/ 417690 h 6197600"/>
                <a:gd name="connsiteX2" fmla="*/ 22579 w 1490134"/>
                <a:gd name="connsiteY2" fmla="*/ 869244 h 6197600"/>
                <a:gd name="connsiteX3" fmla="*/ 1444979 w 1490134"/>
                <a:gd name="connsiteY3" fmla="*/ 1343377 h 6197600"/>
                <a:gd name="connsiteX4" fmla="*/ 1 w 1490134"/>
                <a:gd name="connsiteY4" fmla="*/ 1896532 h 6197600"/>
                <a:gd name="connsiteX5" fmla="*/ 1433690 w 1490134"/>
                <a:gd name="connsiteY5" fmla="*/ 2393244 h 6197600"/>
                <a:gd name="connsiteX6" fmla="*/ 22579 w 1490134"/>
                <a:gd name="connsiteY6" fmla="*/ 2935111 h 6197600"/>
                <a:gd name="connsiteX7" fmla="*/ 1467556 w 1490134"/>
                <a:gd name="connsiteY7" fmla="*/ 3420533 h 6197600"/>
                <a:gd name="connsiteX8" fmla="*/ 11290 w 1490134"/>
                <a:gd name="connsiteY8" fmla="*/ 3815644 h 6197600"/>
                <a:gd name="connsiteX9" fmla="*/ 1490134 w 1490134"/>
                <a:gd name="connsiteY9" fmla="*/ 4402666 h 6197600"/>
                <a:gd name="connsiteX10" fmla="*/ 11290 w 1490134"/>
                <a:gd name="connsiteY10" fmla="*/ 4436533 h 6197600"/>
                <a:gd name="connsiteX11" fmla="*/ 1433690 w 1490134"/>
                <a:gd name="connsiteY11" fmla="*/ 5012267 h 6197600"/>
                <a:gd name="connsiteX12" fmla="*/ 857956 w 1490134"/>
                <a:gd name="connsiteY12" fmla="*/ 5226755 h 6197600"/>
                <a:gd name="connsiteX13" fmla="*/ 609601 w 1490134"/>
                <a:gd name="connsiteY13" fmla="*/ 5655733 h 6197600"/>
                <a:gd name="connsiteX14" fmla="*/ 609601 w 1490134"/>
                <a:gd name="connsiteY14" fmla="*/ 6197600 h 6197600"/>
                <a:gd name="connsiteX0" fmla="*/ 11339 w 1490184"/>
                <a:gd name="connsiteY0" fmla="*/ 0 h 6197600"/>
                <a:gd name="connsiteX1" fmla="*/ 1445028 w 1490184"/>
                <a:gd name="connsiteY1" fmla="*/ 417690 h 6197600"/>
                <a:gd name="connsiteX2" fmla="*/ 22628 w 1490184"/>
                <a:gd name="connsiteY2" fmla="*/ 869244 h 6197600"/>
                <a:gd name="connsiteX3" fmla="*/ 1445028 w 1490184"/>
                <a:gd name="connsiteY3" fmla="*/ 1343377 h 6197600"/>
                <a:gd name="connsiteX4" fmla="*/ 50 w 1490184"/>
                <a:gd name="connsiteY4" fmla="*/ 1896532 h 6197600"/>
                <a:gd name="connsiteX5" fmla="*/ 1433739 w 1490184"/>
                <a:gd name="connsiteY5" fmla="*/ 2393244 h 6197600"/>
                <a:gd name="connsiteX6" fmla="*/ 22628 w 1490184"/>
                <a:gd name="connsiteY6" fmla="*/ 2935111 h 6197600"/>
                <a:gd name="connsiteX7" fmla="*/ 1467605 w 1490184"/>
                <a:gd name="connsiteY7" fmla="*/ 3420533 h 6197600"/>
                <a:gd name="connsiteX8" fmla="*/ 11339 w 1490184"/>
                <a:gd name="connsiteY8" fmla="*/ 3815644 h 6197600"/>
                <a:gd name="connsiteX9" fmla="*/ 1490183 w 1490184"/>
                <a:gd name="connsiteY9" fmla="*/ 4402666 h 6197600"/>
                <a:gd name="connsiteX10" fmla="*/ 50 w 1490184"/>
                <a:gd name="connsiteY10" fmla="*/ 4718755 h 6197600"/>
                <a:gd name="connsiteX11" fmla="*/ 1433739 w 1490184"/>
                <a:gd name="connsiteY11" fmla="*/ 5012267 h 6197600"/>
                <a:gd name="connsiteX12" fmla="*/ 858005 w 1490184"/>
                <a:gd name="connsiteY12" fmla="*/ 5226755 h 6197600"/>
                <a:gd name="connsiteX13" fmla="*/ 609650 w 1490184"/>
                <a:gd name="connsiteY13" fmla="*/ 5655733 h 6197600"/>
                <a:gd name="connsiteX14" fmla="*/ 609650 w 1490184"/>
                <a:gd name="connsiteY14" fmla="*/ 6197600 h 6197600"/>
                <a:gd name="connsiteX0" fmla="*/ 11291 w 1522167"/>
                <a:gd name="connsiteY0" fmla="*/ 0 h 6197600"/>
                <a:gd name="connsiteX1" fmla="*/ 1444980 w 1522167"/>
                <a:gd name="connsiteY1" fmla="*/ 417690 h 6197600"/>
                <a:gd name="connsiteX2" fmla="*/ 22580 w 1522167"/>
                <a:gd name="connsiteY2" fmla="*/ 869244 h 6197600"/>
                <a:gd name="connsiteX3" fmla="*/ 1444980 w 1522167"/>
                <a:gd name="connsiteY3" fmla="*/ 1343377 h 6197600"/>
                <a:gd name="connsiteX4" fmla="*/ 2 w 1522167"/>
                <a:gd name="connsiteY4" fmla="*/ 1896532 h 6197600"/>
                <a:gd name="connsiteX5" fmla="*/ 1433691 w 1522167"/>
                <a:gd name="connsiteY5" fmla="*/ 2393244 h 6197600"/>
                <a:gd name="connsiteX6" fmla="*/ 22580 w 1522167"/>
                <a:gd name="connsiteY6" fmla="*/ 2935111 h 6197600"/>
                <a:gd name="connsiteX7" fmla="*/ 1467557 w 1522167"/>
                <a:gd name="connsiteY7" fmla="*/ 3420533 h 6197600"/>
                <a:gd name="connsiteX8" fmla="*/ 11291 w 1522167"/>
                <a:gd name="connsiteY8" fmla="*/ 3815644 h 6197600"/>
                <a:gd name="connsiteX9" fmla="*/ 1490135 w 1522167"/>
                <a:gd name="connsiteY9" fmla="*/ 4402666 h 6197600"/>
                <a:gd name="connsiteX10" fmla="*/ 2 w 1522167"/>
                <a:gd name="connsiteY10" fmla="*/ 4718755 h 6197600"/>
                <a:gd name="connsiteX11" fmla="*/ 1501424 w 1522167"/>
                <a:gd name="connsiteY11" fmla="*/ 5249334 h 6197600"/>
                <a:gd name="connsiteX12" fmla="*/ 857957 w 1522167"/>
                <a:gd name="connsiteY12" fmla="*/ 5226755 h 6197600"/>
                <a:gd name="connsiteX13" fmla="*/ 609602 w 1522167"/>
                <a:gd name="connsiteY13" fmla="*/ 5655733 h 6197600"/>
                <a:gd name="connsiteX14" fmla="*/ 609602 w 1522167"/>
                <a:gd name="connsiteY14" fmla="*/ 6197600 h 6197600"/>
                <a:gd name="connsiteX0" fmla="*/ 11291 w 1500130"/>
                <a:gd name="connsiteY0" fmla="*/ 0 h 6197600"/>
                <a:gd name="connsiteX1" fmla="*/ 1444980 w 1500130"/>
                <a:gd name="connsiteY1" fmla="*/ 417690 h 6197600"/>
                <a:gd name="connsiteX2" fmla="*/ 22580 w 1500130"/>
                <a:gd name="connsiteY2" fmla="*/ 869244 h 6197600"/>
                <a:gd name="connsiteX3" fmla="*/ 1444980 w 1500130"/>
                <a:gd name="connsiteY3" fmla="*/ 1343377 h 6197600"/>
                <a:gd name="connsiteX4" fmla="*/ 2 w 1500130"/>
                <a:gd name="connsiteY4" fmla="*/ 1896532 h 6197600"/>
                <a:gd name="connsiteX5" fmla="*/ 1433691 w 1500130"/>
                <a:gd name="connsiteY5" fmla="*/ 2393244 h 6197600"/>
                <a:gd name="connsiteX6" fmla="*/ 22580 w 1500130"/>
                <a:gd name="connsiteY6" fmla="*/ 2935111 h 6197600"/>
                <a:gd name="connsiteX7" fmla="*/ 1467557 w 1500130"/>
                <a:gd name="connsiteY7" fmla="*/ 3420533 h 6197600"/>
                <a:gd name="connsiteX8" fmla="*/ 11291 w 1500130"/>
                <a:gd name="connsiteY8" fmla="*/ 3815644 h 6197600"/>
                <a:gd name="connsiteX9" fmla="*/ 1490135 w 1500130"/>
                <a:gd name="connsiteY9" fmla="*/ 4402666 h 6197600"/>
                <a:gd name="connsiteX10" fmla="*/ 2 w 1500130"/>
                <a:gd name="connsiteY10" fmla="*/ 4718755 h 6197600"/>
                <a:gd name="connsiteX11" fmla="*/ 1478847 w 1500130"/>
                <a:gd name="connsiteY11" fmla="*/ 5204178 h 6197600"/>
                <a:gd name="connsiteX12" fmla="*/ 857957 w 1500130"/>
                <a:gd name="connsiteY12" fmla="*/ 5226755 h 6197600"/>
                <a:gd name="connsiteX13" fmla="*/ 609602 w 1500130"/>
                <a:gd name="connsiteY13" fmla="*/ 5655733 h 6197600"/>
                <a:gd name="connsiteX14" fmla="*/ 609602 w 1500130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57987 w 1490166"/>
                <a:gd name="connsiteY12" fmla="*/ 52267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0 w 1490165"/>
                <a:gd name="connsiteY0" fmla="*/ 0 h 6197600"/>
                <a:gd name="connsiteX1" fmla="*/ 1445009 w 1490165"/>
                <a:gd name="connsiteY1" fmla="*/ 417690 h 6197600"/>
                <a:gd name="connsiteX2" fmla="*/ 22609 w 1490165"/>
                <a:gd name="connsiteY2" fmla="*/ 869244 h 6197600"/>
                <a:gd name="connsiteX3" fmla="*/ 1445009 w 1490165"/>
                <a:gd name="connsiteY3" fmla="*/ 1343377 h 6197600"/>
                <a:gd name="connsiteX4" fmla="*/ 31 w 1490165"/>
                <a:gd name="connsiteY4" fmla="*/ 1896532 h 6197600"/>
                <a:gd name="connsiteX5" fmla="*/ 1433720 w 1490165"/>
                <a:gd name="connsiteY5" fmla="*/ 2393244 h 6197600"/>
                <a:gd name="connsiteX6" fmla="*/ 22609 w 1490165"/>
                <a:gd name="connsiteY6" fmla="*/ 2935111 h 6197600"/>
                <a:gd name="connsiteX7" fmla="*/ 1467586 w 1490165"/>
                <a:gd name="connsiteY7" fmla="*/ 3420533 h 6197600"/>
                <a:gd name="connsiteX8" fmla="*/ 11320 w 1490165"/>
                <a:gd name="connsiteY8" fmla="*/ 3815644 h 6197600"/>
                <a:gd name="connsiteX9" fmla="*/ 1490164 w 1490165"/>
                <a:gd name="connsiteY9" fmla="*/ 4402666 h 6197600"/>
                <a:gd name="connsiteX10" fmla="*/ 31 w 1490165"/>
                <a:gd name="connsiteY10" fmla="*/ 4718755 h 6197600"/>
                <a:gd name="connsiteX11" fmla="*/ 1445009 w 1490165"/>
                <a:gd name="connsiteY11" fmla="*/ 5192890 h 6197600"/>
                <a:gd name="connsiteX12" fmla="*/ 857986 w 1490165"/>
                <a:gd name="connsiteY12" fmla="*/ 5226755 h 6197600"/>
                <a:gd name="connsiteX13" fmla="*/ 609631 w 1490165"/>
                <a:gd name="connsiteY13" fmla="*/ 5655733 h 6197600"/>
                <a:gd name="connsiteX14" fmla="*/ 609631 w 1490165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54788 w 1490166"/>
                <a:gd name="connsiteY13" fmla="*/ 5870222 h 6197600"/>
                <a:gd name="connsiteX14" fmla="*/ 609632 w 1490166"/>
                <a:gd name="connsiteY14" fmla="*/ 6197600 h 6197600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54788 w 1490166"/>
                <a:gd name="connsiteY13" fmla="*/ 5870222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54788 w 1490166"/>
                <a:gd name="connsiteY13" fmla="*/ 5791199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982164 w 1490166"/>
                <a:gd name="connsiteY12" fmla="*/ 5486399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32 w 1490166"/>
                <a:gd name="connsiteY4" fmla="*/ 1896532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806221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32 w 1490166"/>
                <a:gd name="connsiteY6" fmla="*/ 2777067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292 w 1477165"/>
                <a:gd name="connsiteY0" fmla="*/ 0 h 6705601"/>
                <a:gd name="connsiteX1" fmla="*/ 1444981 w 1477165"/>
                <a:gd name="connsiteY1" fmla="*/ 417690 h 6705601"/>
                <a:gd name="connsiteX2" fmla="*/ 22581 w 1477165"/>
                <a:gd name="connsiteY2" fmla="*/ 869244 h 6705601"/>
                <a:gd name="connsiteX3" fmla="*/ 1444981 w 1477165"/>
                <a:gd name="connsiteY3" fmla="*/ 1343377 h 6705601"/>
                <a:gd name="connsiteX4" fmla="*/ 11292 w 1477165"/>
                <a:gd name="connsiteY4" fmla="*/ 1783643 h 6705601"/>
                <a:gd name="connsiteX5" fmla="*/ 1456269 w 1477165"/>
                <a:gd name="connsiteY5" fmla="*/ 2291644 h 6705601"/>
                <a:gd name="connsiteX6" fmla="*/ 3 w 1477165"/>
                <a:gd name="connsiteY6" fmla="*/ 2777067 h 6705601"/>
                <a:gd name="connsiteX7" fmla="*/ 1444980 w 1477165"/>
                <a:gd name="connsiteY7" fmla="*/ 3262489 h 6705601"/>
                <a:gd name="connsiteX8" fmla="*/ 11292 w 1477165"/>
                <a:gd name="connsiteY8" fmla="*/ 3815644 h 6705601"/>
                <a:gd name="connsiteX9" fmla="*/ 1456270 w 1477165"/>
                <a:gd name="connsiteY9" fmla="*/ 4233332 h 6705601"/>
                <a:gd name="connsiteX10" fmla="*/ 3 w 1477165"/>
                <a:gd name="connsiteY10" fmla="*/ 4718755 h 6705601"/>
                <a:gd name="connsiteX11" fmla="*/ 1444981 w 1477165"/>
                <a:gd name="connsiteY11" fmla="*/ 5192890 h 6705601"/>
                <a:gd name="connsiteX12" fmla="*/ 982135 w 1477165"/>
                <a:gd name="connsiteY12" fmla="*/ 5486399 h 6705601"/>
                <a:gd name="connsiteX13" fmla="*/ 733782 w 1477165"/>
                <a:gd name="connsiteY13" fmla="*/ 5813777 h 6705601"/>
                <a:gd name="connsiteX14" fmla="*/ 688625 w 1477165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718755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639733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66371" h="6649157">
                  <a:moveTo>
                    <a:pt x="22586" y="0"/>
                  </a:moveTo>
                  <a:cubicBezTo>
                    <a:pt x="812807" y="115711"/>
                    <a:pt x="1444986" y="225779"/>
                    <a:pt x="1444986" y="361246"/>
                  </a:cubicBezTo>
                  <a:cubicBezTo>
                    <a:pt x="1444986" y="496713"/>
                    <a:pt x="22586" y="658519"/>
                    <a:pt x="22586" y="812800"/>
                  </a:cubicBezTo>
                  <a:cubicBezTo>
                    <a:pt x="22586" y="967081"/>
                    <a:pt x="1446868" y="1115718"/>
                    <a:pt x="1444986" y="1286933"/>
                  </a:cubicBezTo>
                  <a:cubicBezTo>
                    <a:pt x="1443105" y="1458148"/>
                    <a:pt x="9416" y="1569155"/>
                    <a:pt x="11297" y="1727199"/>
                  </a:cubicBezTo>
                  <a:cubicBezTo>
                    <a:pt x="13178" y="1885243"/>
                    <a:pt x="1454393" y="2112904"/>
                    <a:pt x="1456274" y="2235200"/>
                  </a:cubicBezTo>
                  <a:cubicBezTo>
                    <a:pt x="1458156" y="2357496"/>
                    <a:pt x="1889" y="2558816"/>
                    <a:pt x="8" y="2720623"/>
                  </a:cubicBezTo>
                  <a:cubicBezTo>
                    <a:pt x="-1873" y="2882430"/>
                    <a:pt x="1443104" y="3032949"/>
                    <a:pt x="1444985" y="3206045"/>
                  </a:cubicBezTo>
                  <a:cubicBezTo>
                    <a:pt x="1446866" y="3379141"/>
                    <a:pt x="9415" y="3597393"/>
                    <a:pt x="11297" y="3759200"/>
                  </a:cubicBezTo>
                  <a:cubicBezTo>
                    <a:pt x="13179" y="3921007"/>
                    <a:pt x="1458156" y="4039540"/>
                    <a:pt x="1456275" y="4176888"/>
                  </a:cubicBezTo>
                  <a:cubicBezTo>
                    <a:pt x="1454394" y="4314236"/>
                    <a:pt x="3771" y="4440296"/>
                    <a:pt x="8" y="4583289"/>
                  </a:cubicBezTo>
                  <a:cubicBezTo>
                    <a:pt x="-3755" y="4726282"/>
                    <a:pt x="1270008" y="4893735"/>
                    <a:pt x="1433697" y="5034846"/>
                  </a:cubicBezTo>
                  <a:cubicBezTo>
                    <a:pt x="1597386" y="5175957"/>
                    <a:pt x="1098792" y="5309541"/>
                    <a:pt x="982140" y="5429955"/>
                  </a:cubicBezTo>
                  <a:cubicBezTo>
                    <a:pt x="865488" y="5550369"/>
                    <a:pt x="782705" y="5554133"/>
                    <a:pt x="733787" y="5757333"/>
                  </a:cubicBezTo>
                  <a:cubicBezTo>
                    <a:pt x="684869" y="5960533"/>
                    <a:pt x="667933" y="6459127"/>
                    <a:pt x="688630" y="6649157"/>
                  </a:cubicBezTo>
                </a:path>
              </a:pathLst>
            </a:cu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42" name="テキスト ボックス 141"/>
            <p:cNvSpPr txBox="1"/>
            <p:nvPr/>
          </p:nvSpPr>
          <p:spPr>
            <a:xfrm>
              <a:off x="858159" y="2111532"/>
              <a:ext cx="517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0</a:t>
              </a:r>
              <a:endParaRPr kumimoji="1" lang="ja-JP" altLang="en-US" dirty="0"/>
            </a:p>
          </p:txBody>
        </p:sp>
        <p:sp>
          <p:nvSpPr>
            <p:cNvPr id="143" name="フリーフォーム 142"/>
            <p:cNvSpPr/>
            <p:nvPr/>
          </p:nvSpPr>
          <p:spPr>
            <a:xfrm flipH="1">
              <a:off x="1387992" y="2088290"/>
              <a:ext cx="79305" cy="504529"/>
            </a:xfrm>
            <a:custGeom>
              <a:avLst/>
              <a:gdLst>
                <a:gd name="connsiteX0" fmla="*/ 11296 w 1478851"/>
                <a:gd name="connsiteY0" fmla="*/ 0 h 6197600"/>
                <a:gd name="connsiteX1" fmla="*/ 1478851 w 1478851"/>
                <a:gd name="connsiteY1" fmla="*/ 666044 h 6197600"/>
                <a:gd name="connsiteX2" fmla="*/ 11296 w 1478851"/>
                <a:gd name="connsiteY2" fmla="*/ 1253067 h 6197600"/>
                <a:gd name="connsiteX3" fmla="*/ 1433696 w 1478851"/>
                <a:gd name="connsiteY3" fmla="*/ 1919111 h 6197600"/>
                <a:gd name="connsiteX4" fmla="*/ 7 w 1478851"/>
                <a:gd name="connsiteY4" fmla="*/ 2280355 h 6197600"/>
                <a:gd name="connsiteX5" fmla="*/ 1456273 w 1478851"/>
                <a:gd name="connsiteY5" fmla="*/ 2675467 h 6197600"/>
                <a:gd name="connsiteX6" fmla="*/ 11296 w 1478851"/>
                <a:gd name="connsiteY6" fmla="*/ 3014133 h 6197600"/>
                <a:gd name="connsiteX7" fmla="*/ 1467562 w 1478851"/>
                <a:gd name="connsiteY7" fmla="*/ 3420533 h 6197600"/>
                <a:gd name="connsiteX8" fmla="*/ 11296 w 1478851"/>
                <a:gd name="connsiteY8" fmla="*/ 3702755 h 6197600"/>
                <a:gd name="connsiteX9" fmla="*/ 1444985 w 1478851"/>
                <a:gd name="connsiteY9" fmla="*/ 4165600 h 6197600"/>
                <a:gd name="connsiteX10" fmla="*/ 11296 w 1478851"/>
                <a:gd name="connsiteY10" fmla="*/ 4436533 h 6197600"/>
                <a:gd name="connsiteX11" fmla="*/ 1433696 w 1478851"/>
                <a:gd name="connsiteY11" fmla="*/ 5012267 h 6197600"/>
                <a:gd name="connsiteX12" fmla="*/ 857962 w 1478851"/>
                <a:gd name="connsiteY12" fmla="*/ 5226755 h 6197600"/>
                <a:gd name="connsiteX13" fmla="*/ 609607 w 1478851"/>
                <a:gd name="connsiteY13" fmla="*/ 5655733 h 6197600"/>
                <a:gd name="connsiteX14" fmla="*/ 609607 w 1478851"/>
                <a:gd name="connsiteY14" fmla="*/ 6197600 h 6197600"/>
                <a:gd name="connsiteX0" fmla="*/ 11296 w 1478852"/>
                <a:gd name="connsiteY0" fmla="*/ 0 h 6197600"/>
                <a:gd name="connsiteX1" fmla="*/ 1478851 w 1478852"/>
                <a:gd name="connsiteY1" fmla="*/ 666044 h 6197600"/>
                <a:gd name="connsiteX2" fmla="*/ 22585 w 1478852"/>
                <a:gd name="connsiteY2" fmla="*/ 1038578 h 6197600"/>
                <a:gd name="connsiteX3" fmla="*/ 1433696 w 1478852"/>
                <a:gd name="connsiteY3" fmla="*/ 1919111 h 6197600"/>
                <a:gd name="connsiteX4" fmla="*/ 7 w 1478852"/>
                <a:gd name="connsiteY4" fmla="*/ 2280355 h 6197600"/>
                <a:gd name="connsiteX5" fmla="*/ 1456273 w 1478852"/>
                <a:gd name="connsiteY5" fmla="*/ 2675467 h 6197600"/>
                <a:gd name="connsiteX6" fmla="*/ 11296 w 1478852"/>
                <a:gd name="connsiteY6" fmla="*/ 3014133 h 6197600"/>
                <a:gd name="connsiteX7" fmla="*/ 1467562 w 1478852"/>
                <a:gd name="connsiteY7" fmla="*/ 3420533 h 6197600"/>
                <a:gd name="connsiteX8" fmla="*/ 11296 w 1478852"/>
                <a:gd name="connsiteY8" fmla="*/ 3702755 h 6197600"/>
                <a:gd name="connsiteX9" fmla="*/ 1444985 w 1478852"/>
                <a:gd name="connsiteY9" fmla="*/ 4165600 h 6197600"/>
                <a:gd name="connsiteX10" fmla="*/ 11296 w 1478852"/>
                <a:gd name="connsiteY10" fmla="*/ 4436533 h 6197600"/>
                <a:gd name="connsiteX11" fmla="*/ 1433696 w 1478852"/>
                <a:gd name="connsiteY11" fmla="*/ 5012267 h 6197600"/>
                <a:gd name="connsiteX12" fmla="*/ 857962 w 1478852"/>
                <a:gd name="connsiteY12" fmla="*/ 5226755 h 6197600"/>
                <a:gd name="connsiteX13" fmla="*/ 609607 w 1478852"/>
                <a:gd name="connsiteY13" fmla="*/ 5655733 h 6197600"/>
                <a:gd name="connsiteX14" fmla="*/ 609607 w 1478852"/>
                <a:gd name="connsiteY14" fmla="*/ 6197600 h 6197600"/>
                <a:gd name="connsiteX0" fmla="*/ 11291 w 1478847"/>
                <a:gd name="connsiteY0" fmla="*/ 0 h 6197600"/>
                <a:gd name="connsiteX1" fmla="*/ 1478846 w 1478847"/>
                <a:gd name="connsiteY1" fmla="*/ 666044 h 6197600"/>
                <a:gd name="connsiteX2" fmla="*/ 22580 w 1478847"/>
                <a:gd name="connsiteY2" fmla="*/ 1038578 h 6197600"/>
                <a:gd name="connsiteX3" fmla="*/ 1467558 w 1478847"/>
                <a:gd name="connsiteY3" fmla="*/ 1648178 h 6197600"/>
                <a:gd name="connsiteX4" fmla="*/ 2 w 1478847"/>
                <a:gd name="connsiteY4" fmla="*/ 2280355 h 6197600"/>
                <a:gd name="connsiteX5" fmla="*/ 1456268 w 1478847"/>
                <a:gd name="connsiteY5" fmla="*/ 2675467 h 6197600"/>
                <a:gd name="connsiteX6" fmla="*/ 11291 w 1478847"/>
                <a:gd name="connsiteY6" fmla="*/ 3014133 h 6197600"/>
                <a:gd name="connsiteX7" fmla="*/ 1467557 w 1478847"/>
                <a:gd name="connsiteY7" fmla="*/ 3420533 h 6197600"/>
                <a:gd name="connsiteX8" fmla="*/ 11291 w 1478847"/>
                <a:gd name="connsiteY8" fmla="*/ 3702755 h 6197600"/>
                <a:gd name="connsiteX9" fmla="*/ 1444980 w 1478847"/>
                <a:gd name="connsiteY9" fmla="*/ 4165600 h 6197600"/>
                <a:gd name="connsiteX10" fmla="*/ 11291 w 1478847"/>
                <a:gd name="connsiteY10" fmla="*/ 4436533 h 6197600"/>
                <a:gd name="connsiteX11" fmla="*/ 1433691 w 1478847"/>
                <a:gd name="connsiteY11" fmla="*/ 5012267 h 6197600"/>
                <a:gd name="connsiteX12" fmla="*/ 857957 w 1478847"/>
                <a:gd name="connsiteY12" fmla="*/ 5226755 h 6197600"/>
                <a:gd name="connsiteX13" fmla="*/ 609602 w 1478847"/>
                <a:gd name="connsiteY13" fmla="*/ 5655733 h 6197600"/>
                <a:gd name="connsiteX14" fmla="*/ 609602 w 1478847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56275 w 1467564"/>
                <a:gd name="connsiteY3" fmla="*/ 1648178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4289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44986 w 1456274"/>
                <a:gd name="connsiteY3" fmla="*/ 1535289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33697 w 1456274"/>
                <a:gd name="connsiteY3" fmla="*/ 1343377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56267 w 1467556"/>
                <a:gd name="connsiteY5" fmla="*/ 2675467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702755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815644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90134"/>
                <a:gd name="connsiteY0" fmla="*/ 0 h 6197600"/>
                <a:gd name="connsiteX1" fmla="*/ 1444979 w 1490134"/>
                <a:gd name="connsiteY1" fmla="*/ 417690 h 6197600"/>
                <a:gd name="connsiteX2" fmla="*/ 22579 w 1490134"/>
                <a:gd name="connsiteY2" fmla="*/ 869244 h 6197600"/>
                <a:gd name="connsiteX3" fmla="*/ 1444979 w 1490134"/>
                <a:gd name="connsiteY3" fmla="*/ 1343377 h 6197600"/>
                <a:gd name="connsiteX4" fmla="*/ 1 w 1490134"/>
                <a:gd name="connsiteY4" fmla="*/ 1896532 h 6197600"/>
                <a:gd name="connsiteX5" fmla="*/ 1433690 w 1490134"/>
                <a:gd name="connsiteY5" fmla="*/ 2393244 h 6197600"/>
                <a:gd name="connsiteX6" fmla="*/ 22579 w 1490134"/>
                <a:gd name="connsiteY6" fmla="*/ 2935111 h 6197600"/>
                <a:gd name="connsiteX7" fmla="*/ 1467556 w 1490134"/>
                <a:gd name="connsiteY7" fmla="*/ 3420533 h 6197600"/>
                <a:gd name="connsiteX8" fmla="*/ 11290 w 1490134"/>
                <a:gd name="connsiteY8" fmla="*/ 3815644 h 6197600"/>
                <a:gd name="connsiteX9" fmla="*/ 1490134 w 1490134"/>
                <a:gd name="connsiteY9" fmla="*/ 4402666 h 6197600"/>
                <a:gd name="connsiteX10" fmla="*/ 11290 w 1490134"/>
                <a:gd name="connsiteY10" fmla="*/ 4436533 h 6197600"/>
                <a:gd name="connsiteX11" fmla="*/ 1433690 w 1490134"/>
                <a:gd name="connsiteY11" fmla="*/ 5012267 h 6197600"/>
                <a:gd name="connsiteX12" fmla="*/ 857956 w 1490134"/>
                <a:gd name="connsiteY12" fmla="*/ 5226755 h 6197600"/>
                <a:gd name="connsiteX13" fmla="*/ 609601 w 1490134"/>
                <a:gd name="connsiteY13" fmla="*/ 5655733 h 6197600"/>
                <a:gd name="connsiteX14" fmla="*/ 609601 w 1490134"/>
                <a:gd name="connsiteY14" fmla="*/ 6197600 h 6197600"/>
                <a:gd name="connsiteX0" fmla="*/ 11339 w 1490184"/>
                <a:gd name="connsiteY0" fmla="*/ 0 h 6197600"/>
                <a:gd name="connsiteX1" fmla="*/ 1445028 w 1490184"/>
                <a:gd name="connsiteY1" fmla="*/ 417690 h 6197600"/>
                <a:gd name="connsiteX2" fmla="*/ 22628 w 1490184"/>
                <a:gd name="connsiteY2" fmla="*/ 869244 h 6197600"/>
                <a:gd name="connsiteX3" fmla="*/ 1445028 w 1490184"/>
                <a:gd name="connsiteY3" fmla="*/ 1343377 h 6197600"/>
                <a:gd name="connsiteX4" fmla="*/ 50 w 1490184"/>
                <a:gd name="connsiteY4" fmla="*/ 1896532 h 6197600"/>
                <a:gd name="connsiteX5" fmla="*/ 1433739 w 1490184"/>
                <a:gd name="connsiteY5" fmla="*/ 2393244 h 6197600"/>
                <a:gd name="connsiteX6" fmla="*/ 22628 w 1490184"/>
                <a:gd name="connsiteY6" fmla="*/ 2935111 h 6197600"/>
                <a:gd name="connsiteX7" fmla="*/ 1467605 w 1490184"/>
                <a:gd name="connsiteY7" fmla="*/ 3420533 h 6197600"/>
                <a:gd name="connsiteX8" fmla="*/ 11339 w 1490184"/>
                <a:gd name="connsiteY8" fmla="*/ 3815644 h 6197600"/>
                <a:gd name="connsiteX9" fmla="*/ 1490183 w 1490184"/>
                <a:gd name="connsiteY9" fmla="*/ 4402666 h 6197600"/>
                <a:gd name="connsiteX10" fmla="*/ 50 w 1490184"/>
                <a:gd name="connsiteY10" fmla="*/ 4718755 h 6197600"/>
                <a:gd name="connsiteX11" fmla="*/ 1433739 w 1490184"/>
                <a:gd name="connsiteY11" fmla="*/ 5012267 h 6197600"/>
                <a:gd name="connsiteX12" fmla="*/ 858005 w 1490184"/>
                <a:gd name="connsiteY12" fmla="*/ 5226755 h 6197600"/>
                <a:gd name="connsiteX13" fmla="*/ 609650 w 1490184"/>
                <a:gd name="connsiteY13" fmla="*/ 5655733 h 6197600"/>
                <a:gd name="connsiteX14" fmla="*/ 609650 w 1490184"/>
                <a:gd name="connsiteY14" fmla="*/ 6197600 h 6197600"/>
                <a:gd name="connsiteX0" fmla="*/ 11291 w 1522167"/>
                <a:gd name="connsiteY0" fmla="*/ 0 h 6197600"/>
                <a:gd name="connsiteX1" fmla="*/ 1444980 w 1522167"/>
                <a:gd name="connsiteY1" fmla="*/ 417690 h 6197600"/>
                <a:gd name="connsiteX2" fmla="*/ 22580 w 1522167"/>
                <a:gd name="connsiteY2" fmla="*/ 869244 h 6197600"/>
                <a:gd name="connsiteX3" fmla="*/ 1444980 w 1522167"/>
                <a:gd name="connsiteY3" fmla="*/ 1343377 h 6197600"/>
                <a:gd name="connsiteX4" fmla="*/ 2 w 1522167"/>
                <a:gd name="connsiteY4" fmla="*/ 1896532 h 6197600"/>
                <a:gd name="connsiteX5" fmla="*/ 1433691 w 1522167"/>
                <a:gd name="connsiteY5" fmla="*/ 2393244 h 6197600"/>
                <a:gd name="connsiteX6" fmla="*/ 22580 w 1522167"/>
                <a:gd name="connsiteY6" fmla="*/ 2935111 h 6197600"/>
                <a:gd name="connsiteX7" fmla="*/ 1467557 w 1522167"/>
                <a:gd name="connsiteY7" fmla="*/ 3420533 h 6197600"/>
                <a:gd name="connsiteX8" fmla="*/ 11291 w 1522167"/>
                <a:gd name="connsiteY8" fmla="*/ 3815644 h 6197600"/>
                <a:gd name="connsiteX9" fmla="*/ 1490135 w 1522167"/>
                <a:gd name="connsiteY9" fmla="*/ 4402666 h 6197600"/>
                <a:gd name="connsiteX10" fmla="*/ 2 w 1522167"/>
                <a:gd name="connsiteY10" fmla="*/ 4718755 h 6197600"/>
                <a:gd name="connsiteX11" fmla="*/ 1501424 w 1522167"/>
                <a:gd name="connsiteY11" fmla="*/ 5249334 h 6197600"/>
                <a:gd name="connsiteX12" fmla="*/ 857957 w 1522167"/>
                <a:gd name="connsiteY12" fmla="*/ 5226755 h 6197600"/>
                <a:gd name="connsiteX13" fmla="*/ 609602 w 1522167"/>
                <a:gd name="connsiteY13" fmla="*/ 5655733 h 6197600"/>
                <a:gd name="connsiteX14" fmla="*/ 609602 w 1522167"/>
                <a:gd name="connsiteY14" fmla="*/ 6197600 h 6197600"/>
                <a:gd name="connsiteX0" fmla="*/ 11291 w 1500130"/>
                <a:gd name="connsiteY0" fmla="*/ 0 h 6197600"/>
                <a:gd name="connsiteX1" fmla="*/ 1444980 w 1500130"/>
                <a:gd name="connsiteY1" fmla="*/ 417690 h 6197600"/>
                <a:gd name="connsiteX2" fmla="*/ 22580 w 1500130"/>
                <a:gd name="connsiteY2" fmla="*/ 869244 h 6197600"/>
                <a:gd name="connsiteX3" fmla="*/ 1444980 w 1500130"/>
                <a:gd name="connsiteY3" fmla="*/ 1343377 h 6197600"/>
                <a:gd name="connsiteX4" fmla="*/ 2 w 1500130"/>
                <a:gd name="connsiteY4" fmla="*/ 1896532 h 6197600"/>
                <a:gd name="connsiteX5" fmla="*/ 1433691 w 1500130"/>
                <a:gd name="connsiteY5" fmla="*/ 2393244 h 6197600"/>
                <a:gd name="connsiteX6" fmla="*/ 22580 w 1500130"/>
                <a:gd name="connsiteY6" fmla="*/ 2935111 h 6197600"/>
                <a:gd name="connsiteX7" fmla="*/ 1467557 w 1500130"/>
                <a:gd name="connsiteY7" fmla="*/ 3420533 h 6197600"/>
                <a:gd name="connsiteX8" fmla="*/ 11291 w 1500130"/>
                <a:gd name="connsiteY8" fmla="*/ 3815644 h 6197600"/>
                <a:gd name="connsiteX9" fmla="*/ 1490135 w 1500130"/>
                <a:gd name="connsiteY9" fmla="*/ 4402666 h 6197600"/>
                <a:gd name="connsiteX10" fmla="*/ 2 w 1500130"/>
                <a:gd name="connsiteY10" fmla="*/ 4718755 h 6197600"/>
                <a:gd name="connsiteX11" fmla="*/ 1478847 w 1500130"/>
                <a:gd name="connsiteY11" fmla="*/ 5204178 h 6197600"/>
                <a:gd name="connsiteX12" fmla="*/ 857957 w 1500130"/>
                <a:gd name="connsiteY12" fmla="*/ 5226755 h 6197600"/>
                <a:gd name="connsiteX13" fmla="*/ 609602 w 1500130"/>
                <a:gd name="connsiteY13" fmla="*/ 5655733 h 6197600"/>
                <a:gd name="connsiteX14" fmla="*/ 609602 w 1500130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57987 w 1490166"/>
                <a:gd name="connsiteY12" fmla="*/ 52267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0 w 1490165"/>
                <a:gd name="connsiteY0" fmla="*/ 0 h 6197600"/>
                <a:gd name="connsiteX1" fmla="*/ 1445009 w 1490165"/>
                <a:gd name="connsiteY1" fmla="*/ 417690 h 6197600"/>
                <a:gd name="connsiteX2" fmla="*/ 22609 w 1490165"/>
                <a:gd name="connsiteY2" fmla="*/ 869244 h 6197600"/>
                <a:gd name="connsiteX3" fmla="*/ 1445009 w 1490165"/>
                <a:gd name="connsiteY3" fmla="*/ 1343377 h 6197600"/>
                <a:gd name="connsiteX4" fmla="*/ 31 w 1490165"/>
                <a:gd name="connsiteY4" fmla="*/ 1896532 h 6197600"/>
                <a:gd name="connsiteX5" fmla="*/ 1433720 w 1490165"/>
                <a:gd name="connsiteY5" fmla="*/ 2393244 h 6197600"/>
                <a:gd name="connsiteX6" fmla="*/ 22609 w 1490165"/>
                <a:gd name="connsiteY6" fmla="*/ 2935111 h 6197600"/>
                <a:gd name="connsiteX7" fmla="*/ 1467586 w 1490165"/>
                <a:gd name="connsiteY7" fmla="*/ 3420533 h 6197600"/>
                <a:gd name="connsiteX8" fmla="*/ 11320 w 1490165"/>
                <a:gd name="connsiteY8" fmla="*/ 3815644 h 6197600"/>
                <a:gd name="connsiteX9" fmla="*/ 1490164 w 1490165"/>
                <a:gd name="connsiteY9" fmla="*/ 4402666 h 6197600"/>
                <a:gd name="connsiteX10" fmla="*/ 31 w 1490165"/>
                <a:gd name="connsiteY10" fmla="*/ 4718755 h 6197600"/>
                <a:gd name="connsiteX11" fmla="*/ 1445009 w 1490165"/>
                <a:gd name="connsiteY11" fmla="*/ 5192890 h 6197600"/>
                <a:gd name="connsiteX12" fmla="*/ 857986 w 1490165"/>
                <a:gd name="connsiteY12" fmla="*/ 5226755 h 6197600"/>
                <a:gd name="connsiteX13" fmla="*/ 609631 w 1490165"/>
                <a:gd name="connsiteY13" fmla="*/ 5655733 h 6197600"/>
                <a:gd name="connsiteX14" fmla="*/ 609631 w 1490165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54788 w 1490166"/>
                <a:gd name="connsiteY13" fmla="*/ 5870222 h 6197600"/>
                <a:gd name="connsiteX14" fmla="*/ 609632 w 1490166"/>
                <a:gd name="connsiteY14" fmla="*/ 6197600 h 6197600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54788 w 1490166"/>
                <a:gd name="connsiteY13" fmla="*/ 5870222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54788 w 1490166"/>
                <a:gd name="connsiteY13" fmla="*/ 5791199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982164 w 1490166"/>
                <a:gd name="connsiteY12" fmla="*/ 5486399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32 w 1490166"/>
                <a:gd name="connsiteY4" fmla="*/ 1896532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806221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32 w 1490166"/>
                <a:gd name="connsiteY6" fmla="*/ 2777067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292 w 1477165"/>
                <a:gd name="connsiteY0" fmla="*/ 0 h 6705601"/>
                <a:gd name="connsiteX1" fmla="*/ 1444981 w 1477165"/>
                <a:gd name="connsiteY1" fmla="*/ 417690 h 6705601"/>
                <a:gd name="connsiteX2" fmla="*/ 22581 w 1477165"/>
                <a:gd name="connsiteY2" fmla="*/ 869244 h 6705601"/>
                <a:gd name="connsiteX3" fmla="*/ 1444981 w 1477165"/>
                <a:gd name="connsiteY3" fmla="*/ 1343377 h 6705601"/>
                <a:gd name="connsiteX4" fmla="*/ 11292 w 1477165"/>
                <a:gd name="connsiteY4" fmla="*/ 1783643 h 6705601"/>
                <a:gd name="connsiteX5" fmla="*/ 1456269 w 1477165"/>
                <a:gd name="connsiteY5" fmla="*/ 2291644 h 6705601"/>
                <a:gd name="connsiteX6" fmla="*/ 3 w 1477165"/>
                <a:gd name="connsiteY6" fmla="*/ 2777067 h 6705601"/>
                <a:gd name="connsiteX7" fmla="*/ 1444980 w 1477165"/>
                <a:gd name="connsiteY7" fmla="*/ 3262489 h 6705601"/>
                <a:gd name="connsiteX8" fmla="*/ 11292 w 1477165"/>
                <a:gd name="connsiteY8" fmla="*/ 3815644 h 6705601"/>
                <a:gd name="connsiteX9" fmla="*/ 1456270 w 1477165"/>
                <a:gd name="connsiteY9" fmla="*/ 4233332 h 6705601"/>
                <a:gd name="connsiteX10" fmla="*/ 3 w 1477165"/>
                <a:gd name="connsiteY10" fmla="*/ 4718755 h 6705601"/>
                <a:gd name="connsiteX11" fmla="*/ 1444981 w 1477165"/>
                <a:gd name="connsiteY11" fmla="*/ 5192890 h 6705601"/>
                <a:gd name="connsiteX12" fmla="*/ 982135 w 1477165"/>
                <a:gd name="connsiteY12" fmla="*/ 5486399 h 6705601"/>
                <a:gd name="connsiteX13" fmla="*/ 733782 w 1477165"/>
                <a:gd name="connsiteY13" fmla="*/ 5813777 h 6705601"/>
                <a:gd name="connsiteX14" fmla="*/ 688625 w 1477165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718755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639733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66371" h="6649157">
                  <a:moveTo>
                    <a:pt x="22586" y="0"/>
                  </a:moveTo>
                  <a:cubicBezTo>
                    <a:pt x="812807" y="115711"/>
                    <a:pt x="1444986" y="225779"/>
                    <a:pt x="1444986" y="361246"/>
                  </a:cubicBezTo>
                  <a:cubicBezTo>
                    <a:pt x="1444986" y="496713"/>
                    <a:pt x="22586" y="658519"/>
                    <a:pt x="22586" y="812800"/>
                  </a:cubicBezTo>
                  <a:cubicBezTo>
                    <a:pt x="22586" y="967081"/>
                    <a:pt x="1446868" y="1115718"/>
                    <a:pt x="1444986" y="1286933"/>
                  </a:cubicBezTo>
                  <a:cubicBezTo>
                    <a:pt x="1443105" y="1458148"/>
                    <a:pt x="9416" y="1569155"/>
                    <a:pt x="11297" y="1727199"/>
                  </a:cubicBezTo>
                  <a:cubicBezTo>
                    <a:pt x="13178" y="1885243"/>
                    <a:pt x="1454393" y="2112904"/>
                    <a:pt x="1456274" y="2235200"/>
                  </a:cubicBezTo>
                  <a:cubicBezTo>
                    <a:pt x="1458156" y="2357496"/>
                    <a:pt x="1889" y="2558816"/>
                    <a:pt x="8" y="2720623"/>
                  </a:cubicBezTo>
                  <a:cubicBezTo>
                    <a:pt x="-1873" y="2882430"/>
                    <a:pt x="1443104" y="3032949"/>
                    <a:pt x="1444985" y="3206045"/>
                  </a:cubicBezTo>
                  <a:cubicBezTo>
                    <a:pt x="1446866" y="3379141"/>
                    <a:pt x="9415" y="3597393"/>
                    <a:pt x="11297" y="3759200"/>
                  </a:cubicBezTo>
                  <a:cubicBezTo>
                    <a:pt x="13179" y="3921007"/>
                    <a:pt x="1458156" y="4039540"/>
                    <a:pt x="1456275" y="4176888"/>
                  </a:cubicBezTo>
                  <a:cubicBezTo>
                    <a:pt x="1454394" y="4314236"/>
                    <a:pt x="3771" y="4440296"/>
                    <a:pt x="8" y="4583289"/>
                  </a:cubicBezTo>
                  <a:cubicBezTo>
                    <a:pt x="-3755" y="4726282"/>
                    <a:pt x="1270008" y="4893735"/>
                    <a:pt x="1433697" y="5034846"/>
                  </a:cubicBezTo>
                  <a:cubicBezTo>
                    <a:pt x="1597386" y="5175957"/>
                    <a:pt x="1098792" y="5309541"/>
                    <a:pt x="982140" y="5429955"/>
                  </a:cubicBezTo>
                  <a:cubicBezTo>
                    <a:pt x="865488" y="5550369"/>
                    <a:pt x="782705" y="5554133"/>
                    <a:pt x="733787" y="5757333"/>
                  </a:cubicBezTo>
                  <a:cubicBezTo>
                    <a:pt x="684869" y="5960533"/>
                    <a:pt x="667933" y="6459127"/>
                    <a:pt x="688630" y="6649157"/>
                  </a:cubicBezTo>
                </a:path>
              </a:pathLst>
            </a:cu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44" name="テキスト ボックス 143"/>
            <p:cNvSpPr txBox="1"/>
            <p:nvPr/>
          </p:nvSpPr>
          <p:spPr>
            <a:xfrm>
              <a:off x="1428249" y="2105886"/>
              <a:ext cx="517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/>
                <a:t>1</a:t>
              </a:r>
              <a:endParaRPr kumimoji="1" lang="ja-JP" altLang="en-US" dirty="0"/>
            </a:p>
          </p:txBody>
        </p:sp>
        <p:sp>
          <p:nvSpPr>
            <p:cNvPr id="145" name="フリーフォーム 144"/>
            <p:cNvSpPr/>
            <p:nvPr/>
          </p:nvSpPr>
          <p:spPr>
            <a:xfrm flipH="1">
              <a:off x="1958897" y="2083306"/>
              <a:ext cx="79305" cy="504529"/>
            </a:xfrm>
            <a:custGeom>
              <a:avLst/>
              <a:gdLst>
                <a:gd name="connsiteX0" fmla="*/ 11296 w 1478851"/>
                <a:gd name="connsiteY0" fmla="*/ 0 h 6197600"/>
                <a:gd name="connsiteX1" fmla="*/ 1478851 w 1478851"/>
                <a:gd name="connsiteY1" fmla="*/ 666044 h 6197600"/>
                <a:gd name="connsiteX2" fmla="*/ 11296 w 1478851"/>
                <a:gd name="connsiteY2" fmla="*/ 1253067 h 6197600"/>
                <a:gd name="connsiteX3" fmla="*/ 1433696 w 1478851"/>
                <a:gd name="connsiteY3" fmla="*/ 1919111 h 6197600"/>
                <a:gd name="connsiteX4" fmla="*/ 7 w 1478851"/>
                <a:gd name="connsiteY4" fmla="*/ 2280355 h 6197600"/>
                <a:gd name="connsiteX5" fmla="*/ 1456273 w 1478851"/>
                <a:gd name="connsiteY5" fmla="*/ 2675467 h 6197600"/>
                <a:gd name="connsiteX6" fmla="*/ 11296 w 1478851"/>
                <a:gd name="connsiteY6" fmla="*/ 3014133 h 6197600"/>
                <a:gd name="connsiteX7" fmla="*/ 1467562 w 1478851"/>
                <a:gd name="connsiteY7" fmla="*/ 3420533 h 6197600"/>
                <a:gd name="connsiteX8" fmla="*/ 11296 w 1478851"/>
                <a:gd name="connsiteY8" fmla="*/ 3702755 h 6197600"/>
                <a:gd name="connsiteX9" fmla="*/ 1444985 w 1478851"/>
                <a:gd name="connsiteY9" fmla="*/ 4165600 h 6197600"/>
                <a:gd name="connsiteX10" fmla="*/ 11296 w 1478851"/>
                <a:gd name="connsiteY10" fmla="*/ 4436533 h 6197600"/>
                <a:gd name="connsiteX11" fmla="*/ 1433696 w 1478851"/>
                <a:gd name="connsiteY11" fmla="*/ 5012267 h 6197600"/>
                <a:gd name="connsiteX12" fmla="*/ 857962 w 1478851"/>
                <a:gd name="connsiteY12" fmla="*/ 5226755 h 6197600"/>
                <a:gd name="connsiteX13" fmla="*/ 609607 w 1478851"/>
                <a:gd name="connsiteY13" fmla="*/ 5655733 h 6197600"/>
                <a:gd name="connsiteX14" fmla="*/ 609607 w 1478851"/>
                <a:gd name="connsiteY14" fmla="*/ 6197600 h 6197600"/>
                <a:gd name="connsiteX0" fmla="*/ 11296 w 1478852"/>
                <a:gd name="connsiteY0" fmla="*/ 0 h 6197600"/>
                <a:gd name="connsiteX1" fmla="*/ 1478851 w 1478852"/>
                <a:gd name="connsiteY1" fmla="*/ 666044 h 6197600"/>
                <a:gd name="connsiteX2" fmla="*/ 22585 w 1478852"/>
                <a:gd name="connsiteY2" fmla="*/ 1038578 h 6197600"/>
                <a:gd name="connsiteX3" fmla="*/ 1433696 w 1478852"/>
                <a:gd name="connsiteY3" fmla="*/ 1919111 h 6197600"/>
                <a:gd name="connsiteX4" fmla="*/ 7 w 1478852"/>
                <a:gd name="connsiteY4" fmla="*/ 2280355 h 6197600"/>
                <a:gd name="connsiteX5" fmla="*/ 1456273 w 1478852"/>
                <a:gd name="connsiteY5" fmla="*/ 2675467 h 6197600"/>
                <a:gd name="connsiteX6" fmla="*/ 11296 w 1478852"/>
                <a:gd name="connsiteY6" fmla="*/ 3014133 h 6197600"/>
                <a:gd name="connsiteX7" fmla="*/ 1467562 w 1478852"/>
                <a:gd name="connsiteY7" fmla="*/ 3420533 h 6197600"/>
                <a:gd name="connsiteX8" fmla="*/ 11296 w 1478852"/>
                <a:gd name="connsiteY8" fmla="*/ 3702755 h 6197600"/>
                <a:gd name="connsiteX9" fmla="*/ 1444985 w 1478852"/>
                <a:gd name="connsiteY9" fmla="*/ 4165600 h 6197600"/>
                <a:gd name="connsiteX10" fmla="*/ 11296 w 1478852"/>
                <a:gd name="connsiteY10" fmla="*/ 4436533 h 6197600"/>
                <a:gd name="connsiteX11" fmla="*/ 1433696 w 1478852"/>
                <a:gd name="connsiteY11" fmla="*/ 5012267 h 6197600"/>
                <a:gd name="connsiteX12" fmla="*/ 857962 w 1478852"/>
                <a:gd name="connsiteY12" fmla="*/ 5226755 h 6197600"/>
                <a:gd name="connsiteX13" fmla="*/ 609607 w 1478852"/>
                <a:gd name="connsiteY13" fmla="*/ 5655733 h 6197600"/>
                <a:gd name="connsiteX14" fmla="*/ 609607 w 1478852"/>
                <a:gd name="connsiteY14" fmla="*/ 6197600 h 6197600"/>
                <a:gd name="connsiteX0" fmla="*/ 11291 w 1478847"/>
                <a:gd name="connsiteY0" fmla="*/ 0 h 6197600"/>
                <a:gd name="connsiteX1" fmla="*/ 1478846 w 1478847"/>
                <a:gd name="connsiteY1" fmla="*/ 666044 h 6197600"/>
                <a:gd name="connsiteX2" fmla="*/ 22580 w 1478847"/>
                <a:gd name="connsiteY2" fmla="*/ 1038578 h 6197600"/>
                <a:gd name="connsiteX3" fmla="*/ 1467558 w 1478847"/>
                <a:gd name="connsiteY3" fmla="*/ 1648178 h 6197600"/>
                <a:gd name="connsiteX4" fmla="*/ 2 w 1478847"/>
                <a:gd name="connsiteY4" fmla="*/ 2280355 h 6197600"/>
                <a:gd name="connsiteX5" fmla="*/ 1456268 w 1478847"/>
                <a:gd name="connsiteY5" fmla="*/ 2675467 h 6197600"/>
                <a:gd name="connsiteX6" fmla="*/ 11291 w 1478847"/>
                <a:gd name="connsiteY6" fmla="*/ 3014133 h 6197600"/>
                <a:gd name="connsiteX7" fmla="*/ 1467557 w 1478847"/>
                <a:gd name="connsiteY7" fmla="*/ 3420533 h 6197600"/>
                <a:gd name="connsiteX8" fmla="*/ 11291 w 1478847"/>
                <a:gd name="connsiteY8" fmla="*/ 3702755 h 6197600"/>
                <a:gd name="connsiteX9" fmla="*/ 1444980 w 1478847"/>
                <a:gd name="connsiteY9" fmla="*/ 4165600 h 6197600"/>
                <a:gd name="connsiteX10" fmla="*/ 11291 w 1478847"/>
                <a:gd name="connsiteY10" fmla="*/ 4436533 h 6197600"/>
                <a:gd name="connsiteX11" fmla="*/ 1433691 w 1478847"/>
                <a:gd name="connsiteY11" fmla="*/ 5012267 h 6197600"/>
                <a:gd name="connsiteX12" fmla="*/ 857957 w 1478847"/>
                <a:gd name="connsiteY12" fmla="*/ 5226755 h 6197600"/>
                <a:gd name="connsiteX13" fmla="*/ 609602 w 1478847"/>
                <a:gd name="connsiteY13" fmla="*/ 5655733 h 6197600"/>
                <a:gd name="connsiteX14" fmla="*/ 609602 w 1478847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56275 w 1467564"/>
                <a:gd name="connsiteY3" fmla="*/ 1648178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4289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44986 w 1456274"/>
                <a:gd name="connsiteY3" fmla="*/ 1535289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33697 w 1456274"/>
                <a:gd name="connsiteY3" fmla="*/ 1343377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56267 w 1467556"/>
                <a:gd name="connsiteY5" fmla="*/ 2675467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702755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815644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90134"/>
                <a:gd name="connsiteY0" fmla="*/ 0 h 6197600"/>
                <a:gd name="connsiteX1" fmla="*/ 1444979 w 1490134"/>
                <a:gd name="connsiteY1" fmla="*/ 417690 h 6197600"/>
                <a:gd name="connsiteX2" fmla="*/ 22579 w 1490134"/>
                <a:gd name="connsiteY2" fmla="*/ 869244 h 6197600"/>
                <a:gd name="connsiteX3" fmla="*/ 1444979 w 1490134"/>
                <a:gd name="connsiteY3" fmla="*/ 1343377 h 6197600"/>
                <a:gd name="connsiteX4" fmla="*/ 1 w 1490134"/>
                <a:gd name="connsiteY4" fmla="*/ 1896532 h 6197600"/>
                <a:gd name="connsiteX5" fmla="*/ 1433690 w 1490134"/>
                <a:gd name="connsiteY5" fmla="*/ 2393244 h 6197600"/>
                <a:gd name="connsiteX6" fmla="*/ 22579 w 1490134"/>
                <a:gd name="connsiteY6" fmla="*/ 2935111 h 6197600"/>
                <a:gd name="connsiteX7" fmla="*/ 1467556 w 1490134"/>
                <a:gd name="connsiteY7" fmla="*/ 3420533 h 6197600"/>
                <a:gd name="connsiteX8" fmla="*/ 11290 w 1490134"/>
                <a:gd name="connsiteY8" fmla="*/ 3815644 h 6197600"/>
                <a:gd name="connsiteX9" fmla="*/ 1490134 w 1490134"/>
                <a:gd name="connsiteY9" fmla="*/ 4402666 h 6197600"/>
                <a:gd name="connsiteX10" fmla="*/ 11290 w 1490134"/>
                <a:gd name="connsiteY10" fmla="*/ 4436533 h 6197600"/>
                <a:gd name="connsiteX11" fmla="*/ 1433690 w 1490134"/>
                <a:gd name="connsiteY11" fmla="*/ 5012267 h 6197600"/>
                <a:gd name="connsiteX12" fmla="*/ 857956 w 1490134"/>
                <a:gd name="connsiteY12" fmla="*/ 5226755 h 6197600"/>
                <a:gd name="connsiteX13" fmla="*/ 609601 w 1490134"/>
                <a:gd name="connsiteY13" fmla="*/ 5655733 h 6197600"/>
                <a:gd name="connsiteX14" fmla="*/ 609601 w 1490134"/>
                <a:gd name="connsiteY14" fmla="*/ 6197600 h 6197600"/>
                <a:gd name="connsiteX0" fmla="*/ 11339 w 1490184"/>
                <a:gd name="connsiteY0" fmla="*/ 0 h 6197600"/>
                <a:gd name="connsiteX1" fmla="*/ 1445028 w 1490184"/>
                <a:gd name="connsiteY1" fmla="*/ 417690 h 6197600"/>
                <a:gd name="connsiteX2" fmla="*/ 22628 w 1490184"/>
                <a:gd name="connsiteY2" fmla="*/ 869244 h 6197600"/>
                <a:gd name="connsiteX3" fmla="*/ 1445028 w 1490184"/>
                <a:gd name="connsiteY3" fmla="*/ 1343377 h 6197600"/>
                <a:gd name="connsiteX4" fmla="*/ 50 w 1490184"/>
                <a:gd name="connsiteY4" fmla="*/ 1896532 h 6197600"/>
                <a:gd name="connsiteX5" fmla="*/ 1433739 w 1490184"/>
                <a:gd name="connsiteY5" fmla="*/ 2393244 h 6197600"/>
                <a:gd name="connsiteX6" fmla="*/ 22628 w 1490184"/>
                <a:gd name="connsiteY6" fmla="*/ 2935111 h 6197600"/>
                <a:gd name="connsiteX7" fmla="*/ 1467605 w 1490184"/>
                <a:gd name="connsiteY7" fmla="*/ 3420533 h 6197600"/>
                <a:gd name="connsiteX8" fmla="*/ 11339 w 1490184"/>
                <a:gd name="connsiteY8" fmla="*/ 3815644 h 6197600"/>
                <a:gd name="connsiteX9" fmla="*/ 1490183 w 1490184"/>
                <a:gd name="connsiteY9" fmla="*/ 4402666 h 6197600"/>
                <a:gd name="connsiteX10" fmla="*/ 50 w 1490184"/>
                <a:gd name="connsiteY10" fmla="*/ 4718755 h 6197600"/>
                <a:gd name="connsiteX11" fmla="*/ 1433739 w 1490184"/>
                <a:gd name="connsiteY11" fmla="*/ 5012267 h 6197600"/>
                <a:gd name="connsiteX12" fmla="*/ 858005 w 1490184"/>
                <a:gd name="connsiteY12" fmla="*/ 5226755 h 6197600"/>
                <a:gd name="connsiteX13" fmla="*/ 609650 w 1490184"/>
                <a:gd name="connsiteY13" fmla="*/ 5655733 h 6197600"/>
                <a:gd name="connsiteX14" fmla="*/ 609650 w 1490184"/>
                <a:gd name="connsiteY14" fmla="*/ 6197600 h 6197600"/>
                <a:gd name="connsiteX0" fmla="*/ 11291 w 1522167"/>
                <a:gd name="connsiteY0" fmla="*/ 0 h 6197600"/>
                <a:gd name="connsiteX1" fmla="*/ 1444980 w 1522167"/>
                <a:gd name="connsiteY1" fmla="*/ 417690 h 6197600"/>
                <a:gd name="connsiteX2" fmla="*/ 22580 w 1522167"/>
                <a:gd name="connsiteY2" fmla="*/ 869244 h 6197600"/>
                <a:gd name="connsiteX3" fmla="*/ 1444980 w 1522167"/>
                <a:gd name="connsiteY3" fmla="*/ 1343377 h 6197600"/>
                <a:gd name="connsiteX4" fmla="*/ 2 w 1522167"/>
                <a:gd name="connsiteY4" fmla="*/ 1896532 h 6197600"/>
                <a:gd name="connsiteX5" fmla="*/ 1433691 w 1522167"/>
                <a:gd name="connsiteY5" fmla="*/ 2393244 h 6197600"/>
                <a:gd name="connsiteX6" fmla="*/ 22580 w 1522167"/>
                <a:gd name="connsiteY6" fmla="*/ 2935111 h 6197600"/>
                <a:gd name="connsiteX7" fmla="*/ 1467557 w 1522167"/>
                <a:gd name="connsiteY7" fmla="*/ 3420533 h 6197600"/>
                <a:gd name="connsiteX8" fmla="*/ 11291 w 1522167"/>
                <a:gd name="connsiteY8" fmla="*/ 3815644 h 6197600"/>
                <a:gd name="connsiteX9" fmla="*/ 1490135 w 1522167"/>
                <a:gd name="connsiteY9" fmla="*/ 4402666 h 6197600"/>
                <a:gd name="connsiteX10" fmla="*/ 2 w 1522167"/>
                <a:gd name="connsiteY10" fmla="*/ 4718755 h 6197600"/>
                <a:gd name="connsiteX11" fmla="*/ 1501424 w 1522167"/>
                <a:gd name="connsiteY11" fmla="*/ 5249334 h 6197600"/>
                <a:gd name="connsiteX12" fmla="*/ 857957 w 1522167"/>
                <a:gd name="connsiteY12" fmla="*/ 5226755 h 6197600"/>
                <a:gd name="connsiteX13" fmla="*/ 609602 w 1522167"/>
                <a:gd name="connsiteY13" fmla="*/ 5655733 h 6197600"/>
                <a:gd name="connsiteX14" fmla="*/ 609602 w 1522167"/>
                <a:gd name="connsiteY14" fmla="*/ 6197600 h 6197600"/>
                <a:gd name="connsiteX0" fmla="*/ 11291 w 1500130"/>
                <a:gd name="connsiteY0" fmla="*/ 0 h 6197600"/>
                <a:gd name="connsiteX1" fmla="*/ 1444980 w 1500130"/>
                <a:gd name="connsiteY1" fmla="*/ 417690 h 6197600"/>
                <a:gd name="connsiteX2" fmla="*/ 22580 w 1500130"/>
                <a:gd name="connsiteY2" fmla="*/ 869244 h 6197600"/>
                <a:gd name="connsiteX3" fmla="*/ 1444980 w 1500130"/>
                <a:gd name="connsiteY3" fmla="*/ 1343377 h 6197600"/>
                <a:gd name="connsiteX4" fmla="*/ 2 w 1500130"/>
                <a:gd name="connsiteY4" fmla="*/ 1896532 h 6197600"/>
                <a:gd name="connsiteX5" fmla="*/ 1433691 w 1500130"/>
                <a:gd name="connsiteY5" fmla="*/ 2393244 h 6197600"/>
                <a:gd name="connsiteX6" fmla="*/ 22580 w 1500130"/>
                <a:gd name="connsiteY6" fmla="*/ 2935111 h 6197600"/>
                <a:gd name="connsiteX7" fmla="*/ 1467557 w 1500130"/>
                <a:gd name="connsiteY7" fmla="*/ 3420533 h 6197600"/>
                <a:gd name="connsiteX8" fmla="*/ 11291 w 1500130"/>
                <a:gd name="connsiteY8" fmla="*/ 3815644 h 6197600"/>
                <a:gd name="connsiteX9" fmla="*/ 1490135 w 1500130"/>
                <a:gd name="connsiteY9" fmla="*/ 4402666 h 6197600"/>
                <a:gd name="connsiteX10" fmla="*/ 2 w 1500130"/>
                <a:gd name="connsiteY10" fmla="*/ 4718755 h 6197600"/>
                <a:gd name="connsiteX11" fmla="*/ 1478847 w 1500130"/>
                <a:gd name="connsiteY11" fmla="*/ 5204178 h 6197600"/>
                <a:gd name="connsiteX12" fmla="*/ 857957 w 1500130"/>
                <a:gd name="connsiteY12" fmla="*/ 5226755 h 6197600"/>
                <a:gd name="connsiteX13" fmla="*/ 609602 w 1500130"/>
                <a:gd name="connsiteY13" fmla="*/ 5655733 h 6197600"/>
                <a:gd name="connsiteX14" fmla="*/ 609602 w 1500130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57987 w 1490166"/>
                <a:gd name="connsiteY12" fmla="*/ 52267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0 w 1490165"/>
                <a:gd name="connsiteY0" fmla="*/ 0 h 6197600"/>
                <a:gd name="connsiteX1" fmla="*/ 1445009 w 1490165"/>
                <a:gd name="connsiteY1" fmla="*/ 417690 h 6197600"/>
                <a:gd name="connsiteX2" fmla="*/ 22609 w 1490165"/>
                <a:gd name="connsiteY2" fmla="*/ 869244 h 6197600"/>
                <a:gd name="connsiteX3" fmla="*/ 1445009 w 1490165"/>
                <a:gd name="connsiteY3" fmla="*/ 1343377 h 6197600"/>
                <a:gd name="connsiteX4" fmla="*/ 31 w 1490165"/>
                <a:gd name="connsiteY4" fmla="*/ 1896532 h 6197600"/>
                <a:gd name="connsiteX5" fmla="*/ 1433720 w 1490165"/>
                <a:gd name="connsiteY5" fmla="*/ 2393244 h 6197600"/>
                <a:gd name="connsiteX6" fmla="*/ 22609 w 1490165"/>
                <a:gd name="connsiteY6" fmla="*/ 2935111 h 6197600"/>
                <a:gd name="connsiteX7" fmla="*/ 1467586 w 1490165"/>
                <a:gd name="connsiteY7" fmla="*/ 3420533 h 6197600"/>
                <a:gd name="connsiteX8" fmla="*/ 11320 w 1490165"/>
                <a:gd name="connsiteY8" fmla="*/ 3815644 h 6197600"/>
                <a:gd name="connsiteX9" fmla="*/ 1490164 w 1490165"/>
                <a:gd name="connsiteY9" fmla="*/ 4402666 h 6197600"/>
                <a:gd name="connsiteX10" fmla="*/ 31 w 1490165"/>
                <a:gd name="connsiteY10" fmla="*/ 4718755 h 6197600"/>
                <a:gd name="connsiteX11" fmla="*/ 1445009 w 1490165"/>
                <a:gd name="connsiteY11" fmla="*/ 5192890 h 6197600"/>
                <a:gd name="connsiteX12" fmla="*/ 857986 w 1490165"/>
                <a:gd name="connsiteY12" fmla="*/ 5226755 h 6197600"/>
                <a:gd name="connsiteX13" fmla="*/ 609631 w 1490165"/>
                <a:gd name="connsiteY13" fmla="*/ 5655733 h 6197600"/>
                <a:gd name="connsiteX14" fmla="*/ 609631 w 1490165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54788 w 1490166"/>
                <a:gd name="connsiteY13" fmla="*/ 5870222 h 6197600"/>
                <a:gd name="connsiteX14" fmla="*/ 609632 w 1490166"/>
                <a:gd name="connsiteY14" fmla="*/ 6197600 h 6197600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54788 w 1490166"/>
                <a:gd name="connsiteY13" fmla="*/ 5870222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54788 w 1490166"/>
                <a:gd name="connsiteY13" fmla="*/ 5791199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982164 w 1490166"/>
                <a:gd name="connsiteY12" fmla="*/ 5486399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32 w 1490166"/>
                <a:gd name="connsiteY4" fmla="*/ 1896532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806221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32 w 1490166"/>
                <a:gd name="connsiteY6" fmla="*/ 2777067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292 w 1477165"/>
                <a:gd name="connsiteY0" fmla="*/ 0 h 6705601"/>
                <a:gd name="connsiteX1" fmla="*/ 1444981 w 1477165"/>
                <a:gd name="connsiteY1" fmla="*/ 417690 h 6705601"/>
                <a:gd name="connsiteX2" fmla="*/ 22581 w 1477165"/>
                <a:gd name="connsiteY2" fmla="*/ 869244 h 6705601"/>
                <a:gd name="connsiteX3" fmla="*/ 1444981 w 1477165"/>
                <a:gd name="connsiteY3" fmla="*/ 1343377 h 6705601"/>
                <a:gd name="connsiteX4" fmla="*/ 11292 w 1477165"/>
                <a:gd name="connsiteY4" fmla="*/ 1783643 h 6705601"/>
                <a:gd name="connsiteX5" fmla="*/ 1456269 w 1477165"/>
                <a:gd name="connsiteY5" fmla="*/ 2291644 h 6705601"/>
                <a:gd name="connsiteX6" fmla="*/ 3 w 1477165"/>
                <a:gd name="connsiteY6" fmla="*/ 2777067 h 6705601"/>
                <a:gd name="connsiteX7" fmla="*/ 1444980 w 1477165"/>
                <a:gd name="connsiteY7" fmla="*/ 3262489 h 6705601"/>
                <a:gd name="connsiteX8" fmla="*/ 11292 w 1477165"/>
                <a:gd name="connsiteY8" fmla="*/ 3815644 h 6705601"/>
                <a:gd name="connsiteX9" fmla="*/ 1456270 w 1477165"/>
                <a:gd name="connsiteY9" fmla="*/ 4233332 h 6705601"/>
                <a:gd name="connsiteX10" fmla="*/ 3 w 1477165"/>
                <a:gd name="connsiteY10" fmla="*/ 4718755 h 6705601"/>
                <a:gd name="connsiteX11" fmla="*/ 1444981 w 1477165"/>
                <a:gd name="connsiteY11" fmla="*/ 5192890 h 6705601"/>
                <a:gd name="connsiteX12" fmla="*/ 982135 w 1477165"/>
                <a:gd name="connsiteY12" fmla="*/ 5486399 h 6705601"/>
                <a:gd name="connsiteX13" fmla="*/ 733782 w 1477165"/>
                <a:gd name="connsiteY13" fmla="*/ 5813777 h 6705601"/>
                <a:gd name="connsiteX14" fmla="*/ 688625 w 1477165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718755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639733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66371" h="6649157">
                  <a:moveTo>
                    <a:pt x="22586" y="0"/>
                  </a:moveTo>
                  <a:cubicBezTo>
                    <a:pt x="812807" y="115711"/>
                    <a:pt x="1444986" y="225779"/>
                    <a:pt x="1444986" y="361246"/>
                  </a:cubicBezTo>
                  <a:cubicBezTo>
                    <a:pt x="1444986" y="496713"/>
                    <a:pt x="22586" y="658519"/>
                    <a:pt x="22586" y="812800"/>
                  </a:cubicBezTo>
                  <a:cubicBezTo>
                    <a:pt x="22586" y="967081"/>
                    <a:pt x="1446868" y="1115718"/>
                    <a:pt x="1444986" y="1286933"/>
                  </a:cubicBezTo>
                  <a:cubicBezTo>
                    <a:pt x="1443105" y="1458148"/>
                    <a:pt x="9416" y="1569155"/>
                    <a:pt x="11297" y="1727199"/>
                  </a:cubicBezTo>
                  <a:cubicBezTo>
                    <a:pt x="13178" y="1885243"/>
                    <a:pt x="1454393" y="2112904"/>
                    <a:pt x="1456274" y="2235200"/>
                  </a:cubicBezTo>
                  <a:cubicBezTo>
                    <a:pt x="1458156" y="2357496"/>
                    <a:pt x="1889" y="2558816"/>
                    <a:pt x="8" y="2720623"/>
                  </a:cubicBezTo>
                  <a:cubicBezTo>
                    <a:pt x="-1873" y="2882430"/>
                    <a:pt x="1443104" y="3032949"/>
                    <a:pt x="1444985" y="3206045"/>
                  </a:cubicBezTo>
                  <a:cubicBezTo>
                    <a:pt x="1446866" y="3379141"/>
                    <a:pt x="9415" y="3597393"/>
                    <a:pt x="11297" y="3759200"/>
                  </a:cubicBezTo>
                  <a:cubicBezTo>
                    <a:pt x="13179" y="3921007"/>
                    <a:pt x="1458156" y="4039540"/>
                    <a:pt x="1456275" y="4176888"/>
                  </a:cubicBezTo>
                  <a:cubicBezTo>
                    <a:pt x="1454394" y="4314236"/>
                    <a:pt x="3771" y="4440296"/>
                    <a:pt x="8" y="4583289"/>
                  </a:cubicBezTo>
                  <a:cubicBezTo>
                    <a:pt x="-3755" y="4726282"/>
                    <a:pt x="1270008" y="4893735"/>
                    <a:pt x="1433697" y="5034846"/>
                  </a:cubicBezTo>
                  <a:cubicBezTo>
                    <a:pt x="1597386" y="5175957"/>
                    <a:pt x="1098792" y="5309541"/>
                    <a:pt x="982140" y="5429955"/>
                  </a:cubicBezTo>
                  <a:cubicBezTo>
                    <a:pt x="865488" y="5550369"/>
                    <a:pt x="782705" y="5554133"/>
                    <a:pt x="733787" y="5757333"/>
                  </a:cubicBezTo>
                  <a:cubicBezTo>
                    <a:pt x="684869" y="5960533"/>
                    <a:pt x="667933" y="6459127"/>
                    <a:pt x="688630" y="6649157"/>
                  </a:cubicBezTo>
                </a:path>
              </a:pathLst>
            </a:cu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46" name="テキスト ボックス 145"/>
            <p:cNvSpPr txBox="1"/>
            <p:nvPr/>
          </p:nvSpPr>
          <p:spPr>
            <a:xfrm>
              <a:off x="1999154" y="2100902"/>
              <a:ext cx="517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2</a:t>
              </a:r>
              <a:endParaRPr kumimoji="1" lang="ja-JP" altLang="en-US" dirty="0"/>
            </a:p>
          </p:txBody>
        </p:sp>
        <p:sp>
          <p:nvSpPr>
            <p:cNvPr id="147" name="フリーフォーム 146"/>
            <p:cNvSpPr/>
            <p:nvPr/>
          </p:nvSpPr>
          <p:spPr>
            <a:xfrm flipH="1">
              <a:off x="2492913" y="2077424"/>
              <a:ext cx="79305" cy="504529"/>
            </a:xfrm>
            <a:custGeom>
              <a:avLst/>
              <a:gdLst>
                <a:gd name="connsiteX0" fmla="*/ 11296 w 1478851"/>
                <a:gd name="connsiteY0" fmla="*/ 0 h 6197600"/>
                <a:gd name="connsiteX1" fmla="*/ 1478851 w 1478851"/>
                <a:gd name="connsiteY1" fmla="*/ 666044 h 6197600"/>
                <a:gd name="connsiteX2" fmla="*/ 11296 w 1478851"/>
                <a:gd name="connsiteY2" fmla="*/ 1253067 h 6197600"/>
                <a:gd name="connsiteX3" fmla="*/ 1433696 w 1478851"/>
                <a:gd name="connsiteY3" fmla="*/ 1919111 h 6197600"/>
                <a:gd name="connsiteX4" fmla="*/ 7 w 1478851"/>
                <a:gd name="connsiteY4" fmla="*/ 2280355 h 6197600"/>
                <a:gd name="connsiteX5" fmla="*/ 1456273 w 1478851"/>
                <a:gd name="connsiteY5" fmla="*/ 2675467 h 6197600"/>
                <a:gd name="connsiteX6" fmla="*/ 11296 w 1478851"/>
                <a:gd name="connsiteY6" fmla="*/ 3014133 h 6197600"/>
                <a:gd name="connsiteX7" fmla="*/ 1467562 w 1478851"/>
                <a:gd name="connsiteY7" fmla="*/ 3420533 h 6197600"/>
                <a:gd name="connsiteX8" fmla="*/ 11296 w 1478851"/>
                <a:gd name="connsiteY8" fmla="*/ 3702755 h 6197600"/>
                <a:gd name="connsiteX9" fmla="*/ 1444985 w 1478851"/>
                <a:gd name="connsiteY9" fmla="*/ 4165600 h 6197600"/>
                <a:gd name="connsiteX10" fmla="*/ 11296 w 1478851"/>
                <a:gd name="connsiteY10" fmla="*/ 4436533 h 6197600"/>
                <a:gd name="connsiteX11" fmla="*/ 1433696 w 1478851"/>
                <a:gd name="connsiteY11" fmla="*/ 5012267 h 6197600"/>
                <a:gd name="connsiteX12" fmla="*/ 857962 w 1478851"/>
                <a:gd name="connsiteY12" fmla="*/ 5226755 h 6197600"/>
                <a:gd name="connsiteX13" fmla="*/ 609607 w 1478851"/>
                <a:gd name="connsiteY13" fmla="*/ 5655733 h 6197600"/>
                <a:gd name="connsiteX14" fmla="*/ 609607 w 1478851"/>
                <a:gd name="connsiteY14" fmla="*/ 6197600 h 6197600"/>
                <a:gd name="connsiteX0" fmla="*/ 11296 w 1478852"/>
                <a:gd name="connsiteY0" fmla="*/ 0 h 6197600"/>
                <a:gd name="connsiteX1" fmla="*/ 1478851 w 1478852"/>
                <a:gd name="connsiteY1" fmla="*/ 666044 h 6197600"/>
                <a:gd name="connsiteX2" fmla="*/ 22585 w 1478852"/>
                <a:gd name="connsiteY2" fmla="*/ 1038578 h 6197600"/>
                <a:gd name="connsiteX3" fmla="*/ 1433696 w 1478852"/>
                <a:gd name="connsiteY3" fmla="*/ 1919111 h 6197600"/>
                <a:gd name="connsiteX4" fmla="*/ 7 w 1478852"/>
                <a:gd name="connsiteY4" fmla="*/ 2280355 h 6197600"/>
                <a:gd name="connsiteX5" fmla="*/ 1456273 w 1478852"/>
                <a:gd name="connsiteY5" fmla="*/ 2675467 h 6197600"/>
                <a:gd name="connsiteX6" fmla="*/ 11296 w 1478852"/>
                <a:gd name="connsiteY6" fmla="*/ 3014133 h 6197600"/>
                <a:gd name="connsiteX7" fmla="*/ 1467562 w 1478852"/>
                <a:gd name="connsiteY7" fmla="*/ 3420533 h 6197600"/>
                <a:gd name="connsiteX8" fmla="*/ 11296 w 1478852"/>
                <a:gd name="connsiteY8" fmla="*/ 3702755 h 6197600"/>
                <a:gd name="connsiteX9" fmla="*/ 1444985 w 1478852"/>
                <a:gd name="connsiteY9" fmla="*/ 4165600 h 6197600"/>
                <a:gd name="connsiteX10" fmla="*/ 11296 w 1478852"/>
                <a:gd name="connsiteY10" fmla="*/ 4436533 h 6197600"/>
                <a:gd name="connsiteX11" fmla="*/ 1433696 w 1478852"/>
                <a:gd name="connsiteY11" fmla="*/ 5012267 h 6197600"/>
                <a:gd name="connsiteX12" fmla="*/ 857962 w 1478852"/>
                <a:gd name="connsiteY12" fmla="*/ 5226755 h 6197600"/>
                <a:gd name="connsiteX13" fmla="*/ 609607 w 1478852"/>
                <a:gd name="connsiteY13" fmla="*/ 5655733 h 6197600"/>
                <a:gd name="connsiteX14" fmla="*/ 609607 w 1478852"/>
                <a:gd name="connsiteY14" fmla="*/ 6197600 h 6197600"/>
                <a:gd name="connsiteX0" fmla="*/ 11291 w 1478847"/>
                <a:gd name="connsiteY0" fmla="*/ 0 h 6197600"/>
                <a:gd name="connsiteX1" fmla="*/ 1478846 w 1478847"/>
                <a:gd name="connsiteY1" fmla="*/ 666044 h 6197600"/>
                <a:gd name="connsiteX2" fmla="*/ 22580 w 1478847"/>
                <a:gd name="connsiteY2" fmla="*/ 1038578 h 6197600"/>
                <a:gd name="connsiteX3" fmla="*/ 1467558 w 1478847"/>
                <a:gd name="connsiteY3" fmla="*/ 1648178 h 6197600"/>
                <a:gd name="connsiteX4" fmla="*/ 2 w 1478847"/>
                <a:gd name="connsiteY4" fmla="*/ 2280355 h 6197600"/>
                <a:gd name="connsiteX5" fmla="*/ 1456268 w 1478847"/>
                <a:gd name="connsiteY5" fmla="*/ 2675467 h 6197600"/>
                <a:gd name="connsiteX6" fmla="*/ 11291 w 1478847"/>
                <a:gd name="connsiteY6" fmla="*/ 3014133 h 6197600"/>
                <a:gd name="connsiteX7" fmla="*/ 1467557 w 1478847"/>
                <a:gd name="connsiteY7" fmla="*/ 3420533 h 6197600"/>
                <a:gd name="connsiteX8" fmla="*/ 11291 w 1478847"/>
                <a:gd name="connsiteY8" fmla="*/ 3702755 h 6197600"/>
                <a:gd name="connsiteX9" fmla="*/ 1444980 w 1478847"/>
                <a:gd name="connsiteY9" fmla="*/ 4165600 h 6197600"/>
                <a:gd name="connsiteX10" fmla="*/ 11291 w 1478847"/>
                <a:gd name="connsiteY10" fmla="*/ 4436533 h 6197600"/>
                <a:gd name="connsiteX11" fmla="*/ 1433691 w 1478847"/>
                <a:gd name="connsiteY11" fmla="*/ 5012267 h 6197600"/>
                <a:gd name="connsiteX12" fmla="*/ 857957 w 1478847"/>
                <a:gd name="connsiteY12" fmla="*/ 5226755 h 6197600"/>
                <a:gd name="connsiteX13" fmla="*/ 609602 w 1478847"/>
                <a:gd name="connsiteY13" fmla="*/ 5655733 h 6197600"/>
                <a:gd name="connsiteX14" fmla="*/ 609602 w 1478847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56275 w 1467564"/>
                <a:gd name="connsiteY3" fmla="*/ 1648178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4289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44986 w 1456274"/>
                <a:gd name="connsiteY3" fmla="*/ 1535289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33697 w 1456274"/>
                <a:gd name="connsiteY3" fmla="*/ 1343377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56267 w 1467556"/>
                <a:gd name="connsiteY5" fmla="*/ 2675467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702755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815644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90134"/>
                <a:gd name="connsiteY0" fmla="*/ 0 h 6197600"/>
                <a:gd name="connsiteX1" fmla="*/ 1444979 w 1490134"/>
                <a:gd name="connsiteY1" fmla="*/ 417690 h 6197600"/>
                <a:gd name="connsiteX2" fmla="*/ 22579 w 1490134"/>
                <a:gd name="connsiteY2" fmla="*/ 869244 h 6197600"/>
                <a:gd name="connsiteX3" fmla="*/ 1444979 w 1490134"/>
                <a:gd name="connsiteY3" fmla="*/ 1343377 h 6197600"/>
                <a:gd name="connsiteX4" fmla="*/ 1 w 1490134"/>
                <a:gd name="connsiteY4" fmla="*/ 1896532 h 6197600"/>
                <a:gd name="connsiteX5" fmla="*/ 1433690 w 1490134"/>
                <a:gd name="connsiteY5" fmla="*/ 2393244 h 6197600"/>
                <a:gd name="connsiteX6" fmla="*/ 22579 w 1490134"/>
                <a:gd name="connsiteY6" fmla="*/ 2935111 h 6197600"/>
                <a:gd name="connsiteX7" fmla="*/ 1467556 w 1490134"/>
                <a:gd name="connsiteY7" fmla="*/ 3420533 h 6197600"/>
                <a:gd name="connsiteX8" fmla="*/ 11290 w 1490134"/>
                <a:gd name="connsiteY8" fmla="*/ 3815644 h 6197600"/>
                <a:gd name="connsiteX9" fmla="*/ 1490134 w 1490134"/>
                <a:gd name="connsiteY9" fmla="*/ 4402666 h 6197600"/>
                <a:gd name="connsiteX10" fmla="*/ 11290 w 1490134"/>
                <a:gd name="connsiteY10" fmla="*/ 4436533 h 6197600"/>
                <a:gd name="connsiteX11" fmla="*/ 1433690 w 1490134"/>
                <a:gd name="connsiteY11" fmla="*/ 5012267 h 6197600"/>
                <a:gd name="connsiteX12" fmla="*/ 857956 w 1490134"/>
                <a:gd name="connsiteY12" fmla="*/ 5226755 h 6197600"/>
                <a:gd name="connsiteX13" fmla="*/ 609601 w 1490134"/>
                <a:gd name="connsiteY13" fmla="*/ 5655733 h 6197600"/>
                <a:gd name="connsiteX14" fmla="*/ 609601 w 1490134"/>
                <a:gd name="connsiteY14" fmla="*/ 6197600 h 6197600"/>
                <a:gd name="connsiteX0" fmla="*/ 11339 w 1490184"/>
                <a:gd name="connsiteY0" fmla="*/ 0 h 6197600"/>
                <a:gd name="connsiteX1" fmla="*/ 1445028 w 1490184"/>
                <a:gd name="connsiteY1" fmla="*/ 417690 h 6197600"/>
                <a:gd name="connsiteX2" fmla="*/ 22628 w 1490184"/>
                <a:gd name="connsiteY2" fmla="*/ 869244 h 6197600"/>
                <a:gd name="connsiteX3" fmla="*/ 1445028 w 1490184"/>
                <a:gd name="connsiteY3" fmla="*/ 1343377 h 6197600"/>
                <a:gd name="connsiteX4" fmla="*/ 50 w 1490184"/>
                <a:gd name="connsiteY4" fmla="*/ 1896532 h 6197600"/>
                <a:gd name="connsiteX5" fmla="*/ 1433739 w 1490184"/>
                <a:gd name="connsiteY5" fmla="*/ 2393244 h 6197600"/>
                <a:gd name="connsiteX6" fmla="*/ 22628 w 1490184"/>
                <a:gd name="connsiteY6" fmla="*/ 2935111 h 6197600"/>
                <a:gd name="connsiteX7" fmla="*/ 1467605 w 1490184"/>
                <a:gd name="connsiteY7" fmla="*/ 3420533 h 6197600"/>
                <a:gd name="connsiteX8" fmla="*/ 11339 w 1490184"/>
                <a:gd name="connsiteY8" fmla="*/ 3815644 h 6197600"/>
                <a:gd name="connsiteX9" fmla="*/ 1490183 w 1490184"/>
                <a:gd name="connsiteY9" fmla="*/ 4402666 h 6197600"/>
                <a:gd name="connsiteX10" fmla="*/ 50 w 1490184"/>
                <a:gd name="connsiteY10" fmla="*/ 4718755 h 6197600"/>
                <a:gd name="connsiteX11" fmla="*/ 1433739 w 1490184"/>
                <a:gd name="connsiteY11" fmla="*/ 5012267 h 6197600"/>
                <a:gd name="connsiteX12" fmla="*/ 858005 w 1490184"/>
                <a:gd name="connsiteY12" fmla="*/ 5226755 h 6197600"/>
                <a:gd name="connsiteX13" fmla="*/ 609650 w 1490184"/>
                <a:gd name="connsiteY13" fmla="*/ 5655733 h 6197600"/>
                <a:gd name="connsiteX14" fmla="*/ 609650 w 1490184"/>
                <a:gd name="connsiteY14" fmla="*/ 6197600 h 6197600"/>
                <a:gd name="connsiteX0" fmla="*/ 11291 w 1522167"/>
                <a:gd name="connsiteY0" fmla="*/ 0 h 6197600"/>
                <a:gd name="connsiteX1" fmla="*/ 1444980 w 1522167"/>
                <a:gd name="connsiteY1" fmla="*/ 417690 h 6197600"/>
                <a:gd name="connsiteX2" fmla="*/ 22580 w 1522167"/>
                <a:gd name="connsiteY2" fmla="*/ 869244 h 6197600"/>
                <a:gd name="connsiteX3" fmla="*/ 1444980 w 1522167"/>
                <a:gd name="connsiteY3" fmla="*/ 1343377 h 6197600"/>
                <a:gd name="connsiteX4" fmla="*/ 2 w 1522167"/>
                <a:gd name="connsiteY4" fmla="*/ 1896532 h 6197600"/>
                <a:gd name="connsiteX5" fmla="*/ 1433691 w 1522167"/>
                <a:gd name="connsiteY5" fmla="*/ 2393244 h 6197600"/>
                <a:gd name="connsiteX6" fmla="*/ 22580 w 1522167"/>
                <a:gd name="connsiteY6" fmla="*/ 2935111 h 6197600"/>
                <a:gd name="connsiteX7" fmla="*/ 1467557 w 1522167"/>
                <a:gd name="connsiteY7" fmla="*/ 3420533 h 6197600"/>
                <a:gd name="connsiteX8" fmla="*/ 11291 w 1522167"/>
                <a:gd name="connsiteY8" fmla="*/ 3815644 h 6197600"/>
                <a:gd name="connsiteX9" fmla="*/ 1490135 w 1522167"/>
                <a:gd name="connsiteY9" fmla="*/ 4402666 h 6197600"/>
                <a:gd name="connsiteX10" fmla="*/ 2 w 1522167"/>
                <a:gd name="connsiteY10" fmla="*/ 4718755 h 6197600"/>
                <a:gd name="connsiteX11" fmla="*/ 1501424 w 1522167"/>
                <a:gd name="connsiteY11" fmla="*/ 5249334 h 6197600"/>
                <a:gd name="connsiteX12" fmla="*/ 857957 w 1522167"/>
                <a:gd name="connsiteY12" fmla="*/ 5226755 h 6197600"/>
                <a:gd name="connsiteX13" fmla="*/ 609602 w 1522167"/>
                <a:gd name="connsiteY13" fmla="*/ 5655733 h 6197600"/>
                <a:gd name="connsiteX14" fmla="*/ 609602 w 1522167"/>
                <a:gd name="connsiteY14" fmla="*/ 6197600 h 6197600"/>
                <a:gd name="connsiteX0" fmla="*/ 11291 w 1500130"/>
                <a:gd name="connsiteY0" fmla="*/ 0 h 6197600"/>
                <a:gd name="connsiteX1" fmla="*/ 1444980 w 1500130"/>
                <a:gd name="connsiteY1" fmla="*/ 417690 h 6197600"/>
                <a:gd name="connsiteX2" fmla="*/ 22580 w 1500130"/>
                <a:gd name="connsiteY2" fmla="*/ 869244 h 6197600"/>
                <a:gd name="connsiteX3" fmla="*/ 1444980 w 1500130"/>
                <a:gd name="connsiteY3" fmla="*/ 1343377 h 6197600"/>
                <a:gd name="connsiteX4" fmla="*/ 2 w 1500130"/>
                <a:gd name="connsiteY4" fmla="*/ 1896532 h 6197600"/>
                <a:gd name="connsiteX5" fmla="*/ 1433691 w 1500130"/>
                <a:gd name="connsiteY5" fmla="*/ 2393244 h 6197600"/>
                <a:gd name="connsiteX6" fmla="*/ 22580 w 1500130"/>
                <a:gd name="connsiteY6" fmla="*/ 2935111 h 6197600"/>
                <a:gd name="connsiteX7" fmla="*/ 1467557 w 1500130"/>
                <a:gd name="connsiteY7" fmla="*/ 3420533 h 6197600"/>
                <a:gd name="connsiteX8" fmla="*/ 11291 w 1500130"/>
                <a:gd name="connsiteY8" fmla="*/ 3815644 h 6197600"/>
                <a:gd name="connsiteX9" fmla="*/ 1490135 w 1500130"/>
                <a:gd name="connsiteY9" fmla="*/ 4402666 h 6197600"/>
                <a:gd name="connsiteX10" fmla="*/ 2 w 1500130"/>
                <a:gd name="connsiteY10" fmla="*/ 4718755 h 6197600"/>
                <a:gd name="connsiteX11" fmla="*/ 1478847 w 1500130"/>
                <a:gd name="connsiteY11" fmla="*/ 5204178 h 6197600"/>
                <a:gd name="connsiteX12" fmla="*/ 857957 w 1500130"/>
                <a:gd name="connsiteY12" fmla="*/ 5226755 h 6197600"/>
                <a:gd name="connsiteX13" fmla="*/ 609602 w 1500130"/>
                <a:gd name="connsiteY13" fmla="*/ 5655733 h 6197600"/>
                <a:gd name="connsiteX14" fmla="*/ 609602 w 1500130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57987 w 1490166"/>
                <a:gd name="connsiteY12" fmla="*/ 52267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0 w 1490165"/>
                <a:gd name="connsiteY0" fmla="*/ 0 h 6197600"/>
                <a:gd name="connsiteX1" fmla="*/ 1445009 w 1490165"/>
                <a:gd name="connsiteY1" fmla="*/ 417690 h 6197600"/>
                <a:gd name="connsiteX2" fmla="*/ 22609 w 1490165"/>
                <a:gd name="connsiteY2" fmla="*/ 869244 h 6197600"/>
                <a:gd name="connsiteX3" fmla="*/ 1445009 w 1490165"/>
                <a:gd name="connsiteY3" fmla="*/ 1343377 h 6197600"/>
                <a:gd name="connsiteX4" fmla="*/ 31 w 1490165"/>
                <a:gd name="connsiteY4" fmla="*/ 1896532 h 6197600"/>
                <a:gd name="connsiteX5" fmla="*/ 1433720 w 1490165"/>
                <a:gd name="connsiteY5" fmla="*/ 2393244 h 6197600"/>
                <a:gd name="connsiteX6" fmla="*/ 22609 w 1490165"/>
                <a:gd name="connsiteY6" fmla="*/ 2935111 h 6197600"/>
                <a:gd name="connsiteX7" fmla="*/ 1467586 w 1490165"/>
                <a:gd name="connsiteY7" fmla="*/ 3420533 h 6197600"/>
                <a:gd name="connsiteX8" fmla="*/ 11320 w 1490165"/>
                <a:gd name="connsiteY8" fmla="*/ 3815644 h 6197600"/>
                <a:gd name="connsiteX9" fmla="*/ 1490164 w 1490165"/>
                <a:gd name="connsiteY9" fmla="*/ 4402666 h 6197600"/>
                <a:gd name="connsiteX10" fmla="*/ 31 w 1490165"/>
                <a:gd name="connsiteY10" fmla="*/ 4718755 h 6197600"/>
                <a:gd name="connsiteX11" fmla="*/ 1445009 w 1490165"/>
                <a:gd name="connsiteY11" fmla="*/ 5192890 h 6197600"/>
                <a:gd name="connsiteX12" fmla="*/ 857986 w 1490165"/>
                <a:gd name="connsiteY12" fmla="*/ 5226755 h 6197600"/>
                <a:gd name="connsiteX13" fmla="*/ 609631 w 1490165"/>
                <a:gd name="connsiteY13" fmla="*/ 5655733 h 6197600"/>
                <a:gd name="connsiteX14" fmla="*/ 609631 w 1490165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54788 w 1490166"/>
                <a:gd name="connsiteY13" fmla="*/ 5870222 h 6197600"/>
                <a:gd name="connsiteX14" fmla="*/ 609632 w 1490166"/>
                <a:gd name="connsiteY14" fmla="*/ 6197600 h 6197600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54788 w 1490166"/>
                <a:gd name="connsiteY13" fmla="*/ 5870222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54788 w 1490166"/>
                <a:gd name="connsiteY13" fmla="*/ 5791199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982164 w 1490166"/>
                <a:gd name="connsiteY12" fmla="*/ 5486399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32 w 1490166"/>
                <a:gd name="connsiteY4" fmla="*/ 1896532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806221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32 w 1490166"/>
                <a:gd name="connsiteY6" fmla="*/ 2777067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292 w 1477165"/>
                <a:gd name="connsiteY0" fmla="*/ 0 h 6705601"/>
                <a:gd name="connsiteX1" fmla="*/ 1444981 w 1477165"/>
                <a:gd name="connsiteY1" fmla="*/ 417690 h 6705601"/>
                <a:gd name="connsiteX2" fmla="*/ 22581 w 1477165"/>
                <a:gd name="connsiteY2" fmla="*/ 869244 h 6705601"/>
                <a:gd name="connsiteX3" fmla="*/ 1444981 w 1477165"/>
                <a:gd name="connsiteY3" fmla="*/ 1343377 h 6705601"/>
                <a:gd name="connsiteX4" fmla="*/ 11292 w 1477165"/>
                <a:gd name="connsiteY4" fmla="*/ 1783643 h 6705601"/>
                <a:gd name="connsiteX5" fmla="*/ 1456269 w 1477165"/>
                <a:gd name="connsiteY5" fmla="*/ 2291644 h 6705601"/>
                <a:gd name="connsiteX6" fmla="*/ 3 w 1477165"/>
                <a:gd name="connsiteY6" fmla="*/ 2777067 h 6705601"/>
                <a:gd name="connsiteX7" fmla="*/ 1444980 w 1477165"/>
                <a:gd name="connsiteY7" fmla="*/ 3262489 h 6705601"/>
                <a:gd name="connsiteX8" fmla="*/ 11292 w 1477165"/>
                <a:gd name="connsiteY8" fmla="*/ 3815644 h 6705601"/>
                <a:gd name="connsiteX9" fmla="*/ 1456270 w 1477165"/>
                <a:gd name="connsiteY9" fmla="*/ 4233332 h 6705601"/>
                <a:gd name="connsiteX10" fmla="*/ 3 w 1477165"/>
                <a:gd name="connsiteY10" fmla="*/ 4718755 h 6705601"/>
                <a:gd name="connsiteX11" fmla="*/ 1444981 w 1477165"/>
                <a:gd name="connsiteY11" fmla="*/ 5192890 h 6705601"/>
                <a:gd name="connsiteX12" fmla="*/ 982135 w 1477165"/>
                <a:gd name="connsiteY12" fmla="*/ 5486399 h 6705601"/>
                <a:gd name="connsiteX13" fmla="*/ 733782 w 1477165"/>
                <a:gd name="connsiteY13" fmla="*/ 5813777 h 6705601"/>
                <a:gd name="connsiteX14" fmla="*/ 688625 w 1477165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718755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639733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66371" h="6649157">
                  <a:moveTo>
                    <a:pt x="22586" y="0"/>
                  </a:moveTo>
                  <a:cubicBezTo>
                    <a:pt x="812807" y="115711"/>
                    <a:pt x="1444986" y="225779"/>
                    <a:pt x="1444986" y="361246"/>
                  </a:cubicBezTo>
                  <a:cubicBezTo>
                    <a:pt x="1444986" y="496713"/>
                    <a:pt x="22586" y="658519"/>
                    <a:pt x="22586" y="812800"/>
                  </a:cubicBezTo>
                  <a:cubicBezTo>
                    <a:pt x="22586" y="967081"/>
                    <a:pt x="1446868" y="1115718"/>
                    <a:pt x="1444986" y="1286933"/>
                  </a:cubicBezTo>
                  <a:cubicBezTo>
                    <a:pt x="1443105" y="1458148"/>
                    <a:pt x="9416" y="1569155"/>
                    <a:pt x="11297" y="1727199"/>
                  </a:cubicBezTo>
                  <a:cubicBezTo>
                    <a:pt x="13178" y="1885243"/>
                    <a:pt x="1454393" y="2112904"/>
                    <a:pt x="1456274" y="2235200"/>
                  </a:cubicBezTo>
                  <a:cubicBezTo>
                    <a:pt x="1458156" y="2357496"/>
                    <a:pt x="1889" y="2558816"/>
                    <a:pt x="8" y="2720623"/>
                  </a:cubicBezTo>
                  <a:cubicBezTo>
                    <a:pt x="-1873" y="2882430"/>
                    <a:pt x="1443104" y="3032949"/>
                    <a:pt x="1444985" y="3206045"/>
                  </a:cubicBezTo>
                  <a:cubicBezTo>
                    <a:pt x="1446866" y="3379141"/>
                    <a:pt x="9415" y="3597393"/>
                    <a:pt x="11297" y="3759200"/>
                  </a:cubicBezTo>
                  <a:cubicBezTo>
                    <a:pt x="13179" y="3921007"/>
                    <a:pt x="1458156" y="4039540"/>
                    <a:pt x="1456275" y="4176888"/>
                  </a:cubicBezTo>
                  <a:cubicBezTo>
                    <a:pt x="1454394" y="4314236"/>
                    <a:pt x="3771" y="4440296"/>
                    <a:pt x="8" y="4583289"/>
                  </a:cubicBezTo>
                  <a:cubicBezTo>
                    <a:pt x="-3755" y="4726282"/>
                    <a:pt x="1270008" y="4893735"/>
                    <a:pt x="1433697" y="5034846"/>
                  </a:cubicBezTo>
                  <a:cubicBezTo>
                    <a:pt x="1597386" y="5175957"/>
                    <a:pt x="1098792" y="5309541"/>
                    <a:pt x="982140" y="5429955"/>
                  </a:cubicBezTo>
                  <a:cubicBezTo>
                    <a:pt x="865488" y="5550369"/>
                    <a:pt x="782705" y="5554133"/>
                    <a:pt x="733787" y="5757333"/>
                  </a:cubicBezTo>
                  <a:cubicBezTo>
                    <a:pt x="684869" y="5960533"/>
                    <a:pt x="667933" y="6459127"/>
                    <a:pt x="688630" y="6649157"/>
                  </a:cubicBezTo>
                </a:path>
              </a:pathLst>
            </a:cu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64" name="テキスト ボックス 163"/>
            <p:cNvSpPr txBox="1"/>
            <p:nvPr/>
          </p:nvSpPr>
          <p:spPr>
            <a:xfrm>
              <a:off x="2533170" y="2095020"/>
              <a:ext cx="517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3</a:t>
              </a:r>
              <a:endParaRPr kumimoji="1" lang="ja-JP" altLang="en-US" dirty="0"/>
            </a:p>
          </p:txBody>
        </p:sp>
        <p:sp>
          <p:nvSpPr>
            <p:cNvPr id="165" name="フリーフォーム 164"/>
            <p:cNvSpPr/>
            <p:nvPr/>
          </p:nvSpPr>
          <p:spPr>
            <a:xfrm flipH="1">
              <a:off x="3066594" y="2072570"/>
              <a:ext cx="79305" cy="504529"/>
            </a:xfrm>
            <a:custGeom>
              <a:avLst/>
              <a:gdLst>
                <a:gd name="connsiteX0" fmla="*/ 11296 w 1478851"/>
                <a:gd name="connsiteY0" fmla="*/ 0 h 6197600"/>
                <a:gd name="connsiteX1" fmla="*/ 1478851 w 1478851"/>
                <a:gd name="connsiteY1" fmla="*/ 666044 h 6197600"/>
                <a:gd name="connsiteX2" fmla="*/ 11296 w 1478851"/>
                <a:gd name="connsiteY2" fmla="*/ 1253067 h 6197600"/>
                <a:gd name="connsiteX3" fmla="*/ 1433696 w 1478851"/>
                <a:gd name="connsiteY3" fmla="*/ 1919111 h 6197600"/>
                <a:gd name="connsiteX4" fmla="*/ 7 w 1478851"/>
                <a:gd name="connsiteY4" fmla="*/ 2280355 h 6197600"/>
                <a:gd name="connsiteX5" fmla="*/ 1456273 w 1478851"/>
                <a:gd name="connsiteY5" fmla="*/ 2675467 h 6197600"/>
                <a:gd name="connsiteX6" fmla="*/ 11296 w 1478851"/>
                <a:gd name="connsiteY6" fmla="*/ 3014133 h 6197600"/>
                <a:gd name="connsiteX7" fmla="*/ 1467562 w 1478851"/>
                <a:gd name="connsiteY7" fmla="*/ 3420533 h 6197600"/>
                <a:gd name="connsiteX8" fmla="*/ 11296 w 1478851"/>
                <a:gd name="connsiteY8" fmla="*/ 3702755 h 6197600"/>
                <a:gd name="connsiteX9" fmla="*/ 1444985 w 1478851"/>
                <a:gd name="connsiteY9" fmla="*/ 4165600 h 6197600"/>
                <a:gd name="connsiteX10" fmla="*/ 11296 w 1478851"/>
                <a:gd name="connsiteY10" fmla="*/ 4436533 h 6197600"/>
                <a:gd name="connsiteX11" fmla="*/ 1433696 w 1478851"/>
                <a:gd name="connsiteY11" fmla="*/ 5012267 h 6197600"/>
                <a:gd name="connsiteX12" fmla="*/ 857962 w 1478851"/>
                <a:gd name="connsiteY12" fmla="*/ 5226755 h 6197600"/>
                <a:gd name="connsiteX13" fmla="*/ 609607 w 1478851"/>
                <a:gd name="connsiteY13" fmla="*/ 5655733 h 6197600"/>
                <a:gd name="connsiteX14" fmla="*/ 609607 w 1478851"/>
                <a:gd name="connsiteY14" fmla="*/ 6197600 h 6197600"/>
                <a:gd name="connsiteX0" fmla="*/ 11296 w 1478852"/>
                <a:gd name="connsiteY0" fmla="*/ 0 h 6197600"/>
                <a:gd name="connsiteX1" fmla="*/ 1478851 w 1478852"/>
                <a:gd name="connsiteY1" fmla="*/ 666044 h 6197600"/>
                <a:gd name="connsiteX2" fmla="*/ 22585 w 1478852"/>
                <a:gd name="connsiteY2" fmla="*/ 1038578 h 6197600"/>
                <a:gd name="connsiteX3" fmla="*/ 1433696 w 1478852"/>
                <a:gd name="connsiteY3" fmla="*/ 1919111 h 6197600"/>
                <a:gd name="connsiteX4" fmla="*/ 7 w 1478852"/>
                <a:gd name="connsiteY4" fmla="*/ 2280355 h 6197600"/>
                <a:gd name="connsiteX5" fmla="*/ 1456273 w 1478852"/>
                <a:gd name="connsiteY5" fmla="*/ 2675467 h 6197600"/>
                <a:gd name="connsiteX6" fmla="*/ 11296 w 1478852"/>
                <a:gd name="connsiteY6" fmla="*/ 3014133 h 6197600"/>
                <a:gd name="connsiteX7" fmla="*/ 1467562 w 1478852"/>
                <a:gd name="connsiteY7" fmla="*/ 3420533 h 6197600"/>
                <a:gd name="connsiteX8" fmla="*/ 11296 w 1478852"/>
                <a:gd name="connsiteY8" fmla="*/ 3702755 h 6197600"/>
                <a:gd name="connsiteX9" fmla="*/ 1444985 w 1478852"/>
                <a:gd name="connsiteY9" fmla="*/ 4165600 h 6197600"/>
                <a:gd name="connsiteX10" fmla="*/ 11296 w 1478852"/>
                <a:gd name="connsiteY10" fmla="*/ 4436533 h 6197600"/>
                <a:gd name="connsiteX11" fmla="*/ 1433696 w 1478852"/>
                <a:gd name="connsiteY11" fmla="*/ 5012267 h 6197600"/>
                <a:gd name="connsiteX12" fmla="*/ 857962 w 1478852"/>
                <a:gd name="connsiteY12" fmla="*/ 5226755 h 6197600"/>
                <a:gd name="connsiteX13" fmla="*/ 609607 w 1478852"/>
                <a:gd name="connsiteY13" fmla="*/ 5655733 h 6197600"/>
                <a:gd name="connsiteX14" fmla="*/ 609607 w 1478852"/>
                <a:gd name="connsiteY14" fmla="*/ 6197600 h 6197600"/>
                <a:gd name="connsiteX0" fmla="*/ 11291 w 1478847"/>
                <a:gd name="connsiteY0" fmla="*/ 0 h 6197600"/>
                <a:gd name="connsiteX1" fmla="*/ 1478846 w 1478847"/>
                <a:gd name="connsiteY1" fmla="*/ 666044 h 6197600"/>
                <a:gd name="connsiteX2" fmla="*/ 22580 w 1478847"/>
                <a:gd name="connsiteY2" fmla="*/ 1038578 h 6197600"/>
                <a:gd name="connsiteX3" fmla="*/ 1467558 w 1478847"/>
                <a:gd name="connsiteY3" fmla="*/ 1648178 h 6197600"/>
                <a:gd name="connsiteX4" fmla="*/ 2 w 1478847"/>
                <a:gd name="connsiteY4" fmla="*/ 2280355 h 6197600"/>
                <a:gd name="connsiteX5" fmla="*/ 1456268 w 1478847"/>
                <a:gd name="connsiteY5" fmla="*/ 2675467 h 6197600"/>
                <a:gd name="connsiteX6" fmla="*/ 11291 w 1478847"/>
                <a:gd name="connsiteY6" fmla="*/ 3014133 h 6197600"/>
                <a:gd name="connsiteX7" fmla="*/ 1467557 w 1478847"/>
                <a:gd name="connsiteY7" fmla="*/ 3420533 h 6197600"/>
                <a:gd name="connsiteX8" fmla="*/ 11291 w 1478847"/>
                <a:gd name="connsiteY8" fmla="*/ 3702755 h 6197600"/>
                <a:gd name="connsiteX9" fmla="*/ 1444980 w 1478847"/>
                <a:gd name="connsiteY9" fmla="*/ 4165600 h 6197600"/>
                <a:gd name="connsiteX10" fmla="*/ 11291 w 1478847"/>
                <a:gd name="connsiteY10" fmla="*/ 4436533 h 6197600"/>
                <a:gd name="connsiteX11" fmla="*/ 1433691 w 1478847"/>
                <a:gd name="connsiteY11" fmla="*/ 5012267 h 6197600"/>
                <a:gd name="connsiteX12" fmla="*/ 857957 w 1478847"/>
                <a:gd name="connsiteY12" fmla="*/ 5226755 h 6197600"/>
                <a:gd name="connsiteX13" fmla="*/ 609602 w 1478847"/>
                <a:gd name="connsiteY13" fmla="*/ 5655733 h 6197600"/>
                <a:gd name="connsiteX14" fmla="*/ 609602 w 1478847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56275 w 1467564"/>
                <a:gd name="connsiteY3" fmla="*/ 1648178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4289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44986 w 1456274"/>
                <a:gd name="connsiteY3" fmla="*/ 1535289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33697 w 1456274"/>
                <a:gd name="connsiteY3" fmla="*/ 1343377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56267 w 1467556"/>
                <a:gd name="connsiteY5" fmla="*/ 2675467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702755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815644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90134"/>
                <a:gd name="connsiteY0" fmla="*/ 0 h 6197600"/>
                <a:gd name="connsiteX1" fmla="*/ 1444979 w 1490134"/>
                <a:gd name="connsiteY1" fmla="*/ 417690 h 6197600"/>
                <a:gd name="connsiteX2" fmla="*/ 22579 w 1490134"/>
                <a:gd name="connsiteY2" fmla="*/ 869244 h 6197600"/>
                <a:gd name="connsiteX3" fmla="*/ 1444979 w 1490134"/>
                <a:gd name="connsiteY3" fmla="*/ 1343377 h 6197600"/>
                <a:gd name="connsiteX4" fmla="*/ 1 w 1490134"/>
                <a:gd name="connsiteY4" fmla="*/ 1896532 h 6197600"/>
                <a:gd name="connsiteX5" fmla="*/ 1433690 w 1490134"/>
                <a:gd name="connsiteY5" fmla="*/ 2393244 h 6197600"/>
                <a:gd name="connsiteX6" fmla="*/ 22579 w 1490134"/>
                <a:gd name="connsiteY6" fmla="*/ 2935111 h 6197600"/>
                <a:gd name="connsiteX7" fmla="*/ 1467556 w 1490134"/>
                <a:gd name="connsiteY7" fmla="*/ 3420533 h 6197600"/>
                <a:gd name="connsiteX8" fmla="*/ 11290 w 1490134"/>
                <a:gd name="connsiteY8" fmla="*/ 3815644 h 6197600"/>
                <a:gd name="connsiteX9" fmla="*/ 1490134 w 1490134"/>
                <a:gd name="connsiteY9" fmla="*/ 4402666 h 6197600"/>
                <a:gd name="connsiteX10" fmla="*/ 11290 w 1490134"/>
                <a:gd name="connsiteY10" fmla="*/ 4436533 h 6197600"/>
                <a:gd name="connsiteX11" fmla="*/ 1433690 w 1490134"/>
                <a:gd name="connsiteY11" fmla="*/ 5012267 h 6197600"/>
                <a:gd name="connsiteX12" fmla="*/ 857956 w 1490134"/>
                <a:gd name="connsiteY12" fmla="*/ 5226755 h 6197600"/>
                <a:gd name="connsiteX13" fmla="*/ 609601 w 1490134"/>
                <a:gd name="connsiteY13" fmla="*/ 5655733 h 6197600"/>
                <a:gd name="connsiteX14" fmla="*/ 609601 w 1490134"/>
                <a:gd name="connsiteY14" fmla="*/ 6197600 h 6197600"/>
                <a:gd name="connsiteX0" fmla="*/ 11339 w 1490184"/>
                <a:gd name="connsiteY0" fmla="*/ 0 h 6197600"/>
                <a:gd name="connsiteX1" fmla="*/ 1445028 w 1490184"/>
                <a:gd name="connsiteY1" fmla="*/ 417690 h 6197600"/>
                <a:gd name="connsiteX2" fmla="*/ 22628 w 1490184"/>
                <a:gd name="connsiteY2" fmla="*/ 869244 h 6197600"/>
                <a:gd name="connsiteX3" fmla="*/ 1445028 w 1490184"/>
                <a:gd name="connsiteY3" fmla="*/ 1343377 h 6197600"/>
                <a:gd name="connsiteX4" fmla="*/ 50 w 1490184"/>
                <a:gd name="connsiteY4" fmla="*/ 1896532 h 6197600"/>
                <a:gd name="connsiteX5" fmla="*/ 1433739 w 1490184"/>
                <a:gd name="connsiteY5" fmla="*/ 2393244 h 6197600"/>
                <a:gd name="connsiteX6" fmla="*/ 22628 w 1490184"/>
                <a:gd name="connsiteY6" fmla="*/ 2935111 h 6197600"/>
                <a:gd name="connsiteX7" fmla="*/ 1467605 w 1490184"/>
                <a:gd name="connsiteY7" fmla="*/ 3420533 h 6197600"/>
                <a:gd name="connsiteX8" fmla="*/ 11339 w 1490184"/>
                <a:gd name="connsiteY8" fmla="*/ 3815644 h 6197600"/>
                <a:gd name="connsiteX9" fmla="*/ 1490183 w 1490184"/>
                <a:gd name="connsiteY9" fmla="*/ 4402666 h 6197600"/>
                <a:gd name="connsiteX10" fmla="*/ 50 w 1490184"/>
                <a:gd name="connsiteY10" fmla="*/ 4718755 h 6197600"/>
                <a:gd name="connsiteX11" fmla="*/ 1433739 w 1490184"/>
                <a:gd name="connsiteY11" fmla="*/ 5012267 h 6197600"/>
                <a:gd name="connsiteX12" fmla="*/ 858005 w 1490184"/>
                <a:gd name="connsiteY12" fmla="*/ 5226755 h 6197600"/>
                <a:gd name="connsiteX13" fmla="*/ 609650 w 1490184"/>
                <a:gd name="connsiteY13" fmla="*/ 5655733 h 6197600"/>
                <a:gd name="connsiteX14" fmla="*/ 609650 w 1490184"/>
                <a:gd name="connsiteY14" fmla="*/ 6197600 h 6197600"/>
                <a:gd name="connsiteX0" fmla="*/ 11291 w 1522167"/>
                <a:gd name="connsiteY0" fmla="*/ 0 h 6197600"/>
                <a:gd name="connsiteX1" fmla="*/ 1444980 w 1522167"/>
                <a:gd name="connsiteY1" fmla="*/ 417690 h 6197600"/>
                <a:gd name="connsiteX2" fmla="*/ 22580 w 1522167"/>
                <a:gd name="connsiteY2" fmla="*/ 869244 h 6197600"/>
                <a:gd name="connsiteX3" fmla="*/ 1444980 w 1522167"/>
                <a:gd name="connsiteY3" fmla="*/ 1343377 h 6197600"/>
                <a:gd name="connsiteX4" fmla="*/ 2 w 1522167"/>
                <a:gd name="connsiteY4" fmla="*/ 1896532 h 6197600"/>
                <a:gd name="connsiteX5" fmla="*/ 1433691 w 1522167"/>
                <a:gd name="connsiteY5" fmla="*/ 2393244 h 6197600"/>
                <a:gd name="connsiteX6" fmla="*/ 22580 w 1522167"/>
                <a:gd name="connsiteY6" fmla="*/ 2935111 h 6197600"/>
                <a:gd name="connsiteX7" fmla="*/ 1467557 w 1522167"/>
                <a:gd name="connsiteY7" fmla="*/ 3420533 h 6197600"/>
                <a:gd name="connsiteX8" fmla="*/ 11291 w 1522167"/>
                <a:gd name="connsiteY8" fmla="*/ 3815644 h 6197600"/>
                <a:gd name="connsiteX9" fmla="*/ 1490135 w 1522167"/>
                <a:gd name="connsiteY9" fmla="*/ 4402666 h 6197600"/>
                <a:gd name="connsiteX10" fmla="*/ 2 w 1522167"/>
                <a:gd name="connsiteY10" fmla="*/ 4718755 h 6197600"/>
                <a:gd name="connsiteX11" fmla="*/ 1501424 w 1522167"/>
                <a:gd name="connsiteY11" fmla="*/ 5249334 h 6197600"/>
                <a:gd name="connsiteX12" fmla="*/ 857957 w 1522167"/>
                <a:gd name="connsiteY12" fmla="*/ 5226755 h 6197600"/>
                <a:gd name="connsiteX13" fmla="*/ 609602 w 1522167"/>
                <a:gd name="connsiteY13" fmla="*/ 5655733 h 6197600"/>
                <a:gd name="connsiteX14" fmla="*/ 609602 w 1522167"/>
                <a:gd name="connsiteY14" fmla="*/ 6197600 h 6197600"/>
                <a:gd name="connsiteX0" fmla="*/ 11291 w 1500130"/>
                <a:gd name="connsiteY0" fmla="*/ 0 h 6197600"/>
                <a:gd name="connsiteX1" fmla="*/ 1444980 w 1500130"/>
                <a:gd name="connsiteY1" fmla="*/ 417690 h 6197600"/>
                <a:gd name="connsiteX2" fmla="*/ 22580 w 1500130"/>
                <a:gd name="connsiteY2" fmla="*/ 869244 h 6197600"/>
                <a:gd name="connsiteX3" fmla="*/ 1444980 w 1500130"/>
                <a:gd name="connsiteY3" fmla="*/ 1343377 h 6197600"/>
                <a:gd name="connsiteX4" fmla="*/ 2 w 1500130"/>
                <a:gd name="connsiteY4" fmla="*/ 1896532 h 6197600"/>
                <a:gd name="connsiteX5" fmla="*/ 1433691 w 1500130"/>
                <a:gd name="connsiteY5" fmla="*/ 2393244 h 6197600"/>
                <a:gd name="connsiteX6" fmla="*/ 22580 w 1500130"/>
                <a:gd name="connsiteY6" fmla="*/ 2935111 h 6197600"/>
                <a:gd name="connsiteX7" fmla="*/ 1467557 w 1500130"/>
                <a:gd name="connsiteY7" fmla="*/ 3420533 h 6197600"/>
                <a:gd name="connsiteX8" fmla="*/ 11291 w 1500130"/>
                <a:gd name="connsiteY8" fmla="*/ 3815644 h 6197600"/>
                <a:gd name="connsiteX9" fmla="*/ 1490135 w 1500130"/>
                <a:gd name="connsiteY9" fmla="*/ 4402666 h 6197600"/>
                <a:gd name="connsiteX10" fmla="*/ 2 w 1500130"/>
                <a:gd name="connsiteY10" fmla="*/ 4718755 h 6197600"/>
                <a:gd name="connsiteX11" fmla="*/ 1478847 w 1500130"/>
                <a:gd name="connsiteY11" fmla="*/ 5204178 h 6197600"/>
                <a:gd name="connsiteX12" fmla="*/ 857957 w 1500130"/>
                <a:gd name="connsiteY12" fmla="*/ 5226755 h 6197600"/>
                <a:gd name="connsiteX13" fmla="*/ 609602 w 1500130"/>
                <a:gd name="connsiteY13" fmla="*/ 5655733 h 6197600"/>
                <a:gd name="connsiteX14" fmla="*/ 609602 w 1500130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57987 w 1490166"/>
                <a:gd name="connsiteY12" fmla="*/ 52267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0 w 1490165"/>
                <a:gd name="connsiteY0" fmla="*/ 0 h 6197600"/>
                <a:gd name="connsiteX1" fmla="*/ 1445009 w 1490165"/>
                <a:gd name="connsiteY1" fmla="*/ 417690 h 6197600"/>
                <a:gd name="connsiteX2" fmla="*/ 22609 w 1490165"/>
                <a:gd name="connsiteY2" fmla="*/ 869244 h 6197600"/>
                <a:gd name="connsiteX3" fmla="*/ 1445009 w 1490165"/>
                <a:gd name="connsiteY3" fmla="*/ 1343377 h 6197600"/>
                <a:gd name="connsiteX4" fmla="*/ 31 w 1490165"/>
                <a:gd name="connsiteY4" fmla="*/ 1896532 h 6197600"/>
                <a:gd name="connsiteX5" fmla="*/ 1433720 w 1490165"/>
                <a:gd name="connsiteY5" fmla="*/ 2393244 h 6197600"/>
                <a:gd name="connsiteX6" fmla="*/ 22609 w 1490165"/>
                <a:gd name="connsiteY6" fmla="*/ 2935111 h 6197600"/>
                <a:gd name="connsiteX7" fmla="*/ 1467586 w 1490165"/>
                <a:gd name="connsiteY7" fmla="*/ 3420533 h 6197600"/>
                <a:gd name="connsiteX8" fmla="*/ 11320 w 1490165"/>
                <a:gd name="connsiteY8" fmla="*/ 3815644 h 6197600"/>
                <a:gd name="connsiteX9" fmla="*/ 1490164 w 1490165"/>
                <a:gd name="connsiteY9" fmla="*/ 4402666 h 6197600"/>
                <a:gd name="connsiteX10" fmla="*/ 31 w 1490165"/>
                <a:gd name="connsiteY10" fmla="*/ 4718755 h 6197600"/>
                <a:gd name="connsiteX11" fmla="*/ 1445009 w 1490165"/>
                <a:gd name="connsiteY11" fmla="*/ 5192890 h 6197600"/>
                <a:gd name="connsiteX12" fmla="*/ 857986 w 1490165"/>
                <a:gd name="connsiteY12" fmla="*/ 5226755 h 6197600"/>
                <a:gd name="connsiteX13" fmla="*/ 609631 w 1490165"/>
                <a:gd name="connsiteY13" fmla="*/ 5655733 h 6197600"/>
                <a:gd name="connsiteX14" fmla="*/ 609631 w 1490165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54788 w 1490166"/>
                <a:gd name="connsiteY13" fmla="*/ 5870222 h 6197600"/>
                <a:gd name="connsiteX14" fmla="*/ 609632 w 1490166"/>
                <a:gd name="connsiteY14" fmla="*/ 6197600 h 6197600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54788 w 1490166"/>
                <a:gd name="connsiteY13" fmla="*/ 5870222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54788 w 1490166"/>
                <a:gd name="connsiteY13" fmla="*/ 5791199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982164 w 1490166"/>
                <a:gd name="connsiteY12" fmla="*/ 5486399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32 w 1490166"/>
                <a:gd name="connsiteY4" fmla="*/ 1896532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806221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32 w 1490166"/>
                <a:gd name="connsiteY6" fmla="*/ 2777067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292 w 1477165"/>
                <a:gd name="connsiteY0" fmla="*/ 0 h 6705601"/>
                <a:gd name="connsiteX1" fmla="*/ 1444981 w 1477165"/>
                <a:gd name="connsiteY1" fmla="*/ 417690 h 6705601"/>
                <a:gd name="connsiteX2" fmla="*/ 22581 w 1477165"/>
                <a:gd name="connsiteY2" fmla="*/ 869244 h 6705601"/>
                <a:gd name="connsiteX3" fmla="*/ 1444981 w 1477165"/>
                <a:gd name="connsiteY3" fmla="*/ 1343377 h 6705601"/>
                <a:gd name="connsiteX4" fmla="*/ 11292 w 1477165"/>
                <a:gd name="connsiteY4" fmla="*/ 1783643 h 6705601"/>
                <a:gd name="connsiteX5" fmla="*/ 1456269 w 1477165"/>
                <a:gd name="connsiteY5" fmla="*/ 2291644 h 6705601"/>
                <a:gd name="connsiteX6" fmla="*/ 3 w 1477165"/>
                <a:gd name="connsiteY6" fmla="*/ 2777067 h 6705601"/>
                <a:gd name="connsiteX7" fmla="*/ 1444980 w 1477165"/>
                <a:gd name="connsiteY7" fmla="*/ 3262489 h 6705601"/>
                <a:gd name="connsiteX8" fmla="*/ 11292 w 1477165"/>
                <a:gd name="connsiteY8" fmla="*/ 3815644 h 6705601"/>
                <a:gd name="connsiteX9" fmla="*/ 1456270 w 1477165"/>
                <a:gd name="connsiteY9" fmla="*/ 4233332 h 6705601"/>
                <a:gd name="connsiteX10" fmla="*/ 3 w 1477165"/>
                <a:gd name="connsiteY10" fmla="*/ 4718755 h 6705601"/>
                <a:gd name="connsiteX11" fmla="*/ 1444981 w 1477165"/>
                <a:gd name="connsiteY11" fmla="*/ 5192890 h 6705601"/>
                <a:gd name="connsiteX12" fmla="*/ 982135 w 1477165"/>
                <a:gd name="connsiteY12" fmla="*/ 5486399 h 6705601"/>
                <a:gd name="connsiteX13" fmla="*/ 733782 w 1477165"/>
                <a:gd name="connsiteY13" fmla="*/ 5813777 h 6705601"/>
                <a:gd name="connsiteX14" fmla="*/ 688625 w 1477165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718755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639733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66371" h="6649157">
                  <a:moveTo>
                    <a:pt x="22586" y="0"/>
                  </a:moveTo>
                  <a:cubicBezTo>
                    <a:pt x="812807" y="115711"/>
                    <a:pt x="1444986" y="225779"/>
                    <a:pt x="1444986" y="361246"/>
                  </a:cubicBezTo>
                  <a:cubicBezTo>
                    <a:pt x="1444986" y="496713"/>
                    <a:pt x="22586" y="658519"/>
                    <a:pt x="22586" y="812800"/>
                  </a:cubicBezTo>
                  <a:cubicBezTo>
                    <a:pt x="22586" y="967081"/>
                    <a:pt x="1446868" y="1115718"/>
                    <a:pt x="1444986" y="1286933"/>
                  </a:cubicBezTo>
                  <a:cubicBezTo>
                    <a:pt x="1443105" y="1458148"/>
                    <a:pt x="9416" y="1569155"/>
                    <a:pt x="11297" y="1727199"/>
                  </a:cubicBezTo>
                  <a:cubicBezTo>
                    <a:pt x="13178" y="1885243"/>
                    <a:pt x="1454393" y="2112904"/>
                    <a:pt x="1456274" y="2235200"/>
                  </a:cubicBezTo>
                  <a:cubicBezTo>
                    <a:pt x="1458156" y="2357496"/>
                    <a:pt x="1889" y="2558816"/>
                    <a:pt x="8" y="2720623"/>
                  </a:cubicBezTo>
                  <a:cubicBezTo>
                    <a:pt x="-1873" y="2882430"/>
                    <a:pt x="1443104" y="3032949"/>
                    <a:pt x="1444985" y="3206045"/>
                  </a:cubicBezTo>
                  <a:cubicBezTo>
                    <a:pt x="1446866" y="3379141"/>
                    <a:pt x="9415" y="3597393"/>
                    <a:pt x="11297" y="3759200"/>
                  </a:cubicBezTo>
                  <a:cubicBezTo>
                    <a:pt x="13179" y="3921007"/>
                    <a:pt x="1458156" y="4039540"/>
                    <a:pt x="1456275" y="4176888"/>
                  </a:cubicBezTo>
                  <a:cubicBezTo>
                    <a:pt x="1454394" y="4314236"/>
                    <a:pt x="3771" y="4440296"/>
                    <a:pt x="8" y="4583289"/>
                  </a:cubicBezTo>
                  <a:cubicBezTo>
                    <a:pt x="-3755" y="4726282"/>
                    <a:pt x="1270008" y="4893735"/>
                    <a:pt x="1433697" y="5034846"/>
                  </a:cubicBezTo>
                  <a:cubicBezTo>
                    <a:pt x="1597386" y="5175957"/>
                    <a:pt x="1098792" y="5309541"/>
                    <a:pt x="982140" y="5429955"/>
                  </a:cubicBezTo>
                  <a:cubicBezTo>
                    <a:pt x="865488" y="5550369"/>
                    <a:pt x="782705" y="5554133"/>
                    <a:pt x="733787" y="5757333"/>
                  </a:cubicBezTo>
                  <a:cubicBezTo>
                    <a:pt x="684869" y="5960533"/>
                    <a:pt x="667933" y="6459127"/>
                    <a:pt x="688630" y="6649157"/>
                  </a:cubicBezTo>
                </a:path>
              </a:pathLst>
            </a:cu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66" name="テキスト ボックス 165"/>
            <p:cNvSpPr txBox="1"/>
            <p:nvPr/>
          </p:nvSpPr>
          <p:spPr>
            <a:xfrm>
              <a:off x="3072984" y="2090166"/>
              <a:ext cx="517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4</a:t>
              </a:r>
              <a:endParaRPr kumimoji="1" lang="ja-JP" altLang="en-US" dirty="0"/>
            </a:p>
          </p:txBody>
        </p:sp>
        <p:sp>
          <p:nvSpPr>
            <p:cNvPr id="167" name="フリーフォーム 166"/>
            <p:cNvSpPr/>
            <p:nvPr/>
          </p:nvSpPr>
          <p:spPr>
            <a:xfrm flipH="1">
              <a:off x="3591531" y="2054974"/>
              <a:ext cx="79305" cy="504529"/>
            </a:xfrm>
            <a:custGeom>
              <a:avLst/>
              <a:gdLst>
                <a:gd name="connsiteX0" fmla="*/ 11296 w 1478851"/>
                <a:gd name="connsiteY0" fmla="*/ 0 h 6197600"/>
                <a:gd name="connsiteX1" fmla="*/ 1478851 w 1478851"/>
                <a:gd name="connsiteY1" fmla="*/ 666044 h 6197600"/>
                <a:gd name="connsiteX2" fmla="*/ 11296 w 1478851"/>
                <a:gd name="connsiteY2" fmla="*/ 1253067 h 6197600"/>
                <a:gd name="connsiteX3" fmla="*/ 1433696 w 1478851"/>
                <a:gd name="connsiteY3" fmla="*/ 1919111 h 6197600"/>
                <a:gd name="connsiteX4" fmla="*/ 7 w 1478851"/>
                <a:gd name="connsiteY4" fmla="*/ 2280355 h 6197600"/>
                <a:gd name="connsiteX5" fmla="*/ 1456273 w 1478851"/>
                <a:gd name="connsiteY5" fmla="*/ 2675467 h 6197600"/>
                <a:gd name="connsiteX6" fmla="*/ 11296 w 1478851"/>
                <a:gd name="connsiteY6" fmla="*/ 3014133 h 6197600"/>
                <a:gd name="connsiteX7" fmla="*/ 1467562 w 1478851"/>
                <a:gd name="connsiteY7" fmla="*/ 3420533 h 6197600"/>
                <a:gd name="connsiteX8" fmla="*/ 11296 w 1478851"/>
                <a:gd name="connsiteY8" fmla="*/ 3702755 h 6197600"/>
                <a:gd name="connsiteX9" fmla="*/ 1444985 w 1478851"/>
                <a:gd name="connsiteY9" fmla="*/ 4165600 h 6197600"/>
                <a:gd name="connsiteX10" fmla="*/ 11296 w 1478851"/>
                <a:gd name="connsiteY10" fmla="*/ 4436533 h 6197600"/>
                <a:gd name="connsiteX11" fmla="*/ 1433696 w 1478851"/>
                <a:gd name="connsiteY11" fmla="*/ 5012267 h 6197600"/>
                <a:gd name="connsiteX12" fmla="*/ 857962 w 1478851"/>
                <a:gd name="connsiteY12" fmla="*/ 5226755 h 6197600"/>
                <a:gd name="connsiteX13" fmla="*/ 609607 w 1478851"/>
                <a:gd name="connsiteY13" fmla="*/ 5655733 h 6197600"/>
                <a:gd name="connsiteX14" fmla="*/ 609607 w 1478851"/>
                <a:gd name="connsiteY14" fmla="*/ 6197600 h 6197600"/>
                <a:gd name="connsiteX0" fmla="*/ 11296 w 1478852"/>
                <a:gd name="connsiteY0" fmla="*/ 0 h 6197600"/>
                <a:gd name="connsiteX1" fmla="*/ 1478851 w 1478852"/>
                <a:gd name="connsiteY1" fmla="*/ 666044 h 6197600"/>
                <a:gd name="connsiteX2" fmla="*/ 22585 w 1478852"/>
                <a:gd name="connsiteY2" fmla="*/ 1038578 h 6197600"/>
                <a:gd name="connsiteX3" fmla="*/ 1433696 w 1478852"/>
                <a:gd name="connsiteY3" fmla="*/ 1919111 h 6197600"/>
                <a:gd name="connsiteX4" fmla="*/ 7 w 1478852"/>
                <a:gd name="connsiteY4" fmla="*/ 2280355 h 6197600"/>
                <a:gd name="connsiteX5" fmla="*/ 1456273 w 1478852"/>
                <a:gd name="connsiteY5" fmla="*/ 2675467 h 6197600"/>
                <a:gd name="connsiteX6" fmla="*/ 11296 w 1478852"/>
                <a:gd name="connsiteY6" fmla="*/ 3014133 h 6197600"/>
                <a:gd name="connsiteX7" fmla="*/ 1467562 w 1478852"/>
                <a:gd name="connsiteY7" fmla="*/ 3420533 h 6197600"/>
                <a:gd name="connsiteX8" fmla="*/ 11296 w 1478852"/>
                <a:gd name="connsiteY8" fmla="*/ 3702755 h 6197600"/>
                <a:gd name="connsiteX9" fmla="*/ 1444985 w 1478852"/>
                <a:gd name="connsiteY9" fmla="*/ 4165600 h 6197600"/>
                <a:gd name="connsiteX10" fmla="*/ 11296 w 1478852"/>
                <a:gd name="connsiteY10" fmla="*/ 4436533 h 6197600"/>
                <a:gd name="connsiteX11" fmla="*/ 1433696 w 1478852"/>
                <a:gd name="connsiteY11" fmla="*/ 5012267 h 6197600"/>
                <a:gd name="connsiteX12" fmla="*/ 857962 w 1478852"/>
                <a:gd name="connsiteY12" fmla="*/ 5226755 h 6197600"/>
                <a:gd name="connsiteX13" fmla="*/ 609607 w 1478852"/>
                <a:gd name="connsiteY13" fmla="*/ 5655733 h 6197600"/>
                <a:gd name="connsiteX14" fmla="*/ 609607 w 1478852"/>
                <a:gd name="connsiteY14" fmla="*/ 6197600 h 6197600"/>
                <a:gd name="connsiteX0" fmla="*/ 11291 w 1478847"/>
                <a:gd name="connsiteY0" fmla="*/ 0 h 6197600"/>
                <a:gd name="connsiteX1" fmla="*/ 1478846 w 1478847"/>
                <a:gd name="connsiteY1" fmla="*/ 666044 h 6197600"/>
                <a:gd name="connsiteX2" fmla="*/ 22580 w 1478847"/>
                <a:gd name="connsiteY2" fmla="*/ 1038578 h 6197600"/>
                <a:gd name="connsiteX3" fmla="*/ 1467558 w 1478847"/>
                <a:gd name="connsiteY3" fmla="*/ 1648178 h 6197600"/>
                <a:gd name="connsiteX4" fmla="*/ 2 w 1478847"/>
                <a:gd name="connsiteY4" fmla="*/ 2280355 h 6197600"/>
                <a:gd name="connsiteX5" fmla="*/ 1456268 w 1478847"/>
                <a:gd name="connsiteY5" fmla="*/ 2675467 h 6197600"/>
                <a:gd name="connsiteX6" fmla="*/ 11291 w 1478847"/>
                <a:gd name="connsiteY6" fmla="*/ 3014133 h 6197600"/>
                <a:gd name="connsiteX7" fmla="*/ 1467557 w 1478847"/>
                <a:gd name="connsiteY7" fmla="*/ 3420533 h 6197600"/>
                <a:gd name="connsiteX8" fmla="*/ 11291 w 1478847"/>
                <a:gd name="connsiteY8" fmla="*/ 3702755 h 6197600"/>
                <a:gd name="connsiteX9" fmla="*/ 1444980 w 1478847"/>
                <a:gd name="connsiteY9" fmla="*/ 4165600 h 6197600"/>
                <a:gd name="connsiteX10" fmla="*/ 11291 w 1478847"/>
                <a:gd name="connsiteY10" fmla="*/ 4436533 h 6197600"/>
                <a:gd name="connsiteX11" fmla="*/ 1433691 w 1478847"/>
                <a:gd name="connsiteY11" fmla="*/ 5012267 h 6197600"/>
                <a:gd name="connsiteX12" fmla="*/ 857957 w 1478847"/>
                <a:gd name="connsiteY12" fmla="*/ 5226755 h 6197600"/>
                <a:gd name="connsiteX13" fmla="*/ 609602 w 1478847"/>
                <a:gd name="connsiteY13" fmla="*/ 5655733 h 6197600"/>
                <a:gd name="connsiteX14" fmla="*/ 609602 w 1478847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56275 w 1467564"/>
                <a:gd name="connsiteY3" fmla="*/ 1648178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4289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44986 w 1456274"/>
                <a:gd name="connsiteY3" fmla="*/ 1535289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33697 w 1456274"/>
                <a:gd name="connsiteY3" fmla="*/ 1343377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56267 w 1467556"/>
                <a:gd name="connsiteY5" fmla="*/ 2675467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702755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815644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90134"/>
                <a:gd name="connsiteY0" fmla="*/ 0 h 6197600"/>
                <a:gd name="connsiteX1" fmla="*/ 1444979 w 1490134"/>
                <a:gd name="connsiteY1" fmla="*/ 417690 h 6197600"/>
                <a:gd name="connsiteX2" fmla="*/ 22579 w 1490134"/>
                <a:gd name="connsiteY2" fmla="*/ 869244 h 6197600"/>
                <a:gd name="connsiteX3" fmla="*/ 1444979 w 1490134"/>
                <a:gd name="connsiteY3" fmla="*/ 1343377 h 6197600"/>
                <a:gd name="connsiteX4" fmla="*/ 1 w 1490134"/>
                <a:gd name="connsiteY4" fmla="*/ 1896532 h 6197600"/>
                <a:gd name="connsiteX5" fmla="*/ 1433690 w 1490134"/>
                <a:gd name="connsiteY5" fmla="*/ 2393244 h 6197600"/>
                <a:gd name="connsiteX6" fmla="*/ 22579 w 1490134"/>
                <a:gd name="connsiteY6" fmla="*/ 2935111 h 6197600"/>
                <a:gd name="connsiteX7" fmla="*/ 1467556 w 1490134"/>
                <a:gd name="connsiteY7" fmla="*/ 3420533 h 6197600"/>
                <a:gd name="connsiteX8" fmla="*/ 11290 w 1490134"/>
                <a:gd name="connsiteY8" fmla="*/ 3815644 h 6197600"/>
                <a:gd name="connsiteX9" fmla="*/ 1490134 w 1490134"/>
                <a:gd name="connsiteY9" fmla="*/ 4402666 h 6197600"/>
                <a:gd name="connsiteX10" fmla="*/ 11290 w 1490134"/>
                <a:gd name="connsiteY10" fmla="*/ 4436533 h 6197600"/>
                <a:gd name="connsiteX11" fmla="*/ 1433690 w 1490134"/>
                <a:gd name="connsiteY11" fmla="*/ 5012267 h 6197600"/>
                <a:gd name="connsiteX12" fmla="*/ 857956 w 1490134"/>
                <a:gd name="connsiteY12" fmla="*/ 5226755 h 6197600"/>
                <a:gd name="connsiteX13" fmla="*/ 609601 w 1490134"/>
                <a:gd name="connsiteY13" fmla="*/ 5655733 h 6197600"/>
                <a:gd name="connsiteX14" fmla="*/ 609601 w 1490134"/>
                <a:gd name="connsiteY14" fmla="*/ 6197600 h 6197600"/>
                <a:gd name="connsiteX0" fmla="*/ 11339 w 1490184"/>
                <a:gd name="connsiteY0" fmla="*/ 0 h 6197600"/>
                <a:gd name="connsiteX1" fmla="*/ 1445028 w 1490184"/>
                <a:gd name="connsiteY1" fmla="*/ 417690 h 6197600"/>
                <a:gd name="connsiteX2" fmla="*/ 22628 w 1490184"/>
                <a:gd name="connsiteY2" fmla="*/ 869244 h 6197600"/>
                <a:gd name="connsiteX3" fmla="*/ 1445028 w 1490184"/>
                <a:gd name="connsiteY3" fmla="*/ 1343377 h 6197600"/>
                <a:gd name="connsiteX4" fmla="*/ 50 w 1490184"/>
                <a:gd name="connsiteY4" fmla="*/ 1896532 h 6197600"/>
                <a:gd name="connsiteX5" fmla="*/ 1433739 w 1490184"/>
                <a:gd name="connsiteY5" fmla="*/ 2393244 h 6197600"/>
                <a:gd name="connsiteX6" fmla="*/ 22628 w 1490184"/>
                <a:gd name="connsiteY6" fmla="*/ 2935111 h 6197600"/>
                <a:gd name="connsiteX7" fmla="*/ 1467605 w 1490184"/>
                <a:gd name="connsiteY7" fmla="*/ 3420533 h 6197600"/>
                <a:gd name="connsiteX8" fmla="*/ 11339 w 1490184"/>
                <a:gd name="connsiteY8" fmla="*/ 3815644 h 6197600"/>
                <a:gd name="connsiteX9" fmla="*/ 1490183 w 1490184"/>
                <a:gd name="connsiteY9" fmla="*/ 4402666 h 6197600"/>
                <a:gd name="connsiteX10" fmla="*/ 50 w 1490184"/>
                <a:gd name="connsiteY10" fmla="*/ 4718755 h 6197600"/>
                <a:gd name="connsiteX11" fmla="*/ 1433739 w 1490184"/>
                <a:gd name="connsiteY11" fmla="*/ 5012267 h 6197600"/>
                <a:gd name="connsiteX12" fmla="*/ 858005 w 1490184"/>
                <a:gd name="connsiteY12" fmla="*/ 5226755 h 6197600"/>
                <a:gd name="connsiteX13" fmla="*/ 609650 w 1490184"/>
                <a:gd name="connsiteY13" fmla="*/ 5655733 h 6197600"/>
                <a:gd name="connsiteX14" fmla="*/ 609650 w 1490184"/>
                <a:gd name="connsiteY14" fmla="*/ 6197600 h 6197600"/>
                <a:gd name="connsiteX0" fmla="*/ 11291 w 1522167"/>
                <a:gd name="connsiteY0" fmla="*/ 0 h 6197600"/>
                <a:gd name="connsiteX1" fmla="*/ 1444980 w 1522167"/>
                <a:gd name="connsiteY1" fmla="*/ 417690 h 6197600"/>
                <a:gd name="connsiteX2" fmla="*/ 22580 w 1522167"/>
                <a:gd name="connsiteY2" fmla="*/ 869244 h 6197600"/>
                <a:gd name="connsiteX3" fmla="*/ 1444980 w 1522167"/>
                <a:gd name="connsiteY3" fmla="*/ 1343377 h 6197600"/>
                <a:gd name="connsiteX4" fmla="*/ 2 w 1522167"/>
                <a:gd name="connsiteY4" fmla="*/ 1896532 h 6197600"/>
                <a:gd name="connsiteX5" fmla="*/ 1433691 w 1522167"/>
                <a:gd name="connsiteY5" fmla="*/ 2393244 h 6197600"/>
                <a:gd name="connsiteX6" fmla="*/ 22580 w 1522167"/>
                <a:gd name="connsiteY6" fmla="*/ 2935111 h 6197600"/>
                <a:gd name="connsiteX7" fmla="*/ 1467557 w 1522167"/>
                <a:gd name="connsiteY7" fmla="*/ 3420533 h 6197600"/>
                <a:gd name="connsiteX8" fmla="*/ 11291 w 1522167"/>
                <a:gd name="connsiteY8" fmla="*/ 3815644 h 6197600"/>
                <a:gd name="connsiteX9" fmla="*/ 1490135 w 1522167"/>
                <a:gd name="connsiteY9" fmla="*/ 4402666 h 6197600"/>
                <a:gd name="connsiteX10" fmla="*/ 2 w 1522167"/>
                <a:gd name="connsiteY10" fmla="*/ 4718755 h 6197600"/>
                <a:gd name="connsiteX11" fmla="*/ 1501424 w 1522167"/>
                <a:gd name="connsiteY11" fmla="*/ 5249334 h 6197600"/>
                <a:gd name="connsiteX12" fmla="*/ 857957 w 1522167"/>
                <a:gd name="connsiteY12" fmla="*/ 5226755 h 6197600"/>
                <a:gd name="connsiteX13" fmla="*/ 609602 w 1522167"/>
                <a:gd name="connsiteY13" fmla="*/ 5655733 h 6197600"/>
                <a:gd name="connsiteX14" fmla="*/ 609602 w 1522167"/>
                <a:gd name="connsiteY14" fmla="*/ 6197600 h 6197600"/>
                <a:gd name="connsiteX0" fmla="*/ 11291 w 1500130"/>
                <a:gd name="connsiteY0" fmla="*/ 0 h 6197600"/>
                <a:gd name="connsiteX1" fmla="*/ 1444980 w 1500130"/>
                <a:gd name="connsiteY1" fmla="*/ 417690 h 6197600"/>
                <a:gd name="connsiteX2" fmla="*/ 22580 w 1500130"/>
                <a:gd name="connsiteY2" fmla="*/ 869244 h 6197600"/>
                <a:gd name="connsiteX3" fmla="*/ 1444980 w 1500130"/>
                <a:gd name="connsiteY3" fmla="*/ 1343377 h 6197600"/>
                <a:gd name="connsiteX4" fmla="*/ 2 w 1500130"/>
                <a:gd name="connsiteY4" fmla="*/ 1896532 h 6197600"/>
                <a:gd name="connsiteX5" fmla="*/ 1433691 w 1500130"/>
                <a:gd name="connsiteY5" fmla="*/ 2393244 h 6197600"/>
                <a:gd name="connsiteX6" fmla="*/ 22580 w 1500130"/>
                <a:gd name="connsiteY6" fmla="*/ 2935111 h 6197600"/>
                <a:gd name="connsiteX7" fmla="*/ 1467557 w 1500130"/>
                <a:gd name="connsiteY7" fmla="*/ 3420533 h 6197600"/>
                <a:gd name="connsiteX8" fmla="*/ 11291 w 1500130"/>
                <a:gd name="connsiteY8" fmla="*/ 3815644 h 6197600"/>
                <a:gd name="connsiteX9" fmla="*/ 1490135 w 1500130"/>
                <a:gd name="connsiteY9" fmla="*/ 4402666 h 6197600"/>
                <a:gd name="connsiteX10" fmla="*/ 2 w 1500130"/>
                <a:gd name="connsiteY10" fmla="*/ 4718755 h 6197600"/>
                <a:gd name="connsiteX11" fmla="*/ 1478847 w 1500130"/>
                <a:gd name="connsiteY11" fmla="*/ 5204178 h 6197600"/>
                <a:gd name="connsiteX12" fmla="*/ 857957 w 1500130"/>
                <a:gd name="connsiteY12" fmla="*/ 5226755 h 6197600"/>
                <a:gd name="connsiteX13" fmla="*/ 609602 w 1500130"/>
                <a:gd name="connsiteY13" fmla="*/ 5655733 h 6197600"/>
                <a:gd name="connsiteX14" fmla="*/ 609602 w 1500130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57987 w 1490166"/>
                <a:gd name="connsiteY12" fmla="*/ 52267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0 w 1490165"/>
                <a:gd name="connsiteY0" fmla="*/ 0 h 6197600"/>
                <a:gd name="connsiteX1" fmla="*/ 1445009 w 1490165"/>
                <a:gd name="connsiteY1" fmla="*/ 417690 h 6197600"/>
                <a:gd name="connsiteX2" fmla="*/ 22609 w 1490165"/>
                <a:gd name="connsiteY2" fmla="*/ 869244 h 6197600"/>
                <a:gd name="connsiteX3" fmla="*/ 1445009 w 1490165"/>
                <a:gd name="connsiteY3" fmla="*/ 1343377 h 6197600"/>
                <a:gd name="connsiteX4" fmla="*/ 31 w 1490165"/>
                <a:gd name="connsiteY4" fmla="*/ 1896532 h 6197600"/>
                <a:gd name="connsiteX5" fmla="*/ 1433720 w 1490165"/>
                <a:gd name="connsiteY5" fmla="*/ 2393244 h 6197600"/>
                <a:gd name="connsiteX6" fmla="*/ 22609 w 1490165"/>
                <a:gd name="connsiteY6" fmla="*/ 2935111 h 6197600"/>
                <a:gd name="connsiteX7" fmla="*/ 1467586 w 1490165"/>
                <a:gd name="connsiteY7" fmla="*/ 3420533 h 6197600"/>
                <a:gd name="connsiteX8" fmla="*/ 11320 w 1490165"/>
                <a:gd name="connsiteY8" fmla="*/ 3815644 h 6197600"/>
                <a:gd name="connsiteX9" fmla="*/ 1490164 w 1490165"/>
                <a:gd name="connsiteY9" fmla="*/ 4402666 h 6197600"/>
                <a:gd name="connsiteX10" fmla="*/ 31 w 1490165"/>
                <a:gd name="connsiteY10" fmla="*/ 4718755 h 6197600"/>
                <a:gd name="connsiteX11" fmla="*/ 1445009 w 1490165"/>
                <a:gd name="connsiteY11" fmla="*/ 5192890 h 6197600"/>
                <a:gd name="connsiteX12" fmla="*/ 857986 w 1490165"/>
                <a:gd name="connsiteY12" fmla="*/ 5226755 h 6197600"/>
                <a:gd name="connsiteX13" fmla="*/ 609631 w 1490165"/>
                <a:gd name="connsiteY13" fmla="*/ 5655733 h 6197600"/>
                <a:gd name="connsiteX14" fmla="*/ 609631 w 1490165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54788 w 1490166"/>
                <a:gd name="connsiteY13" fmla="*/ 5870222 h 6197600"/>
                <a:gd name="connsiteX14" fmla="*/ 609632 w 1490166"/>
                <a:gd name="connsiteY14" fmla="*/ 6197600 h 6197600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54788 w 1490166"/>
                <a:gd name="connsiteY13" fmla="*/ 5870222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54788 w 1490166"/>
                <a:gd name="connsiteY13" fmla="*/ 5791199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982164 w 1490166"/>
                <a:gd name="connsiteY12" fmla="*/ 5486399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32 w 1490166"/>
                <a:gd name="connsiteY4" fmla="*/ 1896532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806221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32 w 1490166"/>
                <a:gd name="connsiteY6" fmla="*/ 2777067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292 w 1477165"/>
                <a:gd name="connsiteY0" fmla="*/ 0 h 6705601"/>
                <a:gd name="connsiteX1" fmla="*/ 1444981 w 1477165"/>
                <a:gd name="connsiteY1" fmla="*/ 417690 h 6705601"/>
                <a:gd name="connsiteX2" fmla="*/ 22581 w 1477165"/>
                <a:gd name="connsiteY2" fmla="*/ 869244 h 6705601"/>
                <a:gd name="connsiteX3" fmla="*/ 1444981 w 1477165"/>
                <a:gd name="connsiteY3" fmla="*/ 1343377 h 6705601"/>
                <a:gd name="connsiteX4" fmla="*/ 11292 w 1477165"/>
                <a:gd name="connsiteY4" fmla="*/ 1783643 h 6705601"/>
                <a:gd name="connsiteX5" fmla="*/ 1456269 w 1477165"/>
                <a:gd name="connsiteY5" fmla="*/ 2291644 h 6705601"/>
                <a:gd name="connsiteX6" fmla="*/ 3 w 1477165"/>
                <a:gd name="connsiteY6" fmla="*/ 2777067 h 6705601"/>
                <a:gd name="connsiteX7" fmla="*/ 1444980 w 1477165"/>
                <a:gd name="connsiteY7" fmla="*/ 3262489 h 6705601"/>
                <a:gd name="connsiteX8" fmla="*/ 11292 w 1477165"/>
                <a:gd name="connsiteY8" fmla="*/ 3815644 h 6705601"/>
                <a:gd name="connsiteX9" fmla="*/ 1456270 w 1477165"/>
                <a:gd name="connsiteY9" fmla="*/ 4233332 h 6705601"/>
                <a:gd name="connsiteX10" fmla="*/ 3 w 1477165"/>
                <a:gd name="connsiteY10" fmla="*/ 4718755 h 6705601"/>
                <a:gd name="connsiteX11" fmla="*/ 1444981 w 1477165"/>
                <a:gd name="connsiteY11" fmla="*/ 5192890 h 6705601"/>
                <a:gd name="connsiteX12" fmla="*/ 982135 w 1477165"/>
                <a:gd name="connsiteY12" fmla="*/ 5486399 h 6705601"/>
                <a:gd name="connsiteX13" fmla="*/ 733782 w 1477165"/>
                <a:gd name="connsiteY13" fmla="*/ 5813777 h 6705601"/>
                <a:gd name="connsiteX14" fmla="*/ 688625 w 1477165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718755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639733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66371" h="6649157">
                  <a:moveTo>
                    <a:pt x="22586" y="0"/>
                  </a:moveTo>
                  <a:cubicBezTo>
                    <a:pt x="812807" y="115711"/>
                    <a:pt x="1444986" y="225779"/>
                    <a:pt x="1444986" y="361246"/>
                  </a:cubicBezTo>
                  <a:cubicBezTo>
                    <a:pt x="1444986" y="496713"/>
                    <a:pt x="22586" y="658519"/>
                    <a:pt x="22586" y="812800"/>
                  </a:cubicBezTo>
                  <a:cubicBezTo>
                    <a:pt x="22586" y="967081"/>
                    <a:pt x="1446868" y="1115718"/>
                    <a:pt x="1444986" y="1286933"/>
                  </a:cubicBezTo>
                  <a:cubicBezTo>
                    <a:pt x="1443105" y="1458148"/>
                    <a:pt x="9416" y="1569155"/>
                    <a:pt x="11297" y="1727199"/>
                  </a:cubicBezTo>
                  <a:cubicBezTo>
                    <a:pt x="13178" y="1885243"/>
                    <a:pt x="1454393" y="2112904"/>
                    <a:pt x="1456274" y="2235200"/>
                  </a:cubicBezTo>
                  <a:cubicBezTo>
                    <a:pt x="1458156" y="2357496"/>
                    <a:pt x="1889" y="2558816"/>
                    <a:pt x="8" y="2720623"/>
                  </a:cubicBezTo>
                  <a:cubicBezTo>
                    <a:pt x="-1873" y="2882430"/>
                    <a:pt x="1443104" y="3032949"/>
                    <a:pt x="1444985" y="3206045"/>
                  </a:cubicBezTo>
                  <a:cubicBezTo>
                    <a:pt x="1446866" y="3379141"/>
                    <a:pt x="9415" y="3597393"/>
                    <a:pt x="11297" y="3759200"/>
                  </a:cubicBezTo>
                  <a:cubicBezTo>
                    <a:pt x="13179" y="3921007"/>
                    <a:pt x="1458156" y="4039540"/>
                    <a:pt x="1456275" y="4176888"/>
                  </a:cubicBezTo>
                  <a:cubicBezTo>
                    <a:pt x="1454394" y="4314236"/>
                    <a:pt x="3771" y="4440296"/>
                    <a:pt x="8" y="4583289"/>
                  </a:cubicBezTo>
                  <a:cubicBezTo>
                    <a:pt x="-3755" y="4726282"/>
                    <a:pt x="1270008" y="4893735"/>
                    <a:pt x="1433697" y="5034846"/>
                  </a:cubicBezTo>
                  <a:cubicBezTo>
                    <a:pt x="1597386" y="5175957"/>
                    <a:pt x="1098792" y="5309541"/>
                    <a:pt x="982140" y="5429955"/>
                  </a:cubicBezTo>
                  <a:cubicBezTo>
                    <a:pt x="865488" y="5550369"/>
                    <a:pt x="782705" y="5554133"/>
                    <a:pt x="733787" y="5757333"/>
                  </a:cubicBezTo>
                  <a:cubicBezTo>
                    <a:pt x="684869" y="5960533"/>
                    <a:pt x="667933" y="6459127"/>
                    <a:pt x="688630" y="6649157"/>
                  </a:cubicBezTo>
                </a:path>
              </a:pathLst>
            </a:cu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68" name="テキスト ボックス 167"/>
            <p:cNvSpPr txBox="1"/>
            <p:nvPr/>
          </p:nvSpPr>
          <p:spPr>
            <a:xfrm>
              <a:off x="3620499" y="2072570"/>
              <a:ext cx="517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5</a:t>
              </a:r>
              <a:endParaRPr kumimoji="1" lang="ja-JP" altLang="en-US" dirty="0"/>
            </a:p>
          </p:txBody>
        </p:sp>
        <p:sp>
          <p:nvSpPr>
            <p:cNvPr id="169" name="フリーフォーム 168"/>
            <p:cNvSpPr/>
            <p:nvPr/>
          </p:nvSpPr>
          <p:spPr>
            <a:xfrm flipH="1">
              <a:off x="4157427" y="2055399"/>
              <a:ext cx="79305" cy="504529"/>
            </a:xfrm>
            <a:custGeom>
              <a:avLst/>
              <a:gdLst>
                <a:gd name="connsiteX0" fmla="*/ 11296 w 1478851"/>
                <a:gd name="connsiteY0" fmla="*/ 0 h 6197600"/>
                <a:gd name="connsiteX1" fmla="*/ 1478851 w 1478851"/>
                <a:gd name="connsiteY1" fmla="*/ 666044 h 6197600"/>
                <a:gd name="connsiteX2" fmla="*/ 11296 w 1478851"/>
                <a:gd name="connsiteY2" fmla="*/ 1253067 h 6197600"/>
                <a:gd name="connsiteX3" fmla="*/ 1433696 w 1478851"/>
                <a:gd name="connsiteY3" fmla="*/ 1919111 h 6197600"/>
                <a:gd name="connsiteX4" fmla="*/ 7 w 1478851"/>
                <a:gd name="connsiteY4" fmla="*/ 2280355 h 6197600"/>
                <a:gd name="connsiteX5" fmla="*/ 1456273 w 1478851"/>
                <a:gd name="connsiteY5" fmla="*/ 2675467 h 6197600"/>
                <a:gd name="connsiteX6" fmla="*/ 11296 w 1478851"/>
                <a:gd name="connsiteY6" fmla="*/ 3014133 h 6197600"/>
                <a:gd name="connsiteX7" fmla="*/ 1467562 w 1478851"/>
                <a:gd name="connsiteY7" fmla="*/ 3420533 h 6197600"/>
                <a:gd name="connsiteX8" fmla="*/ 11296 w 1478851"/>
                <a:gd name="connsiteY8" fmla="*/ 3702755 h 6197600"/>
                <a:gd name="connsiteX9" fmla="*/ 1444985 w 1478851"/>
                <a:gd name="connsiteY9" fmla="*/ 4165600 h 6197600"/>
                <a:gd name="connsiteX10" fmla="*/ 11296 w 1478851"/>
                <a:gd name="connsiteY10" fmla="*/ 4436533 h 6197600"/>
                <a:gd name="connsiteX11" fmla="*/ 1433696 w 1478851"/>
                <a:gd name="connsiteY11" fmla="*/ 5012267 h 6197600"/>
                <a:gd name="connsiteX12" fmla="*/ 857962 w 1478851"/>
                <a:gd name="connsiteY12" fmla="*/ 5226755 h 6197600"/>
                <a:gd name="connsiteX13" fmla="*/ 609607 w 1478851"/>
                <a:gd name="connsiteY13" fmla="*/ 5655733 h 6197600"/>
                <a:gd name="connsiteX14" fmla="*/ 609607 w 1478851"/>
                <a:gd name="connsiteY14" fmla="*/ 6197600 h 6197600"/>
                <a:gd name="connsiteX0" fmla="*/ 11296 w 1478852"/>
                <a:gd name="connsiteY0" fmla="*/ 0 h 6197600"/>
                <a:gd name="connsiteX1" fmla="*/ 1478851 w 1478852"/>
                <a:gd name="connsiteY1" fmla="*/ 666044 h 6197600"/>
                <a:gd name="connsiteX2" fmla="*/ 22585 w 1478852"/>
                <a:gd name="connsiteY2" fmla="*/ 1038578 h 6197600"/>
                <a:gd name="connsiteX3" fmla="*/ 1433696 w 1478852"/>
                <a:gd name="connsiteY3" fmla="*/ 1919111 h 6197600"/>
                <a:gd name="connsiteX4" fmla="*/ 7 w 1478852"/>
                <a:gd name="connsiteY4" fmla="*/ 2280355 h 6197600"/>
                <a:gd name="connsiteX5" fmla="*/ 1456273 w 1478852"/>
                <a:gd name="connsiteY5" fmla="*/ 2675467 h 6197600"/>
                <a:gd name="connsiteX6" fmla="*/ 11296 w 1478852"/>
                <a:gd name="connsiteY6" fmla="*/ 3014133 h 6197600"/>
                <a:gd name="connsiteX7" fmla="*/ 1467562 w 1478852"/>
                <a:gd name="connsiteY7" fmla="*/ 3420533 h 6197600"/>
                <a:gd name="connsiteX8" fmla="*/ 11296 w 1478852"/>
                <a:gd name="connsiteY8" fmla="*/ 3702755 h 6197600"/>
                <a:gd name="connsiteX9" fmla="*/ 1444985 w 1478852"/>
                <a:gd name="connsiteY9" fmla="*/ 4165600 h 6197600"/>
                <a:gd name="connsiteX10" fmla="*/ 11296 w 1478852"/>
                <a:gd name="connsiteY10" fmla="*/ 4436533 h 6197600"/>
                <a:gd name="connsiteX11" fmla="*/ 1433696 w 1478852"/>
                <a:gd name="connsiteY11" fmla="*/ 5012267 h 6197600"/>
                <a:gd name="connsiteX12" fmla="*/ 857962 w 1478852"/>
                <a:gd name="connsiteY12" fmla="*/ 5226755 h 6197600"/>
                <a:gd name="connsiteX13" fmla="*/ 609607 w 1478852"/>
                <a:gd name="connsiteY13" fmla="*/ 5655733 h 6197600"/>
                <a:gd name="connsiteX14" fmla="*/ 609607 w 1478852"/>
                <a:gd name="connsiteY14" fmla="*/ 6197600 h 6197600"/>
                <a:gd name="connsiteX0" fmla="*/ 11291 w 1478847"/>
                <a:gd name="connsiteY0" fmla="*/ 0 h 6197600"/>
                <a:gd name="connsiteX1" fmla="*/ 1478846 w 1478847"/>
                <a:gd name="connsiteY1" fmla="*/ 666044 h 6197600"/>
                <a:gd name="connsiteX2" fmla="*/ 22580 w 1478847"/>
                <a:gd name="connsiteY2" fmla="*/ 1038578 h 6197600"/>
                <a:gd name="connsiteX3" fmla="*/ 1467558 w 1478847"/>
                <a:gd name="connsiteY3" fmla="*/ 1648178 h 6197600"/>
                <a:gd name="connsiteX4" fmla="*/ 2 w 1478847"/>
                <a:gd name="connsiteY4" fmla="*/ 2280355 h 6197600"/>
                <a:gd name="connsiteX5" fmla="*/ 1456268 w 1478847"/>
                <a:gd name="connsiteY5" fmla="*/ 2675467 h 6197600"/>
                <a:gd name="connsiteX6" fmla="*/ 11291 w 1478847"/>
                <a:gd name="connsiteY6" fmla="*/ 3014133 h 6197600"/>
                <a:gd name="connsiteX7" fmla="*/ 1467557 w 1478847"/>
                <a:gd name="connsiteY7" fmla="*/ 3420533 h 6197600"/>
                <a:gd name="connsiteX8" fmla="*/ 11291 w 1478847"/>
                <a:gd name="connsiteY8" fmla="*/ 3702755 h 6197600"/>
                <a:gd name="connsiteX9" fmla="*/ 1444980 w 1478847"/>
                <a:gd name="connsiteY9" fmla="*/ 4165600 h 6197600"/>
                <a:gd name="connsiteX10" fmla="*/ 11291 w 1478847"/>
                <a:gd name="connsiteY10" fmla="*/ 4436533 h 6197600"/>
                <a:gd name="connsiteX11" fmla="*/ 1433691 w 1478847"/>
                <a:gd name="connsiteY11" fmla="*/ 5012267 h 6197600"/>
                <a:gd name="connsiteX12" fmla="*/ 857957 w 1478847"/>
                <a:gd name="connsiteY12" fmla="*/ 5226755 h 6197600"/>
                <a:gd name="connsiteX13" fmla="*/ 609602 w 1478847"/>
                <a:gd name="connsiteY13" fmla="*/ 5655733 h 6197600"/>
                <a:gd name="connsiteX14" fmla="*/ 609602 w 1478847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56275 w 1467564"/>
                <a:gd name="connsiteY3" fmla="*/ 1648178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4289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44986 w 1456274"/>
                <a:gd name="connsiteY3" fmla="*/ 1535289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33697 w 1456274"/>
                <a:gd name="connsiteY3" fmla="*/ 1343377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56267 w 1467556"/>
                <a:gd name="connsiteY5" fmla="*/ 2675467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702755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815644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90134"/>
                <a:gd name="connsiteY0" fmla="*/ 0 h 6197600"/>
                <a:gd name="connsiteX1" fmla="*/ 1444979 w 1490134"/>
                <a:gd name="connsiteY1" fmla="*/ 417690 h 6197600"/>
                <a:gd name="connsiteX2" fmla="*/ 22579 w 1490134"/>
                <a:gd name="connsiteY2" fmla="*/ 869244 h 6197600"/>
                <a:gd name="connsiteX3" fmla="*/ 1444979 w 1490134"/>
                <a:gd name="connsiteY3" fmla="*/ 1343377 h 6197600"/>
                <a:gd name="connsiteX4" fmla="*/ 1 w 1490134"/>
                <a:gd name="connsiteY4" fmla="*/ 1896532 h 6197600"/>
                <a:gd name="connsiteX5" fmla="*/ 1433690 w 1490134"/>
                <a:gd name="connsiteY5" fmla="*/ 2393244 h 6197600"/>
                <a:gd name="connsiteX6" fmla="*/ 22579 w 1490134"/>
                <a:gd name="connsiteY6" fmla="*/ 2935111 h 6197600"/>
                <a:gd name="connsiteX7" fmla="*/ 1467556 w 1490134"/>
                <a:gd name="connsiteY7" fmla="*/ 3420533 h 6197600"/>
                <a:gd name="connsiteX8" fmla="*/ 11290 w 1490134"/>
                <a:gd name="connsiteY8" fmla="*/ 3815644 h 6197600"/>
                <a:gd name="connsiteX9" fmla="*/ 1490134 w 1490134"/>
                <a:gd name="connsiteY9" fmla="*/ 4402666 h 6197600"/>
                <a:gd name="connsiteX10" fmla="*/ 11290 w 1490134"/>
                <a:gd name="connsiteY10" fmla="*/ 4436533 h 6197600"/>
                <a:gd name="connsiteX11" fmla="*/ 1433690 w 1490134"/>
                <a:gd name="connsiteY11" fmla="*/ 5012267 h 6197600"/>
                <a:gd name="connsiteX12" fmla="*/ 857956 w 1490134"/>
                <a:gd name="connsiteY12" fmla="*/ 5226755 h 6197600"/>
                <a:gd name="connsiteX13" fmla="*/ 609601 w 1490134"/>
                <a:gd name="connsiteY13" fmla="*/ 5655733 h 6197600"/>
                <a:gd name="connsiteX14" fmla="*/ 609601 w 1490134"/>
                <a:gd name="connsiteY14" fmla="*/ 6197600 h 6197600"/>
                <a:gd name="connsiteX0" fmla="*/ 11339 w 1490184"/>
                <a:gd name="connsiteY0" fmla="*/ 0 h 6197600"/>
                <a:gd name="connsiteX1" fmla="*/ 1445028 w 1490184"/>
                <a:gd name="connsiteY1" fmla="*/ 417690 h 6197600"/>
                <a:gd name="connsiteX2" fmla="*/ 22628 w 1490184"/>
                <a:gd name="connsiteY2" fmla="*/ 869244 h 6197600"/>
                <a:gd name="connsiteX3" fmla="*/ 1445028 w 1490184"/>
                <a:gd name="connsiteY3" fmla="*/ 1343377 h 6197600"/>
                <a:gd name="connsiteX4" fmla="*/ 50 w 1490184"/>
                <a:gd name="connsiteY4" fmla="*/ 1896532 h 6197600"/>
                <a:gd name="connsiteX5" fmla="*/ 1433739 w 1490184"/>
                <a:gd name="connsiteY5" fmla="*/ 2393244 h 6197600"/>
                <a:gd name="connsiteX6" fmla="*/ 22628 w 1490184"/>
                <a:gd name="connsiteY6" fmla="*/ 2935111 h 6197600"/>
                <a:gd name="connsiteX7" fmla="*/ 1467605 w 1490184"/>
                <a:gd name="connsiteY7" fmla="*/ 3420533 h 6197600"/>
                <a:gd name="connsiteX8" fmla="*/ 11339 w 1490184"/>
                <a:gd name="connsiteY8" fmla="*/ 3815644 h 6197600"/>
                <a:gd name="connsiteX9" fmla="*/ 1490183 w 1490184"/>
                <a:gd name="connsiteY9" fmla="*/ 4402666 h 6197600"/>
                <a:gd name="connsiteX10" fmla="*/ 50 w 1490184"/>
                <a:gd name="connsiteY10" fmla="*/ 4718755 h 6197600"/>
                <a:gd name="connsiteX11" fmla="*/ 1433739 w 1490184"/>
                <a:gd name="connsiteY11" fmla="*/ 5012267 h 6197600"/>
                <a:gd name="connsiteX12" fmla="*/ 858005 w 1490184"/>
                <a:gd name="connsiteY12" fmla="*/ 5226755 h 6197600"/>
                <a:gd name="connsiteX13" fmla="*/ 609650 w 1490184"/>
                <a:gd name="connsiteY13" fmla="*/ 5655733 h 6197600"/>
                <a:gd name="connsiteX14" fmla="*/ 609650 w 1490184"/>
                <a:gd name="connsiteY14" fmla="*/ 6197600 h 6197600"/>
                <a:gd name="connsiteX0" fmla="*/ 11291 w 1522167"/>
                <a:gd name="connsiteY0" fmla="*/ 0 h 6197600"/>
                <a:gd name="connsiteX1" fmla="*/ 1444980 w 1522167"/>
                <a:gd name="connsiteY1" fmla="*/ 417690 h 6197600"/>
                <a:gd name="connsiteX2" fmla="*/ 22580 w 1522167"/>
                <a:gd name="connsiteY2" fmla="*/ 869244 h 6197600"/>
                <a:gd name="connsiteX3" fmla="*/ 1444980 w 1522167"/>
                <a:gd name="connsiteY3" fmla="*/ 1343377 h 6197600"/>
                <a:gd name="connsiteX4" fmla="*/ 2 w 1522167"/>
                <a:gd name="connsiteY4" fmla="*/ 1896532 h 6197600"/>
                <a:gd name="connsiteX5" fmla="*/ 1433691 w 1522167"/>
                <a:gd name="connsiteY5" fmla="*/ 2393244 h 6197600"/>
                <a:gd name="connsiteX6" fmla="*/ 22580 w 1522167"/>
                <a:gd name="connsiteY6" fmla="*/ 2935111 h 6197600"/>
                <a:gd name="connsiteX7" fmla="*/ 1467557 w 1522167"/>
                <a:gd name="connsiteY7" fmla="*/ 3420533 h 6197600"/>
                <a:gd name="connsiteX8" fmla="*/ 11291 w 1522167"/>
                <a:gd name="connsiteY8" fmla="*/ 3815644 h 6197600"/>
                <a:gd name="connsiteX9" fmla="*/ 1490135 w 1522167"/>
                <a:gd name="connsiteY9" fmla="*/ 4402666 h 6197600"/>
                <a:gd name="connsiteX10" fmla="*/ 2 w 1522167"/>
                <a:gd name="connsiteY10" fmla="*/ 4718755 h 6197600"/>
                <a:gd name="connsiteX11" fmla="*/ 1501424 w 1522167"/>
                <a:gd name="connsiteY11" fmla="*/ 5249334 h 6197600"/>
                <a:gd name="connsiteX12" fmla="*/ 857957 w 1522167"/>
                <a:gd name="connsiteY12" fmla="*/ 5226755 h 6197600"/>
                <a:gd name="connsiteX13" fmla="*/ 609602 w 1522167"/>
                <a:gd name="connsiteY13" fmla="*/ 5655733 h 6197600"/>
                <a:gd name="connsiteX14" fmla="*/ 609602 w 1522167"/>
                <a:gd name="connsiteY14" fmla="*/ 6197600 h 6197600"/>
                <a:gd name="connsiteX0" fmla="*/ 11291 w 1500130"/>
                <a:gd name="connsiteY0" fmla="*/ 0 h 6197600"/>
                <a:gd name="connsiteX1" fmla="*/ 1444980 w 1500130"/>
                <a:gd name="connsiteY1" fmla="*/ 417690 h 6197600"/>
                <a:gd name="connsiteX2" fmla="*/ 22580 w 1500130"/>
                <a:gd name="connsiteY2" fmla="*/ 869244 h 6197600"/>
                <a:gd name="connsiteX3" fmla="*/ 1444980 w 1500130"/>
                <a:gd name="connsiteY3" fmla="*/ 1343377 h 6197600"/>
                <a:gd name="connsiteX4" fmla="*/ 2 w 1500130"/>
                <a:gd name="connsiteY4" fmla="*/ 1896532 h 6197600"/>
                <a:gd name="connsiteX5" fmla="*/ 1433691 w 1500130"/>
                <a:gd name="connsiteY5" fmla="*/ 2393244 h 6197600"/>
                <a:gd name="connsiteX6" fmla="*/ 22580 w 1500130"/>
                <a:gd name="connsiteY6" fmla="*/ 2935111 h 6197600"/>
                <a:gd name="connsiteX7" fmla="*/ 1467557 w 1500130"/>
                <a:gd name="connsiteY7" fmla="*/ 3420533 h 6197600"/>
                <a:gd name="connsiteX8" fmla="*/ 11291 w 1500130"/>
                <a:gd name="connsiteY8" fmla="*/ 3815644 h 6197600"/>
                <a:gd name="connsiteX9" fmla="*/ 1490135 w 1500130"/>
                <a:gd name="connsiteY9" fmla="*/ 4402666 h 6197600"/>
                <a:gd name="connsiteX10" fmla="*/ 2 w 1500130"/>
                <a:gd name="connsiteY10" fmla="*/ 4718755 h 6197600"/>
                <a:gd name="connsiteX11" fmla="*/ 1478847 w 1500130"/>
                <a:gd name="connsiteY11" fmla="*/ 5204178 h 6197600"/>
                <a:gd name="connsiteX12" fmla="*/ 857957 w 1500130"/>
                <a:gd name="connsiteY12" fmla="*/ 5226755 h 6197600"/>
                <a:gd name="connsiteX13" fmla="*/ 609602 w 1500130"/>
                <a:gd name="connsiteY13" fmla="*/ 5655733 h 6197600"/>
                <a:gd name="connsiteX14" fmla="*/ 609602 w 1500130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57987 w 1490166"/>
                <a:gd name="connsiteY12" fmla="*/ 52267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0 w 1490165"/>
                <a:gd name="connsiteY0" fmla="*/ 0 h 6197600"/>
                <a:gd name="connsiteX1" fmla="*/ 1445009 w 1490165"/>
                <a:gd name="connsiteY1" fmla="*/ 417690 h 6197600"/>
                <a:gd name="connsiteX2" fmla="*/ 22609 w 1490165"/>
                <a:gd name="connsiteY2" fmla="*/ 869244 h 6197600"/>
                <a:gd name="connsiteX3" fmla="*/ 1445009 w 1490165"/>
                <a:gd name="connsiteY3" fmla="*/ 1343377 h 6197600"/>
                <a:gd name="connsiteX4" fmla="*/ 31 w 1490165"/>
                <a:gd name="connsiteY4" fmla="*/ 1896532 h 6197600"/>
                <a:gd name="connsiteX5" fmla="*/ 1433720 w 1490165"/>
                <a:gd name="connsiteY5" fmla="*/ 2393244 h 6197600"/>
                <a:gd name="connsiteX6" fmla="*/ 22609 w 1490165"/>
                <a:gd name="connsiteY6" fmla="*/ 2935111 h 6197600"/>
                <a:gd name="connsiteX7" fmla="*/ 1467586 w 1490165"/>
                <a:gd name="connsiteY7" fmla="*/ 3420533 h 6197600"/>
                <a:gd name="connsiteX8" fmla="*/ 11320 w 1490165"/>
                <a:gd name="connsiteY8" fmla="*/ 3815644 h 6197600"/>
                <a:gd name="connsiteX9" fmla="*/ 1490164 w 1490165"/>
                <a:gd name="connsiteY9" fmla="*/ 4402666 h 6197600"/>
                <a:gd name="connsiteX10" fmla="*/ 31 w 1490165"/>
                <a:gd name="connsiteY10" fmla="*/ 4718755 h 6197600"/>
                <a:gd name="connsiteX11" fmla="*/ 1445009 w 1490165"/>
                <a:gd name="connsiteY11" fmla="*/ 5192890 h 6197600"/>
                <a:gd name="connsiteX12" fmla="*/ 857986 w 1490165"/>
                <a:gd name="connsiteY12" fmla="*/ 5226755 h 6197600"/>
                <a:gd name="connsiteX13" fmla="*/ 609631 w 1490165"/>
                <a:gd name="connsiteY13" fmla="*/ 5655733 h 6197600"/>
                <a:gd name="connsiteX14" fmla="*/ 609631 w 1490165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54788 w 1490166"/>
                <a:gd name="connsiteY13" fmla="*/ 5870222 h 6197600"/>
                <a:gd name="connsiteX14" fmla="*/ 609632 w 1490166"/>
                <a:gd name="connsiteY14" fmla="*/ 6197600 h 6197600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54788 w 1490166"/>
                <a:gd name="connsiteY13" fmla="*/ 5870222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54788 w 1490166"/>
                <a:gd name="connsiteY13" fmla="*/ 5791199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982164 w 1490166"/>
                <a:gd name="connsiteY12" fmla="*/ 5486399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32 w 1490166"/>
                <a:gd name="connsiteY4" fmla="*/ 1896532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806221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32 w 1490166"/>
                <a:gd name="connsiteY6" fmla="*/ 2777067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292 w 1477165"/>
                <a:gd name="connsiteY0" fmla="*/ 0 h 6705601"/>
                <a:gd name="connsiteX1" fmla="*/ 1444981 w 1477165"/>
                <a:gd name="connsiteY1" fmla="*/ 417690 h 6705601"/>
                <a:gd name="connsiteX2" fmla="*/ 22581 w 1477165"/>
                <a:gd name="connsiteY2" fmla="*/ 869244 h 6705601"/>
                <a:gd name="connsiteX3" fmla="*/ 1444981 w 1477165"/>
                <a:gd name="connsiteY3" fmla="*/ 1343377 h 6705601"/>
                <a:gd name="connsiteX4" fmla="*/ 11292 w 1477165"/>
                <a:gd name="connsiteY4" fmla="*/ 1783643 h 6705601"/>
                <a:gd name="connsiteX5" fmla="*/ 1456269 w 1477165"/>
                <a:gd name="connsiteY5" fmla="*/ 2291644 h 6705601"/>
                <a:gd name="connsiteX6" fmla="*/ 3 w 1477165"/>
                <a:gd name="connsiteY6" fmla="*/ 2777067 h 6705601"/>
                <a:gd name="connsiteX7" fmla="*/ 1444980 w 1477165"/>
                <a:gd name="connsiteY7" fmla="*/ 3262489 h 6705601"/>
                <a:gd name="connsiteX8" fmla="*/ 11292 w 1477165"/>
                <a:gd name="connsiteY8" fmla="*/ 3815644 h 6705601"/>
                <a:gd name="connsiteX9" fmla="*/ 1456270 w 1477165"/>
                <a:gd name="connsiteY9" fmla="*/ 4233332 h 6705601"/>
                <a:gd name="connsiteX10" fmla="*/ 3 w 1477165"/>
                <a:gd name="connsiteY10" fmla="*/ 4718755 h 6705601"/>
                <a:gd name="connsiteX11" fmla="*/ 1444981 w 1477165"/>
                <a:gd name="connsiteY11" fmla="*/ 5192890 h 6705601"/>
                <a:gd name="connsiteX12" fmla="*/ 982135 w 1477165"/>
                <a:gd name="connsiteY12" fmla="*/ 5486399 h 6705601"/>
                <a:gd name="connsiteX13" fmla="*/ 733782 w 1477165"/>
                <a:gd name="connsiteY13" fmla="*/ 5813777 h 6705601"/>
                <a:gd name="connsiteX14" fmla="*/ 688625 w 1477165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718755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639733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66371" h="6649157">
                  <a:moveTo>
                    <a:pt x="22586" y="0"/>
                  </a:moveTo>
                  <a:cubicBezTo>
                    <a:pt x="812807" y="115711"/>
                    <a:pt x="1444986" y="225779"/>
                    <a:pt x="1444986" y="361246"/>
                  </a:cubicBezTo>
                  <a:cubicBezTo>
                    <a:pt x="1444986" y="496713"/>
                    <a:pt x="22586" y="658519"/>
                    <a:pt x="22586" y="812800"/>
                  </a:cubicBezTo>
                  <a:cubicBezTo>
                    <a:pt x="22586" y="967081"/>
                    <a:pt x="1446868" y="1115718"/>
                    <a:pt x="1444986" y="1286933"/>
                  </a:cubicBezTo>
                  <a:cubicBezTo>
                    <a:pt x="1443105" y="1458148"/>
                    <a:pt x="9416" y="1569155"/>
                    <a:pt x="11297" y="1727199"/>
                  </a:cubicBezTo>
                  <a:cubicBezTo>
                    <a:pt x="13178" y="1885243"/>
                    <a:pt x="1454393" y="2112904"/>
                    <a:pt x="1456274" y="2235200"/>
                  </a:cubicBezTo>
                  <a:cubicBezTo>
                    <a:pt x="1458156" y="2357496"/>
                    <a:pt x="1889" y="2558816"/>
                    <a:pt x="8" y="2720623"/>
                  </a:cubicBezTo>
                  <a:cubicBezTo>
                    <a:pt x="-1873" y="2882430"/>
                    <a:pt x="1443104" y="3032949"/>
                    <a:pt x="1444985" y="3206045"/>
                  </a:cubicBezTo>
                  <a:cubicBezTo>
                    <a:pt x="1446866" y="3379141"/>
                    <a:pt x="9415" y="3597393"/>
                    <a:pt x="11297" y="3759200"/>
                  </a:cubicBezTo>
                  <a:cubicBezTo>
                    <a:pt x="13179" y="3921007"/>
                    <a:pt x="1458156" y="4039540"/>
                    <a:pt x="1456275" y="4176888"/>
                  </a:cubicBezTo>
                  <a:cubicBezTo>
                    <a:pt x="1454394" y="4314236"/>
                    <a:pt x="3771" y="4440296"/>
                    <a:pt x="8" y="4583289"/>
                  </a:cubicBezTo>
                  <a:cubicBezTo>
                    <a:pt x="-3755" y="4726282"/>
                    <a:pt x="1270008" y="4893735"/>
                    <a:pt x="1433697" y="5034846"/>
                  </a:cubicBezTo>
                  <a:cubicBezTo>
                    <a:pt x="1597386" y="5175957"/>
                    <a:pt x="1098792" y="5309541"/>
                    <a:pt x="982140" y="5429955"/>
                  </a:cubicBezTo>
                  <a:cubicBezTo>
                    <a:pt x="865488" y="5550369"/>
                    <a:pt x="782705" y="5554133"/>
                    <a:pt x="733787" y="5757333"/>
                  </a:cubicBezTo>
                  <a:cubicBezTo>
                    <a:pt x="684869" y="5960533"/>
                    <a:pt x="667933" y="6459127"/>
                    <a:pt x="688630" y="6649157"/>
                  </a:cubicBezTo>
                </a:path>
              </a:pathLst>
            </a:cu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70" name="テキスト ボックス 169"/>
            <p:cNvSpPr txBox="1"/>
            <p:nvPr/>
          </p:nvSpPr>
          <p:spPr>
            <a:xfrm>
              <a:off x="4174820" y="2084284"/>
              <a:ext cx="517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6</a:t>
              </a:r>
              <a:endParaRPr kumimoji="1" lang="ja-JP" altLang="en-US" dirty="0"/>
            </a:p>
          </p:txBody>
        </p:sp>
        <p:sp>
          <p:nvSpPr>
            <p:cNvPr id="171" name="フリーフォーム 170"/>
            <p:cNvSpPr/>
            <p:nvPr/>
          </p:nvSpPr>
          <p:spPr>
            <a:xfrm flipH="1">
              <a:off x="4688883" y="2062127"/>
              <a:ext cx="79305" cy="504529"/>
            </a:xfrm>
            <a:custGeom>
              <a:avLst/>
              <a:gdLst>
                <a:gd name="connsiteX0" fmla="*/ 11296 w 1478851"/>
                <a:gd name="connsiteY0" fmla="*/ 0 h 6197600"/>
                <a:gd name="connsiteX1" fmla="*/ 1478851 w 1478851"/>
                <a:gd name="connsiteY1" fmla="*/ 666044 h 6197600"/>
                <a:gd name="connsiteX2" fmla="*/ 11296 w 1478851"/>
                <a:gd name="connsiteY2" fmla="*/ 1253067 h 6197600"/>
                <a:gd name="connsiteX3" fmla="*/ 1433696 w 1478851"/>
                <a:gd name="connsiteY3" fmla="*/ 1919111 h 6197600"/>
                <a:gd name="connsiteX4" fmla="*/ 7 w 1478851"/>
                <a:gd name="connsiteY4" fmla="*/ 2280355 h 6197600"/>
                <a:gd name="connsiteX5" fmla="*/ 1456273 w 1478851"/>
                <a:gd name="connsiteY5" fmla="*/ 2675467 h 6197600"/>
                <a:gd name="connsiteX6" fmla="*/ 11296 w 1478851"/>
                <a:gd name="connsiteY6" fmla="*/ 3014133 h 6197600"/>
                <a:gd name="connsiteX7" fmla="*/ 1467562 w 1478851"/>
                <a:gd name="connsiteY7" fmla="*/ 3420533 h 6197600"/>
                <a:gd name="connsiteX8" fmla="*/ 11296 w 1478851"/>
                <a:gd name="connsiteY8" fmla="*/ 3702755 h 6197600"/>
                <a:gd name="connsiteX9" fmla="*/ 1444985 w 1478851"/>
                <a:gd name="connsiteY9" fmla="*/ 4165600 h 6197600"/>
                <a:gd name="connsiteX10" fmla="*/ 11296 w 1478851"/>
                <a:gd name="connsiteY10" fmla="*/ 4436533 h 6197600"/>
                <a:gd name="connsiteX11" fmla="*/ 1433696 w 1478851"/>
                <a:gd name="connsiteY11" fmla="*/ 5012267 h 6197600"/>
                <a:gd name="connsiteX12" fmla="*/ 857962 w 1478851"/>
                <a:gd name="connsiteY12" fmla="*/ 5226755 h 6197600"/>
                <a:gd name="connsiteX13" fmla="*/ 609607 w 1478851"/>
                <a:gd name="connsiteY13" fmla="*/ 5655733 h 6197600"/>
                <a:gd name="connsiteX14" fmla="*/ 609607 w 1478851"/>
                <a:gd name="connsiteY14" fmla="*/ 6197600 h 6197600"/>
                <a:gd name="connsiteX0" fmla="*/ 11296 w 1478852"/>
                <a:gd name="connsiteY0" fmla="*/ 0 h 6197600"/>
                <a:gd name="connsiteX1" fmla="*/ 1478851 w 1478852"/>
                <a:gd name="connsiteY1" fmla="*/ 666044 h 6197600"/>
                <a:gd name="connsiteX2" fmla="*/ 22585 w 1478852"/>
                <a:gd name="connsiteY2" fmla="*/ 1038578 h 6197600"/>
                <a:gd name="connsiteX3" fmla="*/ 1433696 w 1478852"/>
                <a:gd name="connsiteY3" fmla="*/ 1919111 h 6197600"/>
                <a:gd name="connsiteX4" fmla="*/ 7 w 1478852"/>
                <a:gd name="connsiteY4" fmla="*/ 2280355 h 6197600"/>
                <a:gd name="connsiteX5" fmla="*/ 1456273 w 1478852"/>
                <a:gd name="connsiteY5" fmla="*/ 2675467 h 6197600"/>
                <a:gd name="connsiteX6" fmla="*/ 11296 w 1478852"/>
                <a:gd name="connsiteY6" fmla="*/ 3014133 h 6197600"/>
                <a:gd name="connsiteX7" fmla="*/ 1467562 w 1478852"/>
                <a:gd name="connsiteY7" fmla="*/ 3420533 h 6197600"/>
                <a:gd name="connsiteX8" fmla="*/ 11296 w 1478852"/>
                <a:gd name="connsiteY8" fmla="*/ 3702755 h 6197600"/>
                <a:gd name="connsiteX9" fmla="*/ 1444985 w 1478852"/>
                <a:gd name="connsiteY9" fmla="*/ 4165600 h 6197600"/>
                <a:gd name="connsiteX10" fmla="*/ 11296 w 1478852"/>
                <a:gd name="connsiteY10" fmla="*/ 4436533 h 6197600"/>
                <a:gd name="connsiteX11" fmla="*/ 1433696 w 1478852"/>
                <a:gd name="connsiteY11" fmla="*/ 5012267 h 6197600"/>
                <a:gd name="connsiteX12" fmla="*/ 857962 w 1478852"/>
                <a:gd name="connsiteY12" fmla="*/ 5226755 h 6197600"/>
                <a:gd name="connsiteX13" fmla="*/ 609607 w 1478852"/>
                <a:gd name="connsiteY13" fmla="*/ 5655733 h 6197600"/>
                <a:gd name="connsiteX14" fmla="*/ 609607 w 1478852"/>
                <a:gd name="connsiteY14" fmla="*/ 6197600 h 6197600"/>
                <a:gd name="connsiteX0" fmla="*/ 11291 w 1478847"/>
                <a:gd name="connsiteY0" fmla="*/ 0 h 6197600"/>
                <a:gd name="connsiteX1" fmla="*/ 1478846 w 1478847"/>
                <a:gd name="connsiteY1" fmla="*/ 666044 h 6197600"/>
                <a:gd name="connsiteX2" fmla="*/ 22580 w 1478847"/>
                <a:gd name="connsiteY2" fmla="*/ 1038578 h 6197600"/>
                <a:gd name="connsiteX3" fmla="*/ 1467558 w 1478847"/>
                <a:gd name="connsiteY3" fmla="*/ 1648178 h 6197600"/>
                <a:gd name="connsiteX4" fmla="*/ 2 w 1478847"/>
                <a:gd name="connsiteY4" fmla="*/ 2280355 h 6197600"/>
                <a:gd name="connsiteX5" fmla="*/ 1456268 w 1478847"/>
                <a:gd name="connsiteY5" fmla="*/ 2675467 h 6197600"/>
                <a:gd name="connsiteX6" fmla="*/ 11291 w 1478847"/>
                <a:gd name="connsiteY6" fmla="*/ 3014133 h 6197600"/>
                <a:gd name="connsiteX7" fmla="*/ 1467557 w 1478847"/>
                <a:gd name="connsiteY7" fmla="*/ 3420533 h 6197600"/>
                <a:gd name="connsiteX8" fmla="*/ 11291 w 1478847"/>
                <a:gd name="connsiteY8" fmla="*/ 3702755 h 6197600"/>
                <a:gd name="connsiteX9" fmla="*/ 1444980 w 1478847"/>
                <a:gd name="connsiteY9" fmla="*/ 4165600 h 6197600"/>
                <a:gd name="connsiteX10" fmla="*/ 11291 w 1478847"/>
                <a:gd name="connsiteY10" fmla="*/ 4436533 h 6197600"/>
                <a:gd name="connsiteX11" fmla="*/ 1433691 w 1478847"/>
                <a:gd name="connsiteY11" fmla="*/ 5012267 h 6197600"/>
                <a:gd name="connsiteX12" fmla="*/ 857957 w 1478847"/>
                <a:gd name="connsiteY12" fmla="*/ 5226755 h 6197600"/>
                <a:gd name="connsiteX13" fmla="*/ 609602 w 1478847"/>
                <a:gd name="connsiteY13" fmla="*/ 5655733 h 6197600"/>
                <a:gd name="connsiteX14" fmla="*/ 609602 w 1478847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56275 w 1467564"/>
                <a:gd name="connsiteY3" fmla="*/ 1648178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4289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44986 w 1456274"/>
                <a:gd name="connsiteY3" fmla="*/ 1535289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33697 w 1456274"/>
                <a:gd name="connsiteY3" fmla="*/ 1343377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56267 w 1467556"/>
                <a:gd name="connsiteY5" fmla="*/ 2675467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702755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815644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90134"/>
                <a:gd name="connsiteY0" fmla="*/ 0 h 6197600"/>
                <a:gd name="connsiteX1" fmla="*/ 1444979 w 1490134"/>
                <a:gd name="connsiteY1" fmla="*/ 417690 h 6197600"/>
                <a:gd name="connsiteX2" fmla="*/ 22579 w 1490134"/>
                <a:gd name="connsiteY2" fmla="*/ 869244 h 6197600"/>
                <a:gd name="connsiteX3" fmla="*/ 1444979 w 1490134"/>
                <a:gd name="connsiteY3" fmla="*/ 1343377 h 6197600"/>
                <a:gd name="connsiteX4" fmla="*/ 1 w 1490134"/>
                <a:gd name="connsiteY4" fmla="*/ 1896532 h 6197600"/>
                <a:gd name="connsiteX5" fmla="*/ 1433690 w 1490134"/>
                <a:gd name="connsiteY5" fmla="*/ 2393244 h 6197600"/>
                <a:gd name="connsiteX6" fmla="*/ 22579 w 1490134"/>
                <a:gd name="connsiteY6" fmla="*/ 2935111 h 6197600"/>
                <a:gd name="connsiteX7" fmla="*/ 1467556 w 1490134"/>
                <a:gd name="connsiteY7" fmla="*/ 3420533 h 6197600"/>
                <a:gd name="connsiteX8" fmla="*/ 11290 w 1490134"/>
                <a:gd name="connsiteY8" fmla="*/ 3815644 h 6197600"/>
                <a:gd name="connsiteX9" fmla="*/ 1490134 w 1490134"/>
                <a:gd name="connsiteY9" fmla="*/ 4402666 h 6197600"/>
                <a:gd name="connsiteX10" fmla="*/ 11290 w 1490134"/>
                <a:gd name="connsiteY10" fmla="*/ 4436533 h 6197600"/>
                <a:gd name="connsiteX11" fmla="*/ 1433690 w 1490134"/>
                <a:gd name="connsiteY11" fmla="*/ 5012267 h 6197600"/>
                <a:gd name="connsiteX12" fmla="*/ 857956 w 1490134"/>
                <a:gd name="connsiteY12" fmla="*/ 5226755 h 6197600"/>
                <a:gd name="connsiteX13" fmla="*/ 609601 w 1490134"/>
                <a:gd name="connsiteY13" fmla="*/ 5655733 h 6197600"/>
                <a:gd name="connsiteX14" fmla="*/ 609601 w 1490134"/>
                <a:gd name="connsiteY14" fmla="*/ 6197600 h 6197600"/>
                <a:gd name="connsiteX0" fmla="*/ 11339 w 1490184"/>
                <a:gd name="connsiteY0" fmla="*/ 0 h 6197600"/>
                <a:gd name="connsiteX1" fmla="*/ 1445028 w 1490184"/>
                <a:gd name="connsiteY1" fmla="*/ 417690 h 6197600"/>
                <a:gd name="connsiteX2" fmla="*/ 22628 w 1490184"/>
                <a:gd name="connsiteY2" fmla="*/ 869244 h 6197600"/>
                <a:gd name="connsiteX3" fmla="*/ 1445028 w 1490184"/>
                <a:gd name="connsiteY3" fmla="*/ 1343377 h 6197600"/>
                <a:gd name="connsiteX4" fmla="*/ 50 w 1490184"/>
                <a:gd name="connsiteY4" fmla="*/ 1896532 h 6197600"/>
                <a:gd name="connsiteX5" fmla="*/ 1433739 w 1490184"/>
                <a:gd name="connsiteY5" fmla="*/ 2393244 h 6197600"/>
                <a:gd name="connsiteX6" fmla="*/ 22628 w 1490184"/>
                <a:gd name="connsiteY6" fmla="*/ 2935111 h 6197600"/>
                <a:gd name="connsiteX7" fmla="*/ 1467605 w 1490184"/>
                <a:gd name="connsiteY7" fmla="*/ 3420533 h 6197600"/>
                <a:gd name="connsiteX8" fmla="*/ 11339 w 1490184"/>
                <a:gd name="connsiteY8" fmla="*/ 3815644 h 6197600"/>
                <a:gd name="connsiteX9" fmla="*/ 1490183 w 1490184"/>
                <a:gd name="connsiteY9" fmla="*/ 4402666 h 6197600"/>
                <a:gd name="connsiteX10" fmla="*/ 50 w 1490184"/>
                <a:gd name="connsiteY10" fmla="*/ 4718755 h 6197600"/>
                <a:gd name="connsiteX11" fmla="*/ 1433739 w 1490184"/>
                <a:gd name="connsiteY11" fmla="*/ 5012267 h 6197600"/>
                <a:gd name="connsiteX12" fmla="*/ 858005 w 1490184"/>
                <a:gd name="connsiteY12" fmla="*/ 5226755 h 6197600"/>
                <a:gd name="connsiteX13" fmla="*/ 609650 w 1490184"/>
                <a:gd name="connsiteY13" fmla="*/ 5655733 h 6197600"/>
                <a:gd name="connsiteX14" fmla="*/ 609650 w 1490184"/>
                <a:gd name="connsiteY14" fmla="*/ 6197600 h 6197600"/>
                <a:gd name="connsiteX0" fmla="*/ 11291 w 1522167"/>
                <a:gd name="connsiteY0" fmla="*/ 0 h 6197600"/>
                <a:gd name="connsiteX1" fmla="*/ 1444980 w 1522167"/>
                <a:gd name="connsiteY1" fmla="*/ 417690 h 6197600"/>
                <a:gd name="connsiteX2" fmla="*/ 22580 w 1522167"/>
                <a:gd name="connsiteY2" fmla="*/ 869244 h 6197600"/>
                <a:gd name="connsiteX3" fmla="*/ 1444980 w 1522167"/>
                <a:gd name="connsiteY3" fmla="*/ 1343377 h 6197600"/>
                <a:gd name="connsiteX4" fmla="*/ 2 w 1522167"/>
                <a:gd name="connsiteY4" fmla="*/ 1896532 h 6197600"/>
                <a:gd name="connsiteX5" fmla="*/ 1433691 w 1522167"/>
                <a:gd name="connsiteY5" fmla="*/ 2393244 h 6197600"/>
                <a:gd name="connsiteX6" fmla="*/ 22580 w 1522167"/>
                <a:gd name="connsiteY6" fmla="*/ 2935111 h 6197600"/>
                <a:gd name="connsiteX7" fmla="*/ 1467557 w 1522167"/>
                <a:gd name="connsiteY7" fmla="*/ 3420533 h 6197600"/>
                <a:gd name="connsiteX8" fmla="*/ 11291 w 1522167"/>
                <a:gd name="connsiteY8" fmla="*/ 3815644 h 6197600"/>
                <a:gd name="connsiteX9" fmla="*/ 1490135 w 1522167"/>
                <a:gd name="connsiteY9" fmla="*/ 4402666 h 6197600"/>
                <a:gd name="connsiteX10" fmla="*/ 2 w 1522167"/>
                <a:gd name="connsiteY10" fmla="*/ 4718755 h 6197600"/>
                <a:gd name="connsiteX11" fmla="*/ 1501424 w 1522167"/>
                <a:gd name="connsiteY11" fmla="*/ 5249334 h 6197600"/>
                <a:gd name="connsiteX12" fmla="*/ 857957 w 1522167"/>
                <a:gd name="connsiteY12" fmla="*/ 5226755 h 6197600"/>
                <a:gd name="connsiteX13" fmla="*/ 609602 w 1522167"/>
                <a:gd name="connsiteY13" fmla="*/ 5655733 h 6197600"/>
                <a:gd name="connsiteX14" fmla="*/ 609602 w 1522167"/>
                <a:gd name="connsiteY14" fmla="*/ 6197600 h 6197600"/>
                <a:gd name="connsiteX0" fmla="*/ 11291 w 1500130"/>
                <a:gd name="connsiteY0" fmla="*/ 0 h 6197600"/>
                <a:gd name="connsiteX1" fmla="*/ 1444980 w 1500130"/>
                <a:gd name="connsiteY1" fmla="*/ 417690 h 6197600"/>
                <a:gd name="connsiteX2" fmla="*/ 22580 w 1500130"/>
                <a:gd name="connsiteY2" fmla="*/ 869244 h 6197600"/>
                <a:gd name="connsiteX3" fmla="*/ 1444980 w 1500130"/>
                <a:gd name="connsiteY3" fmla="*/ 1343377 h 6197600"/>
                <a:gd name="connsiteX4" fmla="*/ 2 w 1500130"/>
                <a:gd name="connsiteY4" fmla="*/ 1896532 h 6197600"/>
                <a:gd name="connsiteX5" fmla="*/ 1433691 w 1500130"/>
                <a:gd name="connsiteY5" fmla="*/ 2393244 h 6197600"/>
                <a:gd name="connsiteX6" fmla="*/ 22580 w 1500130"/>
                <a:gd name="connsiteY6" fmla="*/ 2935111 h 6197600"/>
                <a:gd name="connsiteX7" fmla="*/ 1467557 w 1500130"/>
                <a:gd name="connsiteY7" fmla="*/ 3420533 h 6197600"/>
                <a:gd name="connsiteX8" fmla="*/ 11291 w 1500130"/>
                <a:gd name="connsiteY8" fmla="*/ 3815644 h 6197600"/>
                <a:gd name="connsiteX9" fmla="*/ 1490135 w 1500130"/>
                <a:gd name="connsiteY9" fmla="*/ 4402666 h 6197600"/>
                <a:gd name="connsiteX10" fmla="*/ 2 w 1500130"/>
                <a:gd name="connsiteY10" fmla="*/ 4718755 h 6197600"/>
                <a:gd name="connsiteX11" fmla="*/ 1478847 w 1500130"/>
                <a:gd name="connsiteY11" fmla="*/ 5204178 h 6197600"/>
                <a:gd name="connsiteX12" fmla="*/ 857957 w 1500130"/>
                <a:gd name="connsiteY12" fmla="*/ 5226755 h 6197600"/>
                <a:gd name="connsiteX13" fmla="*/ 609602 w 1500130"/>
                <a:gd name="connsiteY13" fmla="*/ 5655733 h 6197600"/>
                <a:gd name="connsiteX14" fmla="*/ 609602 w 1500130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57987 w 1490166"/>
                <a:gd name="connsiteY12" fmla="*/ 52267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0 w 1490165"/>
                <a:gd name="connsiteY0" fmla="*/ 0 h 6197600"/>
                <a:gd name="connsiteX1" fmla="*/ 1445009 w 1490165"/>
                <a:gd name="connsiteY1" fmla="*/ 417690 h 6197600"/>
                <a:gd name="connsiteX2" fmla="*/ 22609 w 1490165"/>
                <a:gd name="connsiteY2" fmla="*/ 869244 h 6197600"/>
                <a:gd name="connsiteX3" fmla="*/ 1445009 w 1490165"/>
                <a:gd name="connsiteY3" fmla="*/ 1343377 h 6197600"/>
                <a:gd name="connsiteX4" fmla="*/ 31 w 1490165"/>
                <a:gd name="connsiteY4" fmla="*/ 1896532 h 6197600"/>
                <a:gd name="connsiteX5" fmla="*/ 1433720 w 1490165"/>
                <a:gd name="connsiteY5" fmla="*/ 2393244 h 6197600"/>
                <a:gd name="connsiteX6" fmla="*/ 22609 w 1490165"/>
                <a:gd name="connsiteY6" fmla="*/ 2935111 h 6197600"/>
                <a:gd name="connsiteX7" fmla="*/ 1467586 w 1490165"/>
                <a:gd name="connsiteY7" fmla="*/ 3420533 h 6197600"/>
                <a:gd name="connsiteX8" fmla="*/ 11320 w 1490165"/>
                <a:gd name="connsiteY8" fmla="*/ 3815644 h 6197600"/>
                <a:gd name="connsiteX9" fmla="*/ 1490164 w 1490165"/>
                <a:gd name="connsiteY9" fmla="*/ 4402666 h 6197600"/>
                <a:gd name="connsiteX10" fmla="*/ 31 w 1490165"/>
                <a:gd name="connsiteY10" fmla="*/ 4718755 h 6197600"/>
                <a:gd name="connsiteX11" fmla="*/ 1445009 w 1490165"/>
                <a:gd name="connsiteY11" fmla="*/ 5192890 h 6197600"/>
                <a:gd name="connsiteX12" fmla="*/ 857986 w 1490165"/>
                <a:gd name="connsiteY12" fmla="*/ 5226755 h 6197600"/>
                <a:gd name="connsiteX13" fmla="*/ 609631 w 1490165"/>
                <a:gd name="connsiteY13" fmla="*/ 5655733 h 6197600"/>
                <a:gd name="connsiteX14" fmla="*/ 609631 w 1490165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54788 w 1490166"/>
                <a:gd name="connsiteY13" fmla="*/ 5870222 h 6197600"/>
                <a:gd name="connsiteX14" fmla="*/ 609632 w 1490166"/>
                <a:gd name="connsiteY14" fmla="*/ 6197600 h 6197600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54788 w 1490166"/>
                <a:gd name="connsiteY13" fmla="*/ 5870222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54788 w 1490166"/>
                <a:gd name="connsiteY13" fmla="*/ 5791199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982164 w 1490166"/>
                <a:gd name="connsiteY12" fmla="*/ 5486399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32 w 1490166"/>
                <a:gd name="connsiteY4" fmla="*/ 1896532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806221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32 w 1490166"/>
                <a:gd name="connsiteY6" fmla="*/ 2777067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292 w 1477165"/>
                <a:gd name="connsiteY0" fmla="*/ 0 h 6705601"/>
                <a:gd name="connsiteX1" fmla="*/ 1444981 w 1477165"/>
                <a:gd name="connsiteY1" fmla="*/ 417690 h 6705601"/>
                <a:gd name="connsiteX2" fmla="*/ 22581 w 1477165"/>
                <a:gd name="connsiteY2" fmla="*/ 869244 h 6705601"/>
                <a:gd name="connsiteX3" fmla="*/ 1444981 w 1477165"/>
                <a:gd name="connsiteY3" fmla="*/ 1343377 h 6705601"/>
                <a:gd name="connsiteX4" fmla="*/ 11292 w 1477165"/>
                <a:gd name="connsiteY4" fmla="*/ 1783643 h 6705601"/>
                <a:gd name="connsiteX5" fmla="*/ 1456269 w 1477165"/>
                <a:gd name="connsiteY5" fmla="*/ 2291644 h 6705601"/>
                <a:gd name="connsiteX6" fmla="*/ 3 w 1477165"/>
                <a:gd name="connsiteY6" fmla="*/ 2777067 h 6705601"/>
                <a:gd name="connsiteX7" fmla="*/ 1444980 w 1477165"/>
                <a:gd name="connsiteY7" fmla="*/ 3262489 h 6705601"/>
                <a:gd name="connsiteX8" fmla="*/ 11292 w 1477165"/>
                <a:gd name="connsiteY8" fmla="*/ 3815644 h 6705601"/>
                <a:gd name="connsiteX9" fmla="*/ 1456270 w 1477165"/>
                <a:gd name="connsiteY9" fmla="*/ 4233332 h 6705601"/>
                <a:gd name="connsiteX10" fmla="*/ 3 w 1477165"/>
                <a:gd name="connsiteY10" fmla="*/ 4718755 h 6705601"/>
                <a:gd name="connsiteX11" fmla="*/ 1444981 w 1477165"/>
                <a:gd name="connsiteY11" fmla="*/ 5192890 h 6705601"/>
                <a:gd name="connsiteX12" fmla="*/ 982135 w 1477165"/>
                <a:gd name="connsiteY12" fmla="*/ 5486399 h 6705601"/>
                <a:gd name="connsiteX13" fmla="*/ 733782 w 1477165"/>
                <a:gd name="connsiteY13" fmla="*/ 5813777 h 6705601"/>
                <a:gd name="connsiteX14" fmla="*/ 688625 w 1477165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718755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639733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66371" h="6649157">
                  <a:moveTo>
                    <a:pt x="22586" y="0"/>
                  </a:moveTo>
                  <a:cubicBezTo>
                    <a:pt x="812807" y="115711"/>
                    <a:pt x="1444986" y="225779"/>
                    <a:pt x="1444986" y="361246"/>
                  </a:cubicBezTo>
                  <a:cubicBezTo>
                    <a:pt x="1444986" y="496713"/>
                    <a:pt x="22586" y="658519"/>
                    <a:pt x="22586" y="812800"/>
                  </a:cubicBezTo>
                  <a:cubicBezTo>
                    <a:pt x="22586" y="967081"/>
                    <a:pt x="1446868" y="1115718"/>
                    <a:pt x="1444986" y="1286933"/>
                  </a:cubicBezTo>
                  <a:cubicBezTo>
                    <a:pt x="1443105" y="1458148"/>
                    <a:pt x="9416" y="1569155"/>
                    <a:pt x="11297" y="1727199"/>
                  </a:cubicBezTo>
                  <a:cubicBezTo>
                    <a:pt x="13178" y="1885243"/>
                    <a:pt x="1454393" y="2112904"/>
                    <a:pt x="1456274" y="2235200"/>
                  </a:cubicBezTo>
                  <a:cubicBezTo>
                    <a:pt x="1458156" y="2357496"/>
                    <a:pt x="1889" y="2558816"/>
                    <a:pt x="8" y="2720623"/>
                  </a:cubicBezTo>
                  <a:cubicBezTo>
                    <a:pt x="-1873" y="2882430"/>
                    <a:pt x="1443104" y="3032949"/>
                    <a:pt x="1444985" y="3206045"/>
                  </a:cubicBezTo>
                  <a:cubicBezTo>
                    <a:pt x="1446866" y="3379141"/>
                    <a:pt x="9415" y="3597393"/>
                    <a:pt x="11297" y="3759200"/>
                  </a:cubicBezTo>
                  <a:cubicBezTo>
                    <a:pt x="13179" y="3921007"/>
                    <a:pt x="1458156" y="4039540"/>
                    <a:pt x="1456275" y="4176888"/>
                  </a:cubicBezTo>
                  <a:cubicBezTo>
                    <a:pt x="1454394" y="4314236"/>
                    <a:pt x="3771" y="4440296"/>
                    <a:pt x="8" y="4583289"/>
                  </a:cubicBezTo>
                  <a:cubicBezTo>
                    <a:pt x="-3755" y="4726282"/>
                    <a:pt x="1270008" y="4893735"/>
                    <a:pt x="1433697" y="5034846"/>
                  </a:cubicBezTo>
                  <a:cubicBezTo>
                    <a:pt x="1597386" y="5175957"/>
                    <a:pt x="1098792" y="5309541"/>
                    <a:pt x="982140" y="5429955"/>
                  </a:cubicBezTo>
                  <a:cubicBezTo>
                    <a:pt x="865488" y="5550369"/>
                    <a:pt x="782705" y="5554133"/>
                    <a:pt x="733787" y="5757333"/>
                  </a:cubicBezTo>
                  <a:cubicBezTo>
                    <a:pt x="684869" y="5960533"/>
                    <a:pt x="667933" y="6459127"/>
                    <a:pt x="688630" y="6649157"/>
                  </a:cubicBezTo>
                </a:path>
              </a:pathLst>
            </a:cu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72" name="テキスト ボックス 171"/>
            <p:cNvSpPr txBox="1"/>
            <p:nvPr/>
          </p:nvSpPr>
          <p:spPr>
            <a:xfrm>
              <a:off x="4729140" y="2079723"/>
              <a:ext cx="517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7</a:t>
              </a:r>
              <a:endParaRPr kumimoji="1" lang="ja-JP" altLang="en-US" dirty="0"/>
            </a:p>
          </p:txBody>
        </p:sp>
      </p:grpSp>
      <p:sp>
        <p:nvSpPr>
          <p:cNvPr id="173" name="正方形/長方形 172"/>
          <p:cNvSpPr/>
          <p:nvPr/>
        </p:nvSpPr>
        <p:spPr>
          <a:xfrm>
            <a:off x="9433367" y="3973049"/>
            <a:ext cx="2476982" cy="26129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" name="正方形/長方形 173"/>
          <p:cNvSpPr/>
          <p:nvPr/>
        </p:nvSpPr>
        <p:spPr>
          <a:xfrm>
            <a:off x="7531577" y="4078929"/>
            <a:ext cx="481261" cy="514668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タイトル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00150"/>
          </a:xfrm>
        </p:spPr>
        <p:txBody>
          <a:bodyPr/>
          <a:lstStyle/>
          <a:p>
            <a:pPr algn="ctr"/>
            <a:r>
              <a:rPr kumimoji="1" lang="en-US" altLang="ja-JP" dirty="0" smtClean="0"/>
              <a:t>An example of partial sums</a:t>
            </a:r>
            <a:endParaRPr kumimoji="1" lang="ja-JP" altLang="en-US" dirty="0"/>
          </a:p>
        </p:txBody>
      </p:sp>
      <p:sp>
        <p:nvSpPr>
          <p:cNvPr id="176" name="テキスト ボックス 175"/>
          <p:cNvSpPr txBox="1"/>
          <p:nvPr/>
        </p:nvSpPr>
        <p:spPr>
          <a:xfrm>
            <a:off x="605623" y="5862751"/>
            <a:ext cx="4311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 smtClean="0"/>
              <a:t>Register cache</a:t>
            </a:r>
            <a:endParaRPr kumimoji="1" lang="ja-JP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7" name="テキスト ボックス 176"/>
              <p:cNvSpPr txBox="1"/>
              <p:nvPr/>
            </p:nvSpPr>
            <p:spPr>
              <a:xfrm>
                <a:off x="6619468" y="5848327"/>
                <a:ext cx="23596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kumimoji="1" lang="en-US" altLang="ja-JP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kumimoji="1" lang="ja-JP" altLang="en-US" sz="2800" dirty="0" smtClean="0"/>
                  <a:t> </a:t>
                </a:r>
                <a:r>
                  <a:rPr kumimoji="1" lang="en-US" altLang="ja-JP" sz="2800" dirty="0" smtClean="0"/>
                  <a:t>filter</a:t>
                </a:r>
                <a:endParaRPr kumimoji="1" lang="ja-JP" altLang="en-US" sz="2800" dirty="0"/>
              </a:p>
            </p:txBody>
          </p:sp>
        </mc:Choice>
        <mc:Fallback xmlns="">
          <p:sp>
            <p:nvSpPr>
              <p:cNvPr id="177" name="テキスト ボックス 1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9468" y="5848327"/>
                <a:ext cx="2359656" cy="523220"/>
              </a:xfrm>
              <a:prstGeom prst="rect">
                <a:avLst/>
              </a:prstGeom>
              <a:blipFill>
                <a:blip r:embed="rId57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1" name="テキスト ボックス 130"/>
          <p:cNvSpPr txBox="1"/>
          <p:nvPr/>
        </p:nvSpPr>
        <p:spPr>
          <a:xfrm>
            <a:off x="715568" y="1389464"/>
            <a:ext cx="4803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8 threads in a single warp</a:t>
            </a:r>
            <a:endParaRPr kumimoji="1" lang="ja-JP" altLang="en-US" sz="2400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9EAFA-5179-9743-9A1F-E727A51B7B8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1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楕円 15"/>
          <p:cNvSpPr/>
          <p:nvPr/>
        </p:nvSpPr>
        <p:spPr>
          <a:xfrm>
            <a:off x="617348" y="2998650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" name="楕円 16"/>
          <p:cNvSpPr/>
          <p:nvPr/>
        </p:nvSpPr>
        <p:spPr>
          <a:xfrm>
            <a:off x="617348" y="3677535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楕円 17"/>
          <p:cNvSpPr/>
          <p:nvPr/>
        </p:nvSpPr>
        <p:spPr>
          <a:xfrm>
            <a:off x="617348" y="4397766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416"/>
              <p:cNvSpPr txBox="1"/>
              <p:nvPr/>
            </p:nvSpPr>
            <p:spPr>
              <a:xfrm>
                <a:off x="663068" y="3009424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36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068" y="3009424"/>
                <a:ext cx="314317" cy="307777"/>
              </a:xfrm>
              <a:prstGeom prst="rect">
                <a:avLst/>
              </a:prstGeom>
              <a:blipFill>
                <a:blip r:embed="rId3"/>
                <a:stretch>
                  <a:fillRect l="-11765" r="-9804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416"/>
              <p:cNvSpPr txBox="1"/>
              <p:nvPr/>
            </p:nvSpPr>
            <p:spPr>
              <a:xfrm>
                <a:off x="663068" y="3677535"/>
                <a:ext cx="30835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37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068" y="3677535"/>
                <a:ext cx="308354" cy="307777"/>
              </a:xfrm>
              <a:prstGeom prst="rect">
                <a:avLst/>
              </a:prstGeom>
              <a:blipFill>
                <a:blip r:embed="rId4"/>
                <a:stretch>
                  <a:fillRect l="-12000" r="-10000" b="-1372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416"/>
              <p:cNvSpPr txBox="1"/>
              <p:nvPr/>
            </p:nvSpPr>
            <p:spPr>
              <a:xfrm>
                <a:off x="663068" y="4397766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38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068" y="4397766"/>
                <a:ext cx="314317" cy="307777"/>
              </a:xfrm>
              <a:prstGeom prst="rect">
                <a:avLst/>
              </a:prstGeom>
              <a:blipFill>
                <a:blip r:embed="rId5"/>
                <a:stretch>
                  <a:fillRect l="-11765" r="-9804" b="-156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楕円 38"/>
          <p:cNvSpPr/>
          <p:nvPr/>
        </p:nvSpPr>
        <p:spPr>
          <a:xfrm>
            <a:off x="1194491" y="2998650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0" name="楕円 39"/>
          <p:cNvSpPr/>
          <p:nvPr/>
        </p:nvSpPr>
        <p:spPr>
          <a:xfrm>
            <a:off x="1194491" y="3677535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楕円 40"/>
          <p:cNvSpPr/>
          <p:nvPr/>
        </p:nvSpPr>
        <p:spPr>
          <a:xfrm>
            <a:off x="1194491" y="4397766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6"/>
              <p:cNvSpPr txBox="1"/>
              <p:nvPr/>
            </p:nvSpPr>
            <p:spPr>
              <a:xfrm>
                <a:off x="1240211" y="3009424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42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211" y="3009424"/>
                <a:ext cx="314317" cy="307777"/>
              </a:xfrm>
              <a:prstGeom prst="rect">
                <a:avLst/>
              </a:prstGeom>
              <a:blipFill>
                <a:blip r:embed="rId6"/>
                <a:stretch>
                  <a:fillRect l="-9615" r="-9615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テキスト ボックス 416"/>
              <p:cNvSpPr txBox="1"/>
              <p:nvPr/>
            </p:nvSpPr>
            <p:spPr>
              <a:xfrm>
                <a:off x="1240211" y="3677535"/>
                <a:ext cx="30835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43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211" y="3677535"/>
                <a:ext cx="308354" cy="307777"/>
              </a:xfrm>
              <a:prstGeom prst="rect">
                <a:avLst/>
              </a:prstGeom>
              <a:blipFill>
                <a:blip r:embed="rId7"/>
                <a:stretch>
                  <a:fillRect l="-9804" r="-7843" b="-1372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416"/>
              <p:cNvSpPr txBox="1"/>
              <p:nvPr/>
            </p:nvSpPr>
            <p:spPr>
              <a:xfrm>
                <a:off x="1240211" y="4397766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44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211" y="4397766"/>
                <a:ext cx="314317" cy="307777"/>
              </a:xfrm>
              <a:prstGeom prst="rect">
                <a:avLst/>
              </a:prstGeom>
              <a:blipFill>
                <a:blip r:embed="rId8"/>
                <a:stretch>
                  <a:fillRect l="-9615" r="-9615" b="-156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楕円 44"/>
          <p:cNvSpPr/>
          <p:nvPr/>
        </p:nvSpPr>
        <p:spPr>
          <a:xfrm>
            <a:off x="1767683" y="2986387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6" name="楕円 45"/>
          <p:cNvSpPr/>
          <p:nvPr/>
        </p:nvSpPr>
        <p:spPr>
          <a:xfrm>
            <a:off x="1767683" y="3665272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楕円 46"/>
          <p:cNvSpPr/>
          <p:nvPr/>
        </p:nvSpPr>
        <p:spPr>
          <a:xfrm>
            <a:off x="1767683" y="4385503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テキスト ボックス 416"/>
              <p:cNvSpPr txBox="1"/>
              <p:nvPr/>
            </p:nvSpPr>
            <p:spPr>
              <a:xfrm>
                <a:off x="1813403" y="2997161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48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403" y="2997161"/>
                <a:ext cx="314317" cy="307777"/>
              </a:xfrm>
              <a:prstGeom prst="rect">
                <a:avLst/>
              </a:prstGeom>
              <a:blipFill>
                <a:blip r:embed="rId9"/>
                <a:stretch>
                  <a:fillRect l="-9615" r="-9615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テキスト ボックス 416"/>
              <p:cNvSpPr txBox="1"/>
              <p:nvPr/>
            </p:nvSpPr>
            <p:spPr>
              <a:xfrm>
                <a:off x="1813403" y="3665272"/>
                <a:ext cx="30835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49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403" y="3665272"/>
                <a:ext cx="308354" cy="307777"/>
              </a:xfrm>
              <a:prstGeom prst="rect">
                <a:avLst/>
              </a:prstGeom>
              <a:blipFill>
                <a:blip r:embed="rId10"/>
                <a:stretch>
                  <a:fillRect l="-9804" r="-7843" b="-1372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テキスト ボックス 416"/>
              <p:cNvSpPr txBox="1"/>
              <p:nvPr/>
            </p:nvSpPr>
            <p:spPr>
              <a:xfrm>
                <a:off x="1813403" y="4385503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50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403" y="4385503"/>
                <a:ext cx="314317" cy="307777"/>
              </a:xfrm>
              <a:prstGeom prst="rect">
                <a:avLst/>
              </a:prstGeom>
              <a:blipFill>
                <a:blip r:embed="rId11"/>
                <a:stretch>
                  <a:fillRect l="-9615" r="-9615" b="-156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楕円 50"/>
          <p:cNvSpPr/>
          <p:nvPr/>
        </p:nvSpPr>
        <p:spPr>
          <a:xfrm>
            <a:off x="2356115" y="2986387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2" name="楕円 51"/>
          <p:cNvSpPr/>
          <p:nvPr/>
        </p:nvSpPr>
        <p:spPr>
          <a:xfrm>
            <a:off x="2356115" y="3665272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楕円 52"/>
          <p:cNvSpPr/>
          <p:nvPr/>
        </p:nvSpPr>
        <p:spPr>
          <a:xfrm>
            <a:off x="2356115" y="4385503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テキスト ボックス 416"/>
              <p:cNvSpPr txBox="1"/>
              <p:nvPr/>
            </p:nvSpPr>
            <p:spPr>
              <a:xfrm>
                <a:off x="2401835" y="2997161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54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1835" y="2997161"/>
                <a:ext cx="314317" cy="307777"/>
              </a:xfrm>
              <a:prstGeom prst="rect">
                <a:avLst/>
              </a:prstGeom>
              <a:blipFill>
                <a:blip r:embed="rId12"/>
                <a:stretch>
                  <a:fillRect l="-9615" r="-9615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テキスト ボックス 416"/>
              <p:cNvSpPr txBox="1"/>
              <p:nvPr/>
            </p:nvSpPr>
            <p:spPr>
              <a:xfrm>
                <a:off x="2401835" y="3665272"/>
                <a:ext cx="30835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55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1835" y="3665272"/>
                <a:ext cx="308354" cy="307777"/>
              </a:xfrm>
              <a:prstGeom prst="rect">
                <a:avLst/>
              </a:prstGeom>
              <a:blipFill>
                <a:blip r:embed="rId13"/>
                <a:stretch>
                  <a:fillRect l="-9804" r="-7843" b="-1372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テキスト ボックス 416"/>
              <p:cNvSpPr txBox="1"/>
              <p:nvPr/>
            </p:nvSpPr>
            <p:spPr>
              <a:xfrm>
                <a:off x="2401835" y="4385503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56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1835" y="4385503"/>
                <a:ext cx="314317" cy="307777"/>
              </a:xfrm>
              <a:prstGeom prst="rect">
                <a:avLst/>
              </a:prstGeom>
              <a:blipFill>
                <a:blip r:embed="rId14"/>
                <a:stretch>
                  <a:fillRect l="-9615" r="-9615" b="-156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グループ化 7"/>
          <p:cNvGrpSpPr/>
          <p:nvPr/>
        </p:nvGrpSpPr>
        <p:grpSpPr>
          <a:xfrm>
            <a:off x="7078830" y="4152667"/>
            <a:ext cx="1410147" cy="1313158"/>
            <a:chOff x="9264230" y="73882"/>
            <a:chExt cx="1918250" cy="1890593"/>
          </a:xfrm>
        </p:grpSpPr>
        <p:sp>
          <p:nvSpPr>
            <p:cNvPr id="58" name="楕円 57"/>
            <p:cNvSpPr/>
            <p:nvPr/>
          </p:nvSpPr>
          <p:spPr>
            <a:xfrm>
              <a:off x="9264230" y="86145"/>
              <a:ext cx="411480" cy="41148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 dirty="0"/>
            </a:p>
          </p:txBody>
        </p:sp>
        <p:sp>
          <p:nvSpPr>
            <p:cNvPr id="59" name="楕円 58"/>
            <p:cNvSpPr/>
            <p:nvPr/>
          </p:nvSpPr>
          <p:spPr>
            <a:xfrm>
              <a:off x="9264230" y="821475"/>
              <a:ext cx="411480" cy="41148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60" name="楕円 59"/>
            <p:cNvSpPr/>
            <p:nvPr/>
          </p:nvSpPr>
          <p:spPr>
            <a:xfrm>
              <a:off x="9264230" y="1552995"/>
              <a:ext cx="411480" cy="41148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テキスト ボックス 416"/>
                <p:cNvSpPr txBox="1"/>
                <p:nvPr/>
              </p:nvSpPr>
              <p:spPr>
                <a:xfrm>
                  <a:off x="9309949" y="96918"/>
                  <a:ext cx="439969" cy="37320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00</m:t>
                            </m:r>
                          </m:sub>
                        </m:sSub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61" name="テキスト ボックス 4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09949" y="96918"/>
                  <a:ext cx="439969" cy="373206"/>
                </a:xfrm>
                <a:prstGeom prst="rect">
                  <a:avLst/>
                </a:prstGeom>
                <a:blipFill>
                  <a:blip r:embed="rId15"/>
                  <a:stretch>
                    <a:fillRect l="-29630" t="-4762" r="-9259" b="-4523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テキスト ボックス 416"/>
                <p:cNvSpPr txBox="1"/>
                <p:nvPr/>
              </p:nvSpPr>
              <p:spPr>
                <a:xfrm>
                  <a:off x="9309949" y="821476"/>
                  <a:ext cx="431231" cy="37320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>
                  <a:defPPr>
                    <a:defRPr lang="en-US"/>
                  </a:defPPr>
                  <a:lvl1pPr>
                    <a:defRPr sz="2000" i="1">
                      <a:latin typeface="Cambria Math" panose="02040503050406030204" pitchFamily="18" charset="0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80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ja-JP" sz="1800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oMath>
                    </m:oMathPara>
                  </a14:m>
                  <a:endParaRPr lang="ja-JP" altLang="en-US" sz="1800" dirty="0"/>
                </a:p>
              </p:txBody>
            </p:sp>
          </mc:Choice>
          <mc:Fallback xmlns="">
            <p:sp>
              <p:nvSpPr>
                <p:cNvPr id="62" name="テキスト ボックス 4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09949" y="821476"/>
                  <a:ext cx="431231" cy="373206"/>
                </a:xfrm>
                <a:prstGeom prst="rect">
                  <a:avLst/>
                </a:prstGeom>
                <a:blipFill>
                  <a:blip r:embed="rId16"/>
                  <a:stretch>
                    <a:fillRect l="-30769" r="-11538" b="-4418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テキスト ボックス 416"/>
                <p:cNvSpPr txBox="1"/>
                <p:nvPr/>
              </p:nvSpPr>
              <p:spPr>
                <a:xfrm>
                  <a:off x="9309949" y="1552994"/>
                  <a:ext cx="437946" cy="37320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20</m:t>
                            </m:r>
                          </m:sub>
                        </m:sSub>
                      </m:oMath>
                    </m:oMathPara>
                  </a14:m>
                  <a:endParaRPr lang="ja-JP" altLang="en-US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3" name="テキスト ボックス 4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09949" y="1552994"/>
                  <a:ext cx="437946" cy="373206"/>
                </a:xfrm>
                <a:prstGeom prst="rect">
                  <a:avLst/>
                </a:prstGeom>
                <a:blipFill>
                  <a:blip r:embed="rId17"/>
                  <a:stretch>
                    <a:fillRect l="-30189" t="-2381" r="-11321" b="-4761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楕円 63"/>
            <p:cNvSpPr/>
            <p:nvPr/>
          </p:nvSpPr>
          <p:spPr>
            <a:xfrm>
              <a:off x="9988130" y="86145"/>
              <a:ext cx="411480" cy="41148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 dirty="0"/>
            </a:p>
          </p:txBody>
        </p:sp>
        <p:sp>
          <p:nvSpPr>
            <p:cNvPr id="65" name="楕円 64"/>
            <p:cNvSpPr/>
            <p:nvPr/>
          </p:nvSpPr>
          <p:spPr>
            <a:xfrm>
              <a:off x="9988130" y="821475"/>
              <a:ext cx="411480" cy="41148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66" name="楕円 65"/>
            <p:cNvSpPr/>
            <p:nvPr/>
          </p:nvSpPr>
          <p:spPr>
            <a:xfrm>
              <a:off x="9988130" y="1552995"/>
              <a:ext cx="411480" cy="41148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テキスト ボックス 416"/>
                <p:cNvSpPr txBox="1"/>
                <p:nvPr/>
              </p:nvSpPr>
              <p:spPr>
                <a:xfrm>
                  <a:off x="10033850" y="96918"/>
                  <a:ext cx="437946" cy="37320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01</m:t>
                            </m:r>
                          </m:sub>
                        </m:sSub>
                      </m:oMath>
                    </m:oMathPara>
                  </a14:m>
                  <a:endParaRPr lang="ja-JP" altLang="en-US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7" name="テキスト ボックス 4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33850" y="96918"/>
                  <a:ext cx="437946" cy="373206"/>
                </a:xfrm>
                <a:prstGeom prst="rect">
                  <a:avLst/>
                </a:prstGeom>
                <a:blipFill>
                  <a:blip r:embed="rId18"/>
                  <a:stretch>
                    <a:fillRect l="-30189" t="-2381" r="-9434" b="-4761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テキスト ボックス 416"/>
                <p:cNvSpPr txBox="1"/>
                <p:nvPr/>
              </p:nvSpPr>
              <p:spPr>
                <a:xfrm>
                  <a:off x="10033850" y="821476"/>
                  <a:ext cx="431231" cy="37320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</m:oMath>
                    </m:oMathPara>
                  </a14:m>
                  <a:endParaRPr lang="ja-JP" altLang="en-US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8" name="テキスト ボックス 4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33850" y="821476"/>
                  <a:ext cx="431231" cy="373206"/>
                </a:xfrm>
                <a:prstGeom prst="rect">
                  <a:avLst/>
                </a:prstGeom>
                <a:blipFill>
                  <a:blip r:embed="rId19"/>
                  <a:stretch>
                    <a:fillRect l="-30769" r="-9615" b="-4418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テキスト ボックス 416"/>
                <p:cNvSpPr txBox="1"/>
                <p:nvPr/>
              </p:nvSpPr>
              <p:spPr>
                <a:xfrm>
                  <a:off x="10033850" y="1552994"/>
                  <a:ext cx="437946" cy="37320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21</m:t>
                            </m:r>
                          </m:sub>
                        </m:sSub>
                      </m:oMath>
                    </m:oMathPara>
                  </a14:m>
                  <a:endParaRPr lang="ja-JP" altLang="en-US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9" name="テキスト ボックス 4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33850" y="1552994"/>
                  <a:ext cx="437946" cy="373206"/>
                </a:xfrm>
                <a:prstGeom prst="rect">
                  <a:avLst/>
                </a:prstGeom>
                <a:blipFill>
                  <a:blip r:embed="rId20"/>
                  <a:stretch>
                    <a:fillRect l="-30189" t="-2381" r="-9434" b="-4761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0" name="楕円 69"/>
            <p:cNvSpPr/>
            <p:nvPr/>
          </p:nvSpPr>
          <p:spPr>
            <a:xfrm>
              <a:off x="10696790" y="73882"/>
              <a:ext cx="411480" cy="41148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 dirty="0"/>
            </a:p>
          </p:txBody>
        </p:sp>
        <p:sp>
          <p:nvSpPr>
            <p:cNvPr id="71" name="楕円 70"/>
            <p:cNvSpPr/>
            <p:nvPr/>
          </p:nvSpPr>
          <p:spPr>
            <a:xfrm>
              <a:off x="10696790" y="809212"/>
              <a:ext cx="411480" cy="41148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72" name="楕円 71"/>
            <p:cNvSpPr/>
            <p:nvPr/>
          </p:nvSpPr>
          <p:spPr>
            <a:xfrm>
              <a:off x="10696790" y="1540732"/>
              <a:ext cx="411480" cy="41148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テキスト ボックス 416"/>
                <p:cNvSpPr txBox="1"/>
                <p:nvPr/>
              </p:nvSpPr>
              <p:spPr>
                <a:xfrm>
                  <a:off x="10742511" y="84657"/>
                  <a:ext cx="439969" cy="37320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02</m:t>
                            </m:r>
                          </m:sub>
                        </m:sSub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73" name="テキスト ボックス 4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42511" y="84657"/>
                  <a:ext cx="439969" cy="373206"/>
                </a:xfrm>
                <a:prstGeom prst="rect">
                  <a:avLst/>
                </a:prstGeom>
                <a:blipFill>
                  <a:blip r:embed="rId21"/>
                  <a:stretch>
                    <a:fillRect l="-30189" t="-2326" r="-11321" b="-4186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テキスト ボックス 416"/>
                <p:cNvSpPr txBox="1"/>
                <p:nvPr/>
              </p:nvSpPr>
              <p:spPr>
                <a:xfrm>
                  <a:off x="10742511" y="809212"/>
                  <a:ext cx="433253" cy="37320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74" name="テキスト ボックス 4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42511" y="809212"/>
                  <a:ext cx="433253" cy="373206"/>
                </a:xfrm>
                <a:prstGeom prst="rect">
                  <a:avLst/>
                </a:prstGeom>
                <a:blipFill>
                  <a:blip r:embed="rId22"/>
                  <a:stretch>
                    <a:fillRect l="-30769" t="-2381" r="-11538" b="-4523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テキスト ボックス 416"/>
                <p:cNvSpPr txBox="1"/>
                <p:nvPr/>
              </p:nvSpPr>
              <p:spPr>
                <a:xfrm>
                  <a:off x="10742511" y="1540732"/>
                  <a:ext cx="439969" cy="37320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22</m:t>
                            </m:r>
                          </m:sub>
                        </m:sSub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75" name="テキスト ボックス 4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42511" y="1540732"/>
                  <a:ext cx="439969" cy="373206"/>
                </a:xfrm>
                <a:prstGeom prst="rect">
                  <a:avLst/>
                </a:prstGeom>
                <a:blipFill>
                  <a:blip r:embed="rId23"/>
                  <a:stretch>
                    <a:fillRect l="-30189" t="-2326" r="-11321" b="-4186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正方形/長方形 89"/>
              <p:cNvSpPr/>
              <p:nvPr/>
            </p:nvSpPr>
            <p:spPr>
              <a:xfrm>
                <a:off x="9551302" y="6124361"/>
                <a:ext cx="113627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←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kumimoji="1" lang="en-US" altLang="ja-JP" sz="2400" i="1" dirty="0">
                    <a:latin typeface="Cambria Math" panose="02040503050406030204" pitchFamily="18" charset="0"/>
                  </a:rPr>
                  <a:t> </a:t>
                </a:r>
                <a:endParaRPr kumimoji="1" lang="ja-JP" alt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0" name="正方形/長方形 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1302" y="6124361"/>
                <a:ext cx="1136273" cy="461665"/>
              </a:xfrm>
              <a:prstGeom prst="rect">
                <a:avLst/>
              </a:prstGeom>
              <a:blipFill>
                <a:blip r:embed="rId24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正方形/長方形 75"/>
              <p:cNvSpPr/>
              <p:nvPr/>
            </p:nvSpPr>
            <p:spPr>
              <a:xfrm>
                <a:off x="9515711" y="1770187"/>
                <a:ext cx="101155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ja-JP" sz="2400" dirty="0" smtClean="0"/>
                  <a:t> </a:t>
                </a:r>
                <a:endParaRPr lang="ja-JP" altLang="en-US" sz="2400" dirty="0"/>
              </a:p>
            </p:txBody>
          </p:sp>
        </mc:Choice>
        <mc:Fallback xmlns="">
          <p:sp>
            <p:nvSpPr>
              <p:cNvPr id="76" name="正方形/長方形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5711" y="1770187"/>
                <a:ext cx="1011559" cy="461665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テキスト ボックス 76"/>
              <p:cNvSpPr txBox="1"/>
              <p:nvPr/>
            </p:nvSpPr>
            <p:spPr>
              <a:xfrm>
                <a:off x="9569821" y="2127423"/>
                <a:ext cx="211955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00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77" name="テキスト ボックス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9821" y="2127423"/>
                <a:ext cx="2119555" cy="369332"/>
              </a:xfrm>
              <a:prstGeom prst="rect">
                <a:avLst/>
              </a:prstGeom>
              <a:blipFill>
                <a:blip r:embed="rId26"/>
                <a:stretch>
                  <a:fillRect l="-2011" r="-1437" b="-327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テキスト ボックス 78"/>
              <p:cNvSpPr txBox="1"/>
              <p:nvPr/>
            </p:nvSpPr>
            <p:spPr>
              <a:xfrm>
                <a:off x="9575784" y="2422712"/>
                <a:ext cx="210532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79" name="テキスト ボックス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5784" y="2422712"/>
                <a:ext cx="2105320" cy="369332"/>
              </a:xfrm>
              <a:prstGeom prst="rect">
                <a:avLst/>
              </a:prstGeom>
              <a:blipFill>
                <a:blip r:embed="rId27"/>
                <a:stretch>
                  <a:fillRect l="-2029" r="-1739" b="-344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テキスト ボックス 79"/>
              <p:cNvSpPr txBox="1"/>
              <p:nvPr/>
            </p:nvSpPr>
            <p:spPr>
              <a:xfrm>
                <a:off x="9569821" y="2769456"/>
                <a:ext cx="211955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80" name="テキスト ボックス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9821" y="2769456"/>
                <a:ext cx="2119555" cy="369332"/>
              </a:xfrm>
              <a:prstGeom prst="rect">
                <a:avLst/>
              </a:prstGeom>
              <a:blipFill>
                <a:blip r:embed="rId28"/>
                <a:stretch>
                  <a:fillRect l="-2011" r="-1437" b="-344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テキスト ボックス 80"/>
              <p:cNvSpPr txBox="1"/>
              <p:nvPr/>
            </p:nvSpPr>
            <p:spPr>
              <a:xfrm>
                <a:off x="9575784" y="3550585"/>
                <a:ext cx="211955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01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81" name="テキスト ボックス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5784" y="3550585"/>
                <a:ext cx="2119555" cy="369332"/>
              </a:xfrm>
              <a:prstGeom prst="rect">
                <a:avLst/>
              </a:prstGeom>
              <a:blipFill>
                <a:blip r:embed="rId29"/>
                <a:stretch>
                  <a:fillRect l="-2011" r="-1437" b="-344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テキスト ボックス 81"/>
              <p:cNvSpPr txBox="1"/>
              <p:nvPr/>
            </p:nvSpPr>
            <p:spPr>
              <a:xfrm>
                <a:off x="9570458" y="3882070"/>
                <a:ext cx="212545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82" name="テキスト ボックス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0458" y="3882070"/>
                <a:ext cx="2125454" cy="369332"/>
              </a:xfrm>
              <a:prstGeom prst="rect">
                <a:avLst/>
              </a:prstGeom>
              <a:blipFill>
                <a:blip r:embed="rId30"/>
                <a:stretch>
                  <a:fillRect l="-1719" r="-860" b="-3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テキスト ボックス 82"/>
              <p:cNvSpPr txBox="1"/>
              <p:nvPr/>
            </p:nvSpPr>
            <p:spPr>
              <a:xfrm>
                <a:off x="9575784" y="4210716"/>
                <a:ext cx="211955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83" name="テキスト ボックス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5784" y="4210716"/>
                <a:ext cx="2119555" cy="369332"/>
              </a:xfrm>
              <a:prstGeom prst="rect">
                <a:avLst/>
              </a:prstGeom>
              <a:blipFill>
                <a:blip r:embed="rId31"/>
                <a:stretch>
                  <a:fillRect l="-2011" r="-1437" b="-3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テキスト ボックス 83"/>
              <p:cNvSpPr txBox="1"/>
              <p:nvPr/>
            </p:nvSpPr>
            <p:spPr>
              <a:xfrm>
                <a:off x="9587403" y="5025892"/>
                <a:ext cx="213968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02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84" name="テキスト ボックス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7403" y="5025892"/>
                <a:ext cx="2139688" cy="369332"/>
              </a:xfrm>
              <a:prstGeom prst="rect">
                <a:avLst/>
              </a:prstGeom>
              <a:blipFill>
                <a:blip r:embed="rId32"/>
                <a:stretch>
                  <a:fillRect l="-1709" r="-1140" b="-344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テキスト ボックス 84"/>
              <p:cNvSpPr txBox="1"/>
              <p:nvPr/>
            </p:nvSpPr>
            <p:spPr>
              <a:xfrm>
                <a:off x="9593366" y="5384525"/>
                <a:ext cx="210532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85" name="テキスト ボックス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3366" y="5384525"/>
                <a:ext cx="2105320" cy="369332"/>
              </a:xfrm>
              <a:prstGeom prst="rect">
                <a:avLst/>
              </a:prstGeom>
              <a:blipFill>
                <a:blip r:embed="rId33"/>
                <a:stretch>
                  <a:fillRect l="-2029" r="-1739" b="-344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テキスト ボックス 85"/>
              <p:cNvSpPr txBox="1"/>
              <p:nvPr/>
            </p:nvSpPr>
            <p:spPr>
              <a:xfrm>
                <a:off x="9609981" y="5745254"/>
                <a:ext cx="211955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86" name="テキスト ボックス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9981" y="5745254"/>
                <a:ext cx="2119555" cy="369332"/>
              </a:xfrm>
              <a:prstGeom prst="rect">
                <a:avLst/>
              </a:prstGeom>
              <a:blipFill>
                <a:blip r:embed="rId34"/>
                <a:stretch>
                  <a:fillRect l="-1724" r="-1724" b="-344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テキスト ボックス 93"/>
              <p:cNvSpPr txBox="1"/>
              <p:nvPr/>
            </p:nvSpPr>
            <p:spPr>
              <a:xfrm>
                <a:off x="9559241" y="3226786"/>
                <a:ext cx="210070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𝑠h𝑓𝑙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𝑢𝑝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94" name="テキスト ボックス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9241" y="3226786"/>
                <a:ext cx="2100703" cy="369332"/>
              </a:xfrm>
              <a:prstGeom prst="rect">
                <a:avLst/>
              </a:prstGeom>
              <a:blipFill>
                <a:blip r:embed="rId35"/>
                <a:stretch>
                  <a:fillRect l="-1449" r="-4638" b="-344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テキスト ボックス 94"/>
              <p:cNvSpPr txBox="1"/>
              <p:nvPr/>
            </p:nvSpPr>
            <p:spPr>
              <a:xfrm>
                <a:off x="9581747" y="4693287"/>
                <a:ext cx="210070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𝑠h𝑓𝑙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𝑢𝑝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95" name="テキスト ボックス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1747" y="4693287"/>
                <a:ext cx="2100703" cy="369332"/>
              </a:xfrm>
              <a:prstGeom prst="rect">
                <a:avLst/>
              </a:prstGeom>
              <a:blipFill>
                <a:blip r:embed="rId36"/>
                <a:stretch>
                  <a:fillRect l="-1744" r="-4651" b="-3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楕円 77"/>
          <p:cNvSpPr/>
          <p:nvPr/>
        </p:nvSpPr>
        <p:spPr>
          <a:xfrm>
            <a:off x="2931131" y="3000139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7" name="楕円 86"/>
          <p:cNvSpPr/>
          <p:nvPr/>
        </p:nvSpPr>
        <p:spPr>
          <a:xfrm>
            <a:off x="2931131" y="3679024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楕円 87"/>
          <p:cNvSpPr/>
          <p:nvPr/>
        </p:nvSpPr>
        <p:spPr>
          <a:xfrm>
            <a:off x="2931131" y="4399255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テキスト ボックス 416"/>
              <p:cNvSpPr txBox="1"/>
              <p:nvPr/>
            </p:nvSpPr>
            <p:spPr>
              <a:xfrm>
                <a:off x="2976851" y="3010913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89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6851" y="3010913"/>
                <a:ext cx="314317" cy="307777"/>
              </a:xfrm>
              <a:prstGeom prst="rect">
                <a:avLst/>
              </a:prstGeom>
              <a:blipFill>
                <a:blip r:embed="rId37"/>
                <a:stretch>
                  <a:fillRect l="-9615" r="-9615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テキスト ボックス 416"/>
              <p:cNvSpPr txBox="1"/>
              <p:nvPr/>
            </p:nvSpPr>
            <p:spPr>
              <a:xfrm>
                <a:off x="2976851" y="3679024"/>
                <a:ext cx="30835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91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6851" y="3679024"/>
                <a:ext cx="308354" cy="307777"/>
              </a:xfrm>
              <a:prstGeom prst="rect">
                <a:avLst/>
              </a:prstGeom>
              <a:blipFill>
                <a:blip r:embed="rId38"/>
                <a:stretch>
                  <a:fillRect l="-9804" r="-7843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テキスト ボックス 416"/>
              <p:cNvSpPr txBox="1"/>
              <p:nvPr/>
            </p:nvSpPr>
            <p:spPr>
              <a:xfrm>
                <a:off x="2976851" y="4399255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96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6851" y="4399255"/>
                <a:ext cx="314317" cy="307777"/>
              </a:xfrm>
              <a:prstGeom prst="rect">
                <a:avLst/>
              </a:prstGeom>
              <a:blipFill>
                <a:blip r:embed="rId39"/>
                <a:stretch>
                  <a:fillRect l="-9615" r="-9615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楕円 96"/>
          <p:cNvSpPr/>
          <p:nvPr/>
        </p:nvSpPr>
        <p:spPr>
          <a:xfrm>
            <a:off x="3474407" y="3000139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8" name="楕円 97"/>
          <p:cNvSpPr/>
          <p:nvPr/>
        </p:nvSpPr>
        <p:spPr>
          <a:xfrm>
            <a:off x="3474407" y="3679024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楕円 98"/>
          <p:cNvSpPr/>
          <p:nvPr/>
        </p:nvSpPr>
        <p:spPr>
          <a:xfrm>
            <a:off x="3474407" y="4399255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テキスト ボックス 416"/>
              <p:cNvSpPr txBox="1"/>
              <p:nvPr/>
            </p:nvSpPr>
            <p:spPr>
              <a:xfrm>
                <a:off x="3520127" y="3010913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00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0127" y="3010913"/>
                <a:ext cx="314317" cy="307777"/>
              </a:xfrm>
              <a:prstGeom prst="rect">
                <a:avLst/>
              </a:prstGeom>
              <a:blipFill>
                <a:blip r:embed="rId40"/>
                <a:stretch>
                  <a:fillRect l="-9615" r="-9615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テキスト ボックス 416"/>
              <p:cNvSpPr txBox="1"/>
              <p:nvPr/>
            </p:nvSpPr>
            <p:spPr>
              <a:xfrm>
                <a:off x="3520127" y="3679024"/>
                <a:ext cx="30835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01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0127" y="3679024"/>
                <a:ext cx="308354" cy="307777"/>
              </a:xfrm>
              <a:prstGeom prst="rect">
                <a:avLst/>
              </a:prstGeom>
              <a:blipFill>
                <a:blip r:embed="rId41"/>
                <a:stretch>
                  <a:fillRect l="-9804" r="-7843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テキスト ボックス 416"/>
              <p:cNvSpPr txBox="1"/>
              <p:nvPr/>
            </p:nvSpPr>
            <p:spPr>
              <a:xfrm>
                <a:off x="3520127" y="4399255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02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0127" y="4399255"/>
                <a:ext cx="314317" cy="307777"/>
              </a:xfrm>
              <a:prstGeom prst="rect">
                <a:avLst/>
              </a:prstGeom>
              <a:blipFill>
                <a:blip r:embed="rId42"/>
                <a:stretch>
                  <a:fillRect l="-9615" r="-9615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" name="楕円 102"/>
          <p:cNvSpPr/>
          <p:nvPr/>
        </p:nvSpPr>
        <p:spPr>
          <a:xfrm>
            <a:off x="4013732" y="2987876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4" name="楕円 103"/>
          <p:cNvSpPr/>
          <p:nvPr/>
        </p:nvSpPr>
        <p:spPr>
          <a:xfrm>
            <a:off x="4013732" y="3666761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楕円 104"/>
          <p:cNvSpPr/>
          <p:nvPr/>
        </p:nvSpPr>
        <p:spPr>
          <a:xfrm>
            <a:off x="4013732" y="4386992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テキスト ボックス 416"/>
              <p:cNvSpPr txBox="1"/>
              <p:nvPr/>
            </p:nvSpPr>
            <p:spPr>
              <a:xfrm>
                <a:off x="4059452" y="2998650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06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9452" y="2998650"/>
                <a:ext cx="314317" cy="307777"/>
              </a:xfrm>
              <a:prstGeom prst="rect">
                <a:avLst/>
              </a:prstGeom>
              <a:blipFill>
                <a:blip r:embed="rId43"/>
                <a:stretch>
                  <a:fillRect l="-11765" r="-9804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テキスト ボックス 416"/>
              <p:cNvSpPr txBox="1"/>
              <p:nvPr/>
            </p:nvSpPr>
            <p:spPr>
              <a:xfrm>
                <a:off x="4059452" y="3666761"/>
                <a:ext cx="30835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07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9452" y="3666761"/>
                <a:ext cx="308354" cy="307777"/>
              </a:xfrm>
              <a:prstGeom prst="rect">
                <a:avLst/>
              </a:prstGeom>
              <a:blipFill>
                <a:blip r:embed="rId44"/>
                <a:stretch>
                  <a:fillRect l="-11765" r="-7843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テキスト ボックス 416"/>
              <p:cNvSpPr txBox="1"/>
              <p:nvPr/>
            </p:nvSpPr>
            <p:spPr>
              <a:xfrm>
                <a:off x="4059452" y="4386992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08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9452" y="4386992"/>
                <a:ext cx="314317" cy="307777"/>
              </a:xfrm>
              <a:prstGeom prst="rect">
                <a:avLst/>
              </a:prstGeom>
              <a:blipFill>
                <a:blip r:embed="rId45"/>
                <a:stretch>
                  <a:fillRect l="-11765" r="-9804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9" name="楕円 108"/>
          <p:cNvSpPr/>
          <p:nvPr/>
        </p:nvSpPr>
        <p:spPr>
          <a:xfrm>
            <a:off x="4557008" y="2987876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0" name="楕円 109"/>
          <p:cNvSpPr/>
          <p:nvPr/>
        </p:nvSpPr>
        <p:spPr>
          <a:xfrm>
            <a:off x="4557008" y="3666761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楕円 110"/>
          <p:cNvSpPr/>
          <p:nvPr/>
        </p:nvSpPr>
        <p:spPr>
          <a:xfrm>
            <a:off x="4557008" y="4386992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テキスト ボックス 416"/>
              <p:cNvSpPr txBox="1"/>
              <p:nvPr/>
            </p:nvSpPr>
            <p:spPr>
              <a:xfrm>
                <a:off x="4602728" y="2998650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12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2728" y="2998650"/>
                <a:ext cx="314317" cy="307777"/>
              </a:xfrm>
              <a:prstGeom prst="rect">
                <a:avLst/>
              </a:prstGeom>
              <a:blipFill>
                <a:blip r:embed="rId46"/>
                <a:stretch>
                  <a:fillRect l="-9615" r="-9615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テキスト ボックス 416"/>
              <p:cNvSpPr txBox="1"/>
              <p:nvPr/>
            </p:nvSpPr>
            <p:spPr>
              <a:xfrm>
                <a:off x="4602728" y="3666761"/>
                <a:ext cx="30835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13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2728" y="3666761"/>
                <a:ext cx="308354" cy="307777"/>
              </a:xfrm>
              <a:prstGeom prst="rect">
                <a:avLst/>
              </a:prstGeom>
              <a:blipFill>
                <a:blip r:embed="rId47"/>
                <a:stretch>
                  <a:fillRect l="-9804" r="-7843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テキスト ボックス 416"/>
              <p:cNvSpPr txBox="1"/>
              <p:nvPr/>
            </p:nvSpPr>
            <p:spPr>
              <a:xfrm>
                <a:off x="4602728" y="4386992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14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2728" y="4386992"/>
                <a:ext cx="314317" cy="307777"/>
              </a:xfrm>
              <a:prstGeom prst="rect">
                <a:avLst/>
              </a:prstGeom>
              <a:blipFill>
                <a:blip r:embed="rId48"/>
                <a:stretch>
                  <a:fillRect l="-9615" r="-9615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8" name="楕円 147"/>
          <p:cNvSpPr/>
          <p:nvPr/>
        </p:nvSpPr>
        <p:spPr>
          <a:xfrm>
            <a:off x="605623" y="5135451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テキスト ボックス 416"/>
              <p:cNvSpPr txBox="1"/>
              <p:nvPr/>
            </p:nvSpPr>
            <p:spPr>
              <a:xfrm>
                <a:off x="651343" y="5135451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49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343" y="5135451"/>
                <a:ext cx="314317" cy="307777"/>
              </a:xfrm>
              <a:prstGeom prst="rect">
                <a:avLst/>
              </a:prstGeom>
              <a:blipFill>
                <a:blip r:embed="rId49"/>
                <a:stretch>
                  <a:fillRect l="-11765" r="-9804" b="-156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0" name="楕円 149"/>
          <p:cNvSpPr/>
          <p:nvPr/>
        </p:nvSpPr>
        <p:spPr>
          <a:xfrm>
            <a:off x="1182766" y="5135451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テキスト ボックス 416"/>
              <p:cNvSpPr txBox="1"/>
              <p:nvPr/>
            </p:nvSpPr>
            <p:spPr>
              <a:xfrm>
                <a:off x="1228486" y="5135451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51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486" y="5135451"/>
                <a:ext cx="314317" cy="307777"/>
              </a:xfrm>
              <a:prstGeom prst="rect">
                <a:avLst/>
              </a:prstGeom>
              <a:blipFill>
                <a:blip r:embed="rId50"/>
                <a:stretch>
                  <a:fillRect l="-11765" r="-9804" b="-156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2" name="楕円 151"/>
          <p:cNvSpPr/>
          <p:nvPr/>
        </p:nvSpPr>
        <p:spPr>
          <a:xfrm>
            <a:off x="1755958" y="5123188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テキスト ボックス 416"/>
              <p:cNvSpPr txBox="1"/>
              <p:nvPr/>
            </p:nvSpPr>
            <p:spPr>
              <a:xfrm>
                <a:off x="1801678" y="5123188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53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1678" y="5123188"/>
                <a:ext cx="314317" cy="307777"/>
              </a:xfrm>
              <a:prstGeom prst="rect">
                <a:avLst/>
              </a:prstGeom>
              <a:blipFill>
                <a:blip r:embed="rId51"/>
                <a:stretch>
                  <a:fillRect l="-11765" r="-9804" b="-156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4" name="楕円 153"/>
          <p:cNvSpPr/>
          <p:nvPr/>
        </p:nvSpPr>
        <p:spPr>
          <a:xfrm>
            <a:off x="2344390" y="5123188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テキスト ボックス 416"/>
              <p:cNvSpPr txBox="1"/>
              <p:nvPr/>
            </p:nvSpPr>
            <p:spPr>
              <a:xfrm>
                <a:off x="2390110" y="5123188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55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0110" y="5123188"/>
                <a:ext cx="314317" cy="307777"/>
              </a:xfrm>
              <a:prstGeom prst="rect">
                <a:avLst/>
              </a:prstGeom>
              <a:blipFill>
                <a:blip r:embed="rId52"/>
                <a:stretch>
                  <a:fillRect l="-9615" r="-9615" b="-156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6" name="楕円 155"/>
          <p:cNvSpPr/>
          <p:nvPr/>
        </p:nvSpPr>
        <p:spPr>
          <a:xfrm>
            <a:off x="2919406" y="5136940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テキスト ボックス 416"/>
              <p:cNvSpPr txBox="1"/>
              <p:nvPr/>
            </p:nvSpPr>
            <p:spPr>
              <a:xfrm>
                <a:off x="2965126" y="5136940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57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5126" y="5136940"/>
                <a:ext cx="314317" cy="307777"/>
              </a:xfrm>
              <a:prstGeom prst="rect">
                <a:avLst/>
              </a:prstGeom>
              <a:blipFill>
                <a:blip r:embed="rId53"/>
                <a:stretch>
                  <a:fillRect l="-9615" r="-9615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8" name="楕円 157"/>
          <p:cNvSpPr/>
          <p:nvPr/>
        </p:nvSpPr>
        <p:spPr>
          <a:xfrm>
            <a:off x="3462682" y="5136940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9" name="テキスト ボックス 416"/>
              <p:cNvSpPr txBox="1"/>
              <p:nvPr/>
            </p:nvSpPr>
            <p:spPr>
              <a:xfrm>
                <a:off x="3508402" y="5136940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59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8402" y="5136940"/>
                <a:ext cx="314317" cy="307777"/>
              </a:xfrm>
              <a:prstGeom prst="rect">
                <a:avLst/>
              </a:prstGeom>
              <a:blipFill>
                <a:blip r:embed="rId54"/>
                <a:stretch>
                  <a:fillRect l="-11765" r="-9804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0" name="楕円 159"/>
          <p:cNvSpPr/>
          <p:nvPr/>
        </p:nvSpPr>
        <p:spPr>
          <a:xfrm>
            <a:off x="4002007" y="5124677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テキスト ボックス 416"/>
              <p:cNvSpPr txBox="1"/>
              <p:nvPr/>
            </p:nvSpPr>
            <p:spPr>
              <a:xfrm>
                <a:off x="4047727" y="5124677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61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7727" y="5124677"/>
                <a:ext cx="314317" cy="307777"/>
              </a:xfrm>
              <a:prstGeom prst="rect">
                <a:avLst/>
              </a:prstGeom>
              <a:blipFill>
                <a:blip r:embed="rId55"/>
                <a:stretch>
                  <a:fillRect l="-11538" r="-7692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2" name="楕円 161"/>
          <p:cNvSpPr/>
          <p:nvPr/>
        </p:nvSpPr>
        <p:spPr>
          <a:xfrm>
            <a:off x="4545283" y="5124677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" name="テキスト ボックス 416"/>
              <p:cNvSpPr txBox="1"/>
              <p:nvPr/>
            </p:nvSpPr>
            <p:spPr>
              <a:xfrm>
                <a:off x="4591003" y="5124677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63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1003" y="5124677"/>
                <a:ext cx="314317" cy="307777"/>
              </a:xfrm>
              <a:prstGeom prst="rect">
                <a:avLst/>
              </a:prstGeom>
              <a:blipFill>
                <a:blip r:embed="rId56"/>
                <a:stretch>
                  <a:fillRect l="-9615" r="-9615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グループ化 4"/>
          <p:cNvGrpSpPr/>
          <p:nvPr/>
        </p:nvGrpSpPr>
        <p:grpSpPr>
          <a:xfrm>
            <a:off x="1274233" y="3994223"/>
            <a:ext cx="4198694" cy="329033"/>
            <a:chOff x="859908" y="2170966"/>
            <a:chExt cx="4198694" cy="329033"/>
          </a:xfrm>
        </p:grpSpPr>
        <p:sp>
          <p:nvSpPr>
            <p:cNvPr id="4" name="楕円 3"/>
            <p:cNvSpPr/>
            <p:nvPr/>
          </p:nvSpPr>
          <p:spPr>
            <a:xfrm>
              <a:off x="859908" y="2186209"/>
              <a:ext cx="303920" cy="29664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 dirty="0" smtClean="0"/>
                <a:t>e</a:t>
              </a:r>
              <a:endParaRPr kumimoji="1" lang="ja-JP" altLang="en-US" sz="2400" dirty="0"/>
            </a:p>
          </p:txBody>
        </p:sp>
        <p:sp>
          <p:nvSpPr>
            <p:cNvPr id="115" name="楕円 114"/>
            <p:cNvSpPr/>
            <p:nvPr/>
          </p:nvSpPr>
          <p:spPr>
            <a:xfrm>
              <a:off x="1425762" y="2196650"/>
              <a:ext cx="303920" cy="29664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 dirty="0" smtClean="0"/>
                <a:t>e</a:t>
              </a:r>
              <a:endParaRPr kumimoji="1" lang="ja-JP" altLang="en-US" sz="2400" dirty="0"/>
            </a:p>
          </p:txBody>
        </p:sp>
        <p:sp>
          <p:nvSpPr>
            <p:cNvPr id="116" name="楕円 115"/>
            <p:cNvSpPr/>
            <p:nvPr/>
          </p:nvSpPr>
          <p:spPr>
            <a:xfrm>
              <a:off x="1998954" y="2181465"/>
              <a:ext cx="303920" cy="29664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 dirty="0" smtClean="0"/>
                <a:t>e</a:t>
              </a:r>
              <a:endParaRPr kumimoji="1" lang="ja-JP" altLang="en-US" sz="2400" dirty="0"/>
            </a:p>
          </p:txBody>
        </p:sp>
        <p:sp>
          <p:nvSpPr>
            <p:cNvPr id="117" name="楕円 116"/>
            <p:cNvSpPr/>
            <p:nvPr/>
          </p:nvSpPr>
          <p:spPr>
            <a:xfrm>
              <a:off x="2532770" y="2203358"/>
              <a:ext cx="303920" cy="29664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 dirty="0" smtClean="0"/>
                <a:t>e</a:t>
              </a:r>
              <a:endParaRPr kumimoji="1" lang="ja-JP" altLang="en-US" sz="2400" dirty="0"/>
            </a:p>
          </p:txBody>
        </p:sp>
        <p:sp>
          <p:nvSpPr>
            <p:cNvPr id="118" name="楕円 117"/>
            <p:cNvSpPr/>
            <p:nvPr/>
          </p:nvSpPr>
          <p:spPr>
            <a:xfrm>
              <a:off x="3132491" y="2191221"/>
              <a:ext cx="303920" cy="29664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 dirty="0" smtClean="0"/>
                <a:t>e</a:t>
              </a:r>
              <a:endParaRPr kumimoji="1" lang="ja-JP" altLang="en-US" sz="2400" dirty="0"/>
            </a:p>
          </p:txBody>
        </p:sp>
        <p:sp>
          <p:nvSpPr>
            <p:cNvPr id="119" name="楕円 118"/>
            <p:cNvSpPr/>
            <p:nvPr/>
          </p:nvSpPr>
          <p:spPr>
            <a:xfrm>
              <a:off x="3683106" y="2176036"/>
              <a:ext cx="303920" cy="29664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 dirty="0" smtClean="0"/>
                <a:t>e</a:t>
              </a:r>
              <a:endParaRPr kumimoji="1" lang="ja-JP" altLang="en-US" sz="2400" dirty="0"/>
            </a:p>
          </p:txBody>
        </p:sp>
        <p:sp>
          <p:nvSpPr>
            <p:cNvPr id="120" name="楕円 119"/>
            <p:cNvSpPr/>
            <p:nvPr/>
          </p:nvSpPr>
          <p:spPr>
            <a:xfrm>
              <a:off x="4233983" y="2183103"/>
              <a:ext cx="303920" cy="29664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 dirty="0" smtClean="0"/>
                <a:t>e</a:t>
              </a:r>
              <a:endParaRPr kumimoji="1" lang="ja-JP" altLang="en-US" sz="2400" dirty="0"/>
            </a:p>
          </p:txBody>
        </p:sp>
        <p:sp>
          <p:nvSpPr>
            <p:cNvPr id="121" name="楕円 120"/>
            <p:cNvSpPr/>
            <p:nvPr/>
          </p:nvSpPr>
          <p:spPr>
            <a:xfrm>
              <a:off x="4754682" y="2170966"/>
              <a:ext cx="303920" cy="29664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 dirty="0" smtClean="0"/>
                <a:t>e</a:t>
              </a:r>
              <a:endParaRPr kumimoji="1" lang="ja-JP" altLang="en-US" sz="2400" dirty="0"/>
            </a:p>
          </p:txBody>
        </p:sp>
      </p:grpSp>
      <p:sp>
        <p:nvSpPr>
          <p:cNvPr id="2" name="右矢印 1"/>
          <p:cNvSpPr/>
          <p:nvPr/>
        </p:nvSpPr>
        <p:spPr>
          <a:xfrm>
            <a:off x="69036" y="4009466"/>
            <a:ext cx="536587" cy="309463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右矢印 121"/>
          <p:cNvSpPr/>
          <p:nvPr/>
        </p:nvSpPr>
        <p:spPr>
          <a:xfrm>
            <a:off x="8979124" y="3913876"/>
            <a:ext cx="536587" cy="309463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25" name="グループ化 124"/>
          <p:cNvGrpSpPr/>
          <p:nvPr/>
        </p:nvGrpSpPr>
        <p:grpSpPr>
          <a:xfrm>
            <a:off x="817902" y="2054974"/>
            <a:ext cx="4428322" cy="543491"/>
            <a:chOff x="817902" y="2054974"/>
            <a:chExt cx="4428322" cy="543491"/>
          </a:xfrm>
        </p:grpSpPr>
        <p:sp>
          <p:nvSpPr>
            <p:cNvPr id="126" name="フリーフォーム 125"/>
            <p:cNvSpPr/>
            <p:nvPr/>
          </p:nvSpPr>
          <p:spPr>
            <a:xfrm flipH="1">
              <a:off x="817902" y="2093936"/>
              <a:ext cx="79305" cy="504529"/>
            </a:xfrm>
            <a:custGeom>
              <a:avLst/>
              <a:gdLst>
                <a:gd name="connsiteX0" fmla="*/ 11296 w 1478851"/>
                <a:gd name="connsiteY0" fmla="*/ 0 h 6197600"/>
                <a:gd name="connsiteX1" fmla="*/ 1478851 w 1478851"/>
                <a:gd name="connsiteY1" fmla="*/ 666044 h 6197600"/>
                <a:gd name="connsiteX2" fmla="*/ 11296 w 1478851"/>
                <a:gd name="connsiteY2" fmla="*/ 1253067 h 6197600"/>
                <a:gd name="connsiteX3" fmla="*/ 1433696 w 1478851"/>
                <a:gd name="connsiteY3" fmla="*/ 1919111 h 6197600"/>
                <a:gd name="connsiteX4" fmla="*/ 7 w 1478851"/>
                <a:gd name="connsiteY4" fmla="*/ 2280355 h 6197600"/>
                <a:gd name="connsiteX5" fmla="*/ 1456273 w 1478851"/>
                <a:gd name="connsiteY5" fmla="*/ 2675467 h 6197600"/>
                <a:gd name="connsiteX6" fmla="*/ 11296 w 1478851"/>
                <a:gd name="connsiteY6" fmla="*/ 3014133 h 6197600"/>
                <a:gd name="connsiteX7" fmla="*/ 1467562 w 1478851"/>
                <a:gd name="connsiteY7" fmla="*/ 3420533 h 6197600"/>
                <a:gd name="connsiteX8" fmla="*/ 11296 w 1478851"/>
                <a:gd name="connsiteY8" fmla="*/ 3702755 h 6197600"/>
                <a:gd name="connsiteX9" fmla="*/ 1444985 w 1478851"/>
                <a:gd name="connsiteY9" fmla="*/ 4165600 h 6197600"/>
                <a:gd name="connsiteX10" fmla="*/ 11296 w 1478851"/>
                <a:gd name="connsiteY10" fmla="*/ 4436533 h 6197600"/>
                <a:gd name="connsiteX11" fmla="*/ 1433696 w 1478851"/>
                <a:gd name="connsiteY11" fmla="*/ 5012267 h 6197600"/>
                <a:gd name="connsiteX12" fmla="*/ 857962 w 1478851"/>
                <a:gd name="connsiteY12" fmla="*/ 5226755 h 6197600"/>
                <a:gd name="connsiteX13" fmla="*/ 609607 w 1478851"/>
                <a:gd name="connsiteY13" fmla="*/ 5655733 h 6197600"/>
                <a:gd name="connsiteX14" fmla="*/ 609607 w 1478851"/>
                <a:gd name="connsiteY14" fmla="*/ 6197600 h 6197600"/>
                <a:gd name="connsiteX0" fmla="*/ 11296 w 1478852"/>
                <a:gd name="connsiteY0" fmla="*/ 0 h 6197600"/>
                <a:gd name="connsiteX1" fmla="*/ 1478851 w 1478852"/>
                <a:gd name="connsiteY1" fmla="*/ 666044 h 6197600"/>
                <a:gd name="connsiteX2" fmla="*/ 22585 w 1478852"/>
                <a:gd name="connsiteY2" fmla="*/ 1038578 h 6197600"/>
                <a:gd name="connsiteX3" fmla="*/ 1433696 w 1478852"/>
                <a:gd name="connsiteY3" fmla="*/ 1919111 h 6197600"/>
                <a:gd name="connsiteX4" fmla="*/ 7 w 1478852"/>
                <a:gd name="connsiteY4" fmla="*/ 2280355 h 6197600"/>
                <a:gd name="connsiteX5" fmla="*/ 1456273 w 1478852"/>
                <a:gd name="connsiteY5" fmla="*/ 2675467 h 6197600"/>
                <a:gd name="connsiteX6" fmla="*/ 11296 w 1478852"/>
                <a:gd name="connsiteY6" fmla="*/ 3014133 h 6197600"/>
                <a:gd name="connsiteX7" fmla="*/ 1467562 w 1478852"/>
                <a:gd name="connsiteY7" fmla="*/ 3420533 h 6197600"/>
                <a:gd name="connsiteX8" fmla="*/ 11296 w 1478852"/>
                <a:gd name="connsiteY8" fmla="*/ 3702755 h 6197600"/>
                <a:gd name="connsiteX9" fmla="*/ 1444985 w 1478852"/>
                <a:gd name="connsiteY9" fmla="*/ 4165600 h 6197600"/>
                <a:gd name="connsiteX10" fmla="*/ 11296 w 1478852"/>
                <a:gd name="connsiteY10" fmla="*/ 4436533 h 6197600"/>
                <a:gd name="connsiteX11" fmla="*/ 1433696 w 1478852"/>
                <a:gd name="connsiteY11" fmla="*/ 5012267 h 6197600"/>
                <a:gd name="connsiteX12" fmla="*/ 857962 w 1478852"/>
                <a:gd name="connsiteY12" fmla="*/ 5226755 h 6197600"/>
                <a:gd name="connsiteX13" fmla="*/ 609607 w 1478852"/>
                <a:gd name="connsiteY13" fmla="*/ 5655733 h 6197600"/>
                <a:gd name="connsiteX14" fmla="*/ 609607 w 1478852"/>
                <a:gd name="connsiteY14" fmla="*/ 6197600 h 6197600"/>
                <a:gd name="connsiteX0" fmla="*/ 11291 w 1478847"/>
                <a:gd name="connsiteY0" fmla="*/ 0 h 6197600"/>
                <a:gd name="connsiteX1" fmla="*/ 1478846 w 1478847"/>
                <a:gd name="connsiteY1" fmla="*/ 666044 h 6197600"/>
                <a:gd name="connsiteX2" fmla="*/ 22580 w 1478847"/>
                <a:gd name="connsiteY2" fmla="*/ 1038578 h 6197600"/>
                <a:gd name="connsiteX3" fmla="*/ 1467558 w 1478847"/>
                <a:gd name="connsiteY3" fmla="*/ 1648178 h 6197600"/>
                <a:gd name="connsiteX4" fmla="*/ 2 w 1478847"/>
                <a:gd name="connsiteY4" fmla="*/ 2280355 h 6197600"/>
                <a:gd name="connsiteX5" fmla="*/ 1456268 w 1478847"/>
                <a:gd name="connsiteY5" fmla="*/ 2675467 h 6197600"/>
                <a:gd name="connsiteX6" fmla="*/ 11291 w 1478847"/>
                <a:gd name="connsiteY6" fmla="*/ 3014133 h 6197600"/>
                <a:gd name="connsiteX7" fmla="*/ 1467557 w 1478847"/>
                <a:gd name="connsiteY7" fmla="*/ 3420533 h 6197600"/>
                <a:gd name="connsiteX8" fmla="*/ 11291 w 1478847"/>
                <a:gd name="connsiteY8" fmla="*/ 3702755 h 6197600"/>
                <a:gd name="connsiteX9" fmla="*/ 1444980 w 1478847"/>
                <a:gd name="connsiteY9" fmla="*/ 4165600 h 6197600"/>
                <a:gd name="connsiteX10" fmla="*/ 11291 w 1478847"/>
                <a:gd name="connsiteY10" fmla="*/ 4436533 h 6197600"/>
                <a:gd name="connsiteX11" fmla="*/ 1433691 w 1478847"/>
                <a:gd name="connsiteY11" fmla="*/ 5012267 h 6197600"/>
                <a:gd name="connsiteX12" fmla="*/ 857957 w 1478847"/>
                <a:gd name="connsiteY12" fmla="*/ 5226755 h 6197600"/>
                <a:gd name="connsiteX13" fmla="*/ 609602 w 1478847"/>
                <a:gd name="connsiteY13" fmla="*/ 5655733 h 6197600"/>
                <a:gd name="connsiteX14" fmla="*/ 609602 w 1478847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56275 w 1467564"/>
                <a:gd name="connsiteY3" fmla="*/ 1648178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4289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44986 w 1456274"/>
                <a:gd name="connsiteY3" fmla="*/ 1535289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33697 w 1456274"/>
                <a:gd name="connsiteY3" fmla="*/ 1343377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56267 w 1467556"/>
                <a:gd name="connsiteY5" fmla="*/ 2675467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702755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815644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90134"/>
                <a:gd name="connsiteY0" fmla="*/ 0 h 6197600"/>
                <a:gd name="connsiteX1" fmla="*/ 1444979 w 1490134"/>
                <a:gd name="connsiteY1" fmla="*/ 417690 h 6197600"/>
                <a:gd name="connsiteX2" fmla="*/ 22579 w 1490134"/>
                <a:gd name="connsiteY2" fmla="*/ 869244 h 6197600"/>
                <a:gd name="connsiteX3" fmla="*/ 1444979 w 1490134"/>
                <a:gd name="connsiteY3" fmla="*/ 1343377 h 6197600"/>
                <a:gd name="connsiteX4" fmla="*/ 1 w 1490134"/>
                <a:gd name="connsiteY4" fmla="*/ 1896532 h 6197600"/>
                <a:gd name="connsiteX5" fmla="*/ 1433690 w 1490134"/>
                <a:gd name="connsiteY5" fmla="*/ 2393244 h 6197600"/>
                <a:gd name="connsiteX6" fmla="*/ 22579 w 1490134"/>
                <a:gd name="connsiteY6" fmla="*/ 2935111 h 6197600"/>
                <a:gd name="connsiteX7" fmla="*/ 1467556 w 1490134"/>
                <a:gd name="connsiteY7" fmla="*/ 3420533 h 6197600"/>
                <a:gd name="connsiteX8" fmla="*/ 11290 w 1490134"/>
                <a:gd name="connsiteY8" fmla="*/ 3815644 h 6197600"/>
                <a:gd name="connsiteX9" fmla="*/ 1490134 w 1490134"/>
                <a:gd name="connsiteY9" fmla="*/ 4402666 h 6197600"/>
                <a:gd name="connsiteX10" fmla="*/ 11290 w 1490134"/>
                <a:gd name="connsiteY10" fmla="*/ 4436533 h 6197600"/>
                <a:gd name="connsiteX11" fmla="*/ 1433690 w 1490134"/>
                <a:gd name="connsiteY11" fmla="*/ 5012267 h 6197600"/>
                <a:gd name="connsiteX12" fmla="*/ 857956 w 1490134"/>
                <a:gd name="connsiteY12" fmla="*/ 5226755 h 6197600"/>
                <a:gd name="connsiteX13" fmla="*/ 609601 w 1490134"/>
                <a:gd name="connsiteY13" fmla="*/ 5655733 h 6197600"/>
                <a:gd name="connsiteX14" fmla="*/ 609601 w 1490134"/>
                <a:gd name="connsiteY14" fmla="*/ 6197600 h 6197600"/>
                <a:gd name="connsiteX0" fmla="*/ 11339 w 1490184"/>
                <a:gd name="connsiteY0" fmla="*/ 0 h 6197600"/>
                <a:gd name="connsiteX1" fmla="*/ 1445028 w 1490184"/>
                <a:gd name="connsiteY1" fmla="*/ 417690 h 6197600"/>
                <a:gd name="connsiteX2" fmla="*/ 22628 w 1490184"/>
                <a:gd name="connsiteY2" fmla="*/ 869244 h 6197600"/>
                <a:gd name="connsiteX3" fmla="*/ 1445028 w 1490184"/>
                <a:gd name="connsiteY3" fmla="*/ 1343377 h 6197600"/>
                <a:gd name="connsiteX4" fmla="*/ 50 w 1490184"/>
                <a:gd name="connsiteY4" fmla="*/ 1896532 h 6197600"/>
                <a:gd name="connsiteX5" fmla="*/ 1433739 w 1490184"/>
                <a:gd name="connsiteY5" fmla="*/ 2393244 h 6197600"/>
                <a:gd name="connsiteX6" fmla="*/ 22628 w 1490184"/>
                <a:gd name="connsiteY6" fmla="*/ 2935111 h 6197600"/>
                <a:gd name="connsiteX7" fmla="*/ 1467605 w 1490184"/>
                <a:gd name="connsiteY7" fmla="*/ 3420533 h 6197600"/>
                <a:gd name="connsiteX8" fmla="*/ 11339 w 1490184"/>
                <a:gd name="connsiteY8" fmla="*/ 3815644 h 6197600"/>
                <a:gd name="connsiteX9" fmla="*/ 1490183 w 1490184"/>
                <a:gd name="connsiteY9" fmla="*/ 4402666 h 6197600"/>
                <a:gd name="connsiteX10" fmla="*/ 50 w 1490184"/>
                <a:gd name="connsiteY10" fmla="*/ 4718755 h 6197600"/>
                <a:gd name="connsiteX11" fmla="*/ 1433739 w 1490184"/>
                <a:gd name="connsiteY11" fmla="*/ 5012267 h 6197600"/>
                <a:gd name="connsiteX12" fmla="*/ 858005 w 1490184"/>
                <a:gd name="connsiteY12" fmla="*/ 5226755 h 6197600"/>
                <a:gd name="connsiteX13" fmla="*/ 609650 w 1490184"/>
                <a:gd name="connsiteY13" fmla="*/ 5655733 h 6197600"/>
                <a:gd name="connsiteX14" fmla="*/ 609650 w 1490184"/>
                <a:gd name="connsiteY14" fmla="*/ 6197600 h 6197600"/>
                <a:gd name="connsiteX0" fmla="*/ 11291 w 1522167"/>
                <a:gd name="connsiteY0" fmla="*/ 0 h 6197600"/>
                <a:gd name="connsiteX1" fmla="*/ 1444980 w 1522167"/>
                <a:gd name="connsiteY1" fmla="*/ 417690 h 6197600"/>
                <a:gd name="connsiteX2" fmla="*/ 22580 w 1522167"/>
                <a:gd name="connsiteY2" fmla="*/ 869244 h 6197600"/>
                <a:gd name="connsiteX3" fmla="*/ 1444980 w 1522167"/>
                <a:gd name="connsiteY3" fmla="*/ 1343377 h 6197600"/>
                <a:gd name="connsiteX4" fmla="*/ 2 w 1522167"/>
                <a:gd name="connsiteY4" fmla="*/ 1896532 h 6197600"/>
                <a:gd name="connsiteX5" fmla="*/ 1433691 w 1522167"/>
                <a:gd name="connsiteY5" fmla="*/ 2393244 h 6197600"/>
                <a:gd name="connsiteX6" fmla="*/ 22580 w 1522167"/>
                <a:gd name="connsiteY6" fmla="*/ 2935111 h 6197600"/>
                <a:gd name="connsiteX7" fmla="*/ 1467557 w 1522167"/>
                <a:gd name="connsiteY7" fmla="*/ 3420533 h 6197600"/>
                <a:gd name="connsiteX8" fmla="*/ 11291 w 1522167"/>
                <a:gd name="connsiteY8" fmla="*/ 3815644 h 6197600"/>
                <a:gd name="connsiteX9" fmla="*/ 1490135 w 1522167"/>
                <a:gd name="connsiteY9" fmla="*/ 4402666 h 6197600"/>
                <a:gd name="connsiteX10" fmla="*/ 2 w 1522167"/>
                <a:gd name="connsiteY10" fmla="*/ 4718755 h 6197600"/>
                <a:gd name="connsiteX11" fmla="*/ 1501424 w 1522167"/>
                <a:gd name="connsiteY11" fmla="*/ 5249334 h 6197600"/>
                <a:gd name="connsiteX12" fmla="*/ 857957 w 1522167"/>
                <a:gd name="connsiteY12" fmla="*/ 5226755 h 6197600"/>
                <a:gd name="connsiteX13" fmla="*/ 609602 w 1522167"/>
                <a:gd name="connsiteY13" fmla="*/ 5655733 h 6197600"/>
                <a:gd name="connsiteX14" fmla="*/ 609602 w 1522167"/>
                <a:gd name="connsiteY14" fmla="*/ 6197600 h 6197600"/>
                <a:gd name="connsiteX0" fmla="*/ 11291 w 1500130"/>
                <a:gd name="connsiteY0" fmla="*/ 0 h 6197600"/>
                <a:gd name="connsiteX1" fmla="*/ 1444980 w 1500130"/>
                <a:gd name="connsiteY1" fmla="*/ 417690 h 6197600"/>
                <a:gd name="connsiteX2" fmla="*/ 22580 w 1500130"/>
                <a:gd name="connsiteY2" fmla="*/ 869244 h 6197600"/>
                <a:gd name="connsiteX3" fmla="*/ 1444980 w 1500130"/>
                <a:gd name="connsiteY3" fmla="*/ 1343377 h 6197600"/>
                <a:gd name="connsiteX4" fmla="*/ 2 w 1500130"/>
                <a:gd name="connsiteY4" fmla="*/ 1896532 h 6197600"/>
                <a:gd name="connsiteX5" fmla="*/ 1433691 w 1500130"/>
                <a:gd name="connsiteY5" fmla="*/ 2393244 h 6197600"/>
                <a:gd name="connsiteX6" fmla="*/ 22580 w 1500130"/>
                <a:gd name="connsiteY6" fmla="*/ 2935111 h 6197600"/>
                <a:gd name="connsiteX7" fmla="*/ 1467557 w 1500130"/>
                <a:gd name="connsiteY7" fmla="*/ 3420533 h 6197600"/>
                <a:gd name="connsiteX8" fmla="*/ 11291 w 1500130"/>
                <a:gd name="connsiteY8" fmla="*/ 3815644 h 6197600"/>
                <a:gd name="connsiteX9" fmla="*/ 1490135 w 1500130"/>
                <a:gd name="connsiteY9" fmla="*/ 4402666 h 6197600"/>
                <a:gd name="connsiteX10" fmla="*/ 2 w 1500130"/>
                <a:gd name="connsiteY10" fmla="*/ 4718755 h 6197600"/>
                <a:gd name="connsiteX11" fmla="*/ 1478847 w 1500130"/>
                <a:gd name="connsiteY11" fmla="*/ 5204178 h 6197600"/>
                <a:gd name="connsiteX12" fmla="*/ 857957 w 1500130"/>
                <a:gd name="connsiteY12" fmla="*/ 5226755 h 6197600"/>
                <a:gd name="connsiteX13" fmla="*/ 609602 w 1500130"/>
                <a:gd name="connsiteY13" fmla="*/ 5655733 h 6197600"/>
                <a:gd name="connsiteX14" fmla="*/ 609602 w 1500130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57987 w 1490166"/>
                <a:gd name="connsiteY12" fmla="*/ 52267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0 w 1490165"/>
                <a:gd name="connsiteY0" fmla="*/ 0 h 6197600"/>
                <a:gd name="connsiteX1" fmla="*/ 1445009 w 1490165"/>
                <a:gd name="connsiteY1" fmla="*/ 417690 h 6197600"/>
                <a:gd name="connsiteX2" fmla="*/ 22609 w 1490165"/>
                <a:gd name="connsiteY2" fmla="*/ 869244 h 6197600"/>
                <a:gd name="connsiteX3" fmla="*/ 1445009 w 1490165"/>
                <a:gd name="connsiteY3" fmla="*/ 1343377 h 6197600"/>
                <a:gd name="connsiteX4" fmla="*/ 31 w 1490165"/>
                <a:gd name="connsiteY4" fmla="*/ 1896532 h 6197600"/>
                <a:gd name="connsiteX5" fmla="*/ 1433720 w 1490165"/>
                <a:gd name="connsiteY5" fmla="*/ 2393244 h 6197600"/>
                <a:gd name="connsiteX6" fmla="*/ 22609 w 1490165"/>
                <a:gd name="connsiteY6" fmla="*/ 2935111 h 6197600"/>
                <a:gd name="connsiteX7" fmla="*/ 1467586 w 1490165"/>
                <a:gd name="connsiteY7" fmla="*/ 3420533 h 6197600"/>
                <a:gd name="connsiteX8" fmla="*/ 11320 w 1490165"/>
                <a:gd name="connsiteY8" fmla="*/ 3815644 h 6197600"/>
                <a:gd name="connsiteX9" fmla="*/ 1490164 w 1490165"/>
                <a:gd name="connsiteY9" fmla="*/ 4402666 h 6197600"/>
                <a:gd name="connsiteX10" fmla="*/ 31 w 1490165"/>
                <a:gd name="connsiteY10" fmla="*/ 4718755 h 6197600"/>
                <a:gd name="connsiteX11" fmla="*/ 1445009 w 1490165"/>
                <a:gd name="connsiteY11" fmla="*/ 5192890 h 6197600"/>
                <a:gd name="connsiteX12" fmla="*/ 857986 w 1490165"/>
                <a:gd name="connsiteY12" fmla="*/ 5226755 h 6197600"/>
                <a:gd name="connsiteX13" fmla="*/ 609631 w 1490165"/>
                <a:gd name="connsiteY13" fmla="*/ 5655733 h 6197600"/>
                <a:gd name="connsiteX14" fmla="*/ 609631 w 1490165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54788 w 1490166"/>
                <a:gd name="connsiteY13" fmla="*/ 5870222 h 6197600"/>
                <a:gd name="connsiteX14" fmla="*/ 609632 w 1490166"/>
                <a:gd name="connsiteY14" fmla="*/ 6197600 h 6197600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54788 w 1490166"/>
                <a:gd name="connsiteY13" fmla="*/ 5870222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54788 w 1490166"/>
                <a:gd name="connsiteY13" fmla="*/ 5791199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982164 w 1490166"/>
                <a:gd name="connsiteY12" fmla="*/ 5486399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32 w 1490166"/>
                <a:gd name="connsiteY4" fmla="*/ 1896532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806221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32 w 1490166"/>
                <a:gd name="connsiteY6" fmla="*/ 2777067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292 w 1477165"/>
                <a:gd name="connsiteY0" fmla="*/ 0 h 6705601"/>
                <a:gd name="connsiteX1" fmla="*/ 1444981 w 1477165"/>
                <a:gd name="connsiteY1" fmla="*/ 417690 h 6705601"/>
                <a:gd name="connsiteX2" fmla="*/ 22581 w 1477165"/>
                <a:gd name="connsiteY2" fmla="*/ 869244 h 6705601"/>
                <a:gd name="connsiteX3" fmla="*/ 1444981 w 1477165"/>
                <a:gd name="connsiteY3" fmla="*/ 1343377 h 6705601"/>
                <a:gd name="connsiteX4" fmla="*/ 11292 w 1477165"/>
                <a:gd name="connsiteY4" fmla="*/ 1783643 h 6705601"/>
                <a:gd name="connsiteX5" fmla="*/ 1456269 w 1477165"/>
                <a:gd name="connsiteY5" fmla="*/ 2291644 h 6705601"/>
                <a:gd name="connsiteX6" fmla="*/ 3 w 1477165"/>
                <a:gd name="connsiteY6" fmla="*/ 2777067 h 6705601"/>
                <a:gd name="connsiteX7" fmla="*/ 1444980 w 1477165"/>
                <a:gd name="connsiteY7" fmla="*/ 3262489 h 6705601"/>
                <a:gd name="connsiteX8" fmla="*/ 11292 w 1477165"/>
                <a:gd name="connsiteY8" fmla="*/ 3815644 h 6705601"/>
                <a:gd name="connsiteX9" fmla="*/ 1456270 w 1477165"/>
                <a:gd name="connsiteY9" fmla="*/ 4233332 h 6705601"/>
                <a:gd name="connsiteX10" fmla="*/ 3 w 1477165"/>
                <a:gd name="connsiteY10" fmla="*/ 4718755 h 6705601"/>
                <a:gd name="connsiteX11" fmla="*/ 1444981 w 1477165"/>
                <a:gd name="connsiteY11" fmla="*/ 5192890 h 6705601"/>
                <a:gd name="connsiteX12" fmla="*/ 982135 w 1477165"/>
                <a:gd name="connsiteY12" fmla="*/ 5486399 h 6705601"/>
                <a:gd name="connsiteX13" fmla="*/ 733782 w 1477165"/>
                <a:gd name="connsiteY13" fmla="*/ 5813777 h 6705601"/>
                <a:gd name="connsiteX14" fmla="*/ 688625 w 1477165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718755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639733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66371" h="6649157">
                  <a:moveTo>
                    <a:pt x="22586" y="0"/>
                  </a:moveTo>
                  <a:cubicBezTo>
                    <a:pt x="812807" y="115711"/>
                    <a:pt x="1444986" y="225779"/>
                    <a:pt x="1444986" y="361246"/>
                  </a:cubicBezTo>
                  <a:cubicBezTo>
                    <a:pt x="1444986" y="496713"/>
                    <a:pt x="22586" y="658519"/>
                    <a:pt x="22586" y="812800"/>
                  </a:cubicBezTo>
                  <a:cubicBezTo>
                    <a:pt x="22586" y="967081"/>
                    <a:pt x="1446868" y="1115718"/>
                    <a:pt x="1444986" y="1286933"/>
                  </a:cubicBezTo>
                  <a:cubicBezTo>
                    <a:pt x="1443105" y="1458148"/>
                    <a:pt x="9416" y="1569155"/>
                    <a:pt x="11297" y="1727199"/>
                  </a:cubicBezTo>
                  <a:cubicBezTo>
                    <a:pt x="13178" y="1885243"/>
                    <a:pt x="1454393" y="2112904"/>
                    <a:pt x="1456274" y="2235200"/>
                  </a:cubicBezTo>
                  <a:cubicBezTo>
                    <a:pt x="1458156" y="2357496"/>
                    <a:pt x="1889" y="2558816"/>
                    <a:pt x="8" y="2720623"/>
                  </a:cubicBezTo>
                  <a:cubicBezTo>
                    <a:pt x="-1873" y="2882430"/>
                    <a:pt x="1443104" y="3032949"/>
                    <a:pt x="1444985" y="3206045"/>
                  </a:cubicBezTo>
                  <a:cubicBezTo>
                    <a:pt x="1446866" y="3379141"/>
                    <a:pt x="9415" y="3597393"/>
                    <a:pt x="11297" y="3759200"/>
                  </a:cubicBezTo>
                  <a:cubicBezTo>
                    <a:pt x="13179" y="3921007"/>
                    <a:pt x="1458156" y="4039540"/>
                    <a:pt x="1456275" y="4176888"/>
                  </a:cubicBezTo>
                  <a:cubicBezTo>
                    <a:pt x="1454394" y="4314236"/>
                    <a:pt x="3771" y="4440296"/>
                    <a:pt x="8" y="4583289"/>
                  </a:cubicBezTo>
                  <a:cubicBezTo>
                    <a:pt x="-3755" y="4726282"/>
                    <a:pt x="1270008" y="4893735"/>
                    <a:pt x="1433697" y="5034846"/>
                  </a:cubicBezTo>
                  <a:cubicBezTo>
                    <a:pt x="1597386" y="5175957"/>
                    <a:pt x="1098792" y="5309541"/>
                    <a:pt x="982140" y="5429955"/>
                  </a:cubicBezTo>
                  <a:cubicBezTo>
                    <a:pt x="865488" y="5550369"/>
                    <a:pt x="782705" y="5554133"/>
                    <a:pt x="733787" y="5757333"/>
                  </a:cubicBezTo>
                  <a:cubicBezTo>
                    <a:pt x="684869" y="5960533"/>
                    <a:pt x="667933" y="6459127"/>
                    <a:pt x="688630" y="6649157"/>
                  </a:cubicBezTo>
                </a:path>
              </a:pathLst>
            </a:cu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27" name="テキスト ボックス 126"/>
            <p:cNvSpPr txBox="1"/>
            <p:nvPr/>
          </p:nvSpPr>
          <p:spPr>
            <a:xfrm>
              <a:off x="858159" y="2111532"/>
              <a:ext cx="517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0</a:t>
              </a:r>
              <a:endParaRPr kumimoji="1" lang="ja-JP" altLang="en-US" dirty="0"/>
            </a:p>
          </p:txBody>
        </p:sp>
        <p:sp>
          <p:nvSpPr>
            <p:cNvPr id="142" name="フリーフォーム 141"/>
            <p:cNvSpPr/>
            <p:nvPr/>
          </p:nvSpPr>
          <p:spPr>
            <a:xfrm flipH="1">
              <a:off x="1387992" y="2088290"/>
              <a:ext cx="79305" cy="504529"/>
            </a:xfrm>
            <a:custGeom>
              <a:avLst/>
              <a:gdLst>
                <a:gd name="connsiteX0" fmla="*/ 11296 w 1478851"/>
                <a:gd name="connsiteY0" fmla="*/ 0 h 6197600"/>
                <a:gd name="connsiteX1" fmla="*/ 1478851 w 1478851"/>
                <a:gd name="connsiteY1" fmla="*/ 666044 h 6197600"/>
                <a:gd name="connsiteX2" fmla="*/ 11296 w 1478851"/>
                <a:gd name="connsiteY2" fmla="*/ 1253067 h 6197600"/>
                <a:gd name="connsiteX3" fmla="*/ 1433696 w 1478851"/>
                <a:gd name="connsiteY3" fmla="*/ 1919111 h 6197600"/>
                <a:gd name="connsiteX4" fmla="*/ 7 w 1478851"/>
                <a:gd name="connsiteY4" fmla="*/ 2280355 h 6197600"/>
                <a:gd name="connsiteX5" fmla="*/ 1456273 w 1478851"/>
                <a:gd name="connsiteY5" fmla="*/ 2675467 h 6197600"/>
                <a:gd name="connsiteX6" fmla="*/ 11296 w 1478851"/>
                <a:gd name="connsiteY6" fmla="*/ 3014133 h 6197600"/>
                <a:gd name="connsiteX7" fmla="*/ 1467562 w 1478851"/>
                <a:gd name="connsiteY7" fmla="*/ 3420533 h 6197600"/>
                <a:gd name="connsiteX8" fmla="*/ 11296 w 1478851"/>
                <a:gd name="connsiteY8" fmla="*/ 3702755 h 6197600"/>
                <a:gd name="connsiteX9" fmla="*/ 1444985 w 1478851"/>
                <a:gd name="connsiteY9" fmla="*/ 4165600 h 6197600"/>
                <a:gd name="connsiteX10" fmla="*/ 11296 w 1478851"/>
                <a:gd name="connsiteY10" fmla="*/ 4436533 h 6197600"/>
                <a:gd name="connsiteX11" fmla="*/ 1433696 w 1478851"/>
                <a:gd name="connsiteY11" fmla="*/ 5012267 h 6197600"/>
                <a:gd name="connsiteX12" fmla="*/ 857962 w 1478851"/>
                <a:gd name="connsiteY12" fmla="*/ 5226755 h 6197600"/>
                <a:gd name="connsiteX13" fmla="*/ 609607 w 1478851"/>
                <a:gd name="connsiteY13" fmla="*/ 5655733 h 6197600"/>
                <a:gd name="connsiteX14" fmla="*/ 609607 w 1478851"/>
                <a:gd name="connsiteY14" fmla="*/ 6197600 h 6197600"/>
                <a:gd name="connsiteX0" fmla="*/ 11296 w 1478852"/>
                <a:gd name="connsiteY0" fmla="*/ 0 h 6197600"/>
                <a:gd name="connsiteX1" fmla="*/ 1478851 w 1478852"/>
                <a:gd name="connsiteY1" fmla="*/ 666044 h 6197600"/>
                <a:gd name="connsiteX2" fmla="*/ 22585 w 1478852"/>
                <a:gd name="connsiteY2" fmla="*/ 1038578 h 6197600"/>
                <a:gd name="connsiteX3" fmla="*/ 1433696 w 1478852"/>
                <a:gd name="connsiteY3" fmla="*/ 1919111 h 6197600"/>
                <a:gd name="connsiteX4" fmla="*/ 7 w 1478852"/>
                <a:gd name="connsiteY4" fmla="*/ 2280355 h 6197600"/>
                <a:gd name="connsiteX5" fmla="*/ 1456273 w 1478852"/>
                <a:gd name="connsiteY5" fmla="*/ 2675467 h 6197600"/>
                <a:gd name="connsiteX6" fmla="*/ 11296 w 1478852"/>
                <a:gd name="connsiteY6" fmla="*/ 3014133 h 6197600"/>
                <a:gd name="connsiteX7" fmla="*/ 1467562 w 1478852"/>
                <a:gd name="connsiteY7" fmla="*/ 3420533 h 6197600"/>
                <a:gd name="connsiteX8" fmla="*/ 11296 w 1478852"/>
                <a:gd name="connsiteY8" fmla="*/ 3702755 h 6197600"/>
                <a:gd name="connsiteX9" fmla="*/ 1444985 w 1478852"/>
                <a:gd name="connsiteY9" fmla="*/ 4165600 h 6197600"/>
                <a:gd name="connsiteX10" fmla="*/ 11296 w 1478852"/>
                <a:gd name="connsiteY10" fmla="*/ 4436533 h 6197600"/>
                <a:gd name="connsiteX11" fmla="*/ 1433696 w 1478852"/>
                <a:gd name="connsiteY11" fmla="*/ 5012267 h 6197600"/>
                <a:gd name="connsiteX12" fmla="*/ 857962 w 1478852"/>
                <a:gd name="connsiteY12" fmla="*/ 5226755 h 6197600"/>
                <a:gd name="connsiteX13" fmla="*/ 609607 w 1478852"/>
                <a:gd name="connsiteY13" fmla="*/ 5655733 h 6197600"/>
                <a:gd name="connsiteX14" fmla="*/ 609607 w 1478852"/>
                <a:gd name="connsiteY14" fmla="*/ 6197600 h 6197600"/>
                <a:gd name="connsiteX0" fmla="*/ 11291 w 1478847"/>
                <a:gd name="connsiteY0" fmla="*/ 0 h 6197600"/>
                <a:gd name="connsiteX1" fmla="*/ 1478846 w 1478847"/>
                <a:gd name="connsiteY1" fmla="*/ 666044 h 6197600"/>
                <a:gd name="connsiteX2" fmla="*/ 22580 w 1478847"/>
                <a:gd name="connsiteY2" fmla="*/ 1038578 h 6197600"/>
                <a:gd name="connsiteX3" fmla="*/ 1467558 w 1478847"/>
                <a:gd name="connsiteY3" fmla="*/ 1648178 h 6197600"/>
                <a:gd name="connsiteX4" fmla="*/ 2 w 1478847"/>
                <a:gd name="connsiteY4" fmla="*/ 2280355 h 6197600"/>
                <a:gd name="connsiteX5" fmla="*/ 1456268 w 1478847"/>
                <a:gd name="connsiteY5" fmla="*/ 2675467 h 6197600"/>
                <a:gd name="connsiteX6" fmla="*/ 11291 w 1478847"/>
                <a:gd name="connsiteY6" fmla="*/ 3014133 h 6197600"/>
                <a:gd name="connsiteX7" fmla="*/ 1467557 w 1478847"/>
                <a:gd name="connsiteY7" fmla="*/ 3420533 h 6197600"/>
                <a:gd name="connsiteX8" fmla="*/ 11291 w 1478847"/>
                <a:gd name="connsiteY8" fmla="*/ 3702755 h 6197600"/>
                <a:gd name="connsiteX9" fmla="*/ 1444980 w 1478847"/>
                <a:gd name="connsiteY9" fmla="*/ 4165600 h 6197600"/>
                <a:gd name="connsiteX10" fmla="*/ 11291 w 1478847"/>
                <a:gd name="connsiteY10" fmla="*/ 4436533 h 6197600"/>
                <a:gd name="connsiteX11" fmla="*/ 1433691 w 1478847"/>
                <a:gd name="connsiteY11" fmla="*/ 5012267 h 6197600"/>
                <a:gd name="connsiteX12" fmla="*/ 857957 w 1478847"/>
                <a:gd name="connsiteY12" fmla="*/ 5226755 h 6197600"/>
                <a:gd name="connsiteX13" fmla="*/ 609602 w 1478847"/>
                <a:gd name="connsiteY13" fmla="*/ 5655733 h 6197600"/>
                <a:gd name="connsiteX14" fmla="*/ 609602 w 1478847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56275 w 1467564"/>
                <a:gd name="connsiteY3" fmla="*/ 1648178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4289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44986 w 1456274"/>
                <a:gd name="connsiteY3" fmla="*/ 1535289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33697 w 1456274"/>
                <a:gd name="connsiteY3" fmla="*/ 1343377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56267 w 1467556"/>
                <a:gd name="connsiteY5" fmla="*/ 2675467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702755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815644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90134"/>
                <a:gd name="connsiteY0" fmla="*/ 0 h 6197600"/>
                <a:gd name="connsiteX1" fmla="*/ 1444979 w 1490134"/>
                <a:gd name="connsiteY1" fmla="*/ 417690 h 6197600"/>
                <a:gd name="connsiteX2" fmla="*/ 22579 w 1490134"/>
                <a:gd name="connsiteY2" fmla="*/ 869244 h 6197600"/>
                <a:gd name="connsiteX3" fmla="*/ 1444979 w 1490134"/>
                <a:gd name="connsiteY3" fmla="*/ 1343377 h 6197600"/>
                <a:gd name="connsiteX4" fmla="*/ 1 w 1490134"/>
                <a:gd name="connsiteY4" fmla="*/ 1896532 h 6197600"/>
                <a:gd name="connsiteX5" fmla="*/ 1433690 w 1490134"/>
                <a:gd name="connsiteY5" fmla="*/ 2393244 h 6197600"/>
                <a:gd name="connsiteX6" fmla="*/ 22579 w 1490134"/>
                <a:gd name="connsiteY6" fmla="*/ 2935111 h 6197600"/>
                <a:gd name="connsiteX7" fmla="*/ 1467556 w 1490134"/>
                <a:gd name="connsiteY7" fmla="*/ 3420533 h 6197600"/>
                <a:gd name="connsiteX8" fmla="*/ 11290 w 1490134"/>
                <a:gd name="connsiteY8" fmla="*/ 3815644 h 6197600"/>
                <a:gd name="connsiteX9" fmla="*/ 1490134 w 1490134"/>
                <a:gd name="connsiteY9" fmla="*/ 4402666 h 6197600"/>
                <a:gd name="connsiteX10" fmla="*/ 11290 w 1490134"/>
                <a:gd name="connsiteY10" fmla="*/ 4436533 h 6197600"/>
                <a:gd name="connsiteX11" fmla="*/ 1433690 w 1490134"/>
                <a:gd name="connsiteY11" fmla="*/ 5012267 h 6197600"/>
                <a:gd name="connsiteX12" fmla="*/ 857956 w 1490134"/>
                <a:gd name="connsiteY12" fmla="*/ 5226755 h 6197600"/>
                <a:gd name="connsiteX13" fmla="*/ 609601 w 1490134"/>
                <a:gd name="connsiteY13" fmla="*/ 5655733 h 6197600"/>
                <a:gd name="connsiteX14" fmla="*/ 609601 w 1490134"/>
                <a:gd name="connsiteY14" fmla="*/ 6197600 h 6197600"/>
                <a:gd name="connsiteX0" fmla="*/ 11339 w 1490184"/>
                <a:gd name="connsiteY0" fmla="*/ 0 h 6197600"/>
                <a:gd name="connsiteX1" fmla="*/ 1445028 w 1490184"/>
                <a:gd name="connsiteY1" fmla="*/ 417690 h 6197600"/>
                <a:gd name="connsiteX2" fmla="*/ 22628 w 1490184"/>
                <a:gd name="connsiteY2" fmla="*/ 869244 h 6197600"/>
                <a:gd name="connsiteX3" fmla="*/ 1445028 w 1490184"/>
                <a:gd name="connsiteY3" fmla="*/ 1343377 h 6197600"/>
                <a:gd name="connsiteX4" fmla="*/ 50 w 1490184"/>
                <a:gd name="connsiteY4" fmla="*/ 1896532 h 6197600"/>
                <a:gd name="connsiteX5" fmla="*/ 1433739 w 1490184"/>
                <a:gd name="connsiteY5" fmla="*/ 2393244 h 6197600"/>
                <a:gd name="connsiteX6" fmla="*/ 22628 w 1490184"/>
                <a:gd name="connsiteY6" fmla="*/ 2935111 h 6197600"/>
                <a:gd name="connsiteX7" fmla="*/ 1467605 w 1490184"/>
                <a:gd name="connsiteY7" fmla="*/ 3420533 h 6197600"/>
                <a:gd name="connsiteX8" fmla="*/ 11339 w 1490184"/>
                <a:gd name="connsiteY8" fmla="*/ 3815644 h 6197600"/>
                <a:gd name="connsiteX9" fmla="*/ 1490183 w 1490184"/>
                <a:gd name="connsiteY9" fmla="*/ 4402666 h 6197600"/>
                <a:gd name="connsiteX10" fmla="*/ 50 w 1490184"/>
                <a:gd name="connsiteY10" fmla="*/ 4718755 h 6197600"/>
                <a:gd name="connsiteX11" fmla="*/ 1433739 w 1490184"/>
                <a:gd name="connsiteY11" fmla="*/ 5012267 h 6197600"/>
                <a:gd name="connsiteX12" fmla="*/ 858005 w 1490184"/>
                <a:gd name="connsiteY12" fmla="*/ 5226755 h 6197600"/>
                <a:gd name="connsiteX13" fmla="*/ 609650 w 1490184"/>
                <a:gd name="connsiteY13" fmla="*/ 5655733 h 6197600"/>
                <a:gd name="connsiteX14" fmla="*/ 609650 w 1490184"/>
                <a:gd name="connsiteY14" fmla="*/ 6197600 h 6197600"/>
                <a:gd name="connsiteX0" fmla="*/ 11291 w 1522167"/>
                <a:gd name="connsiteY0" fmla="*/ 0 h 6197600"/>
                <a:gd name="connsiteX1" fmla="*/ 1444980 w 1522167"/>
                <a:gd name="connsiteY1" fmla="*/ 417690 h 6197600"/>
                <a:gd name="connsiteX2" fmla="*/ 22580 w 1522167"/>
                <a:gd name="connsiteY2" fmla="*/ 869244 h 6197600"/>
                <a:gd name="connsiteX3" fmla="*/ 1444980 w 1522167"/>
                <a:gd name="connsiteY3" fmla="*/ 1343377 h 6197600"/>
                <a:gd name="connsiteX4" fmla="*/ 2 w 1522167"/>
                <a:gd name="connsiteY4" fmla="*/ 1896532 h 6197600"/>
                <a:gd name="connsiteX5" fmla="*/ 1433691 w 1522167"/>
                <a:gd name="connsiteY5" fmla="*/ 2393244 h 6197600"/>
                <a:gd name="connsiteX6" fmla="*/ 22580 w 1522167"/>
                <a:gd name="connsiteY6" fmla="*/ 2935111 h 6197600"/>
                <a:gd name="connsiteX7" fmla="*/ 1467557 w 1522167"/>
                <a:gd name="connsiteY7" fmla="*/ 3420533 h 6197600"/>
                <a:gd name="connsiteX8" fmla="*/ 11291 w 1522167"/>
                <a:gd name="connsiteY8" fmla="*/ 3815644 h 6197600"/>
                <a:gd name="connsiteX9" fmla="*/ 1490135 w 1522167"/>
                <a:gd name="connsiteY9" fmla="*/ 4402666 h 6197600"/>
                <a:gd name="connsiteX10" fmla="*/ 2 w 1522167"/>
                <a:gd name="connsiteY10" fmla="*/ 4718755 h 6197600"/>
                <a:gd name="connsiteX11" fmla="*/ 1501424 w 1522167"/>
                <a:gd name="connsiteY11" fmla="*/ 5249334 h 6197600"/>
                <a:gd name="connsiteX12" fmla="*/ 857957 w 1522167"/>
                <a:gd name="connsiteY12" fmla="*/ 5226755 h 6197600"/>
                <a:gd name="connsiteX13" fmla="*/ 609602 w 1522167"/>
                <a:gd name="connsiteY13" fmla="*/ 5655733 h 6197600"/>
                <a:gd name="connsiteX14" fmla="*/ 609602 w 1522167"/>
                <a:gd name="connsiteY14" fmla="*/ 6197600 h 6197600"/>
                <a:gd name="connsiteX0" fmla="*/ 11291 w 1500130"/>
                <a:gd name="connsiteY0" fmla="*/ 0 h 6197600"/>
                <a:gd name="connsiteX1" fmla="*/ 1444980 w 1500130"/>
                <a:gd name="connsiteY1" fmla="*/ 417690 h 6197600"/>
                <a:gd name="connsiteX2" fmla="*/ 22580 w 1500130"/>
                <a:gd name="connsiteY2" fmla="*/ 869244 h 6197600"/>
                <a:gd name="connsiteX3" fmla="*/ 1444980 w 1500130"/>
                <a:gd name="connsiteY3" fmla="*/ 1343377 h 6197600"/>
                <a:gd name="connsiteX4" fmla="*/ 2 w 1500130"/>
                <a:gd name="connsiteY4" fmla="*/ 1896532 h 6197600"/>
                <a:gd name="connsiteX5" fmla="*/ 1433691 w 1500130"/>
                <a:gd name="connsiteY5" fmla="*/ 2393244 h 6197600"/>
                <a:gd name="connsiteX6" fmla="*/ 22580 w 1500130"/>
                <a:gd name="connsiteY6" fmla="*/ 2935111 h 6197600"/>
                <a:gd name="connsiteX7" fmla="*/ 1467557 w 1500130"/>
                <a:gd name="connsiteY7" fmla="*/ 3420533 h 6197600"/>
                <a:gd name="connsiteX8" fmla="*/ 11291 w 1500130"/>
                <a:gd name="connsiteY8" fmla="*/ 3815644 h 6197600"/>
                <a:gd name="connsiteX9" fmla="*/ 1490135 w 1500130"/>
                <a:gd name="connsiteY9" fmla="*/ 4402666 h 6197600"/>
                <a:gd name="connsiteX10" fmla="*/ 2 w 1500130"/>
                <a:gd name="connsiteY10" fmla="*/ 4718755 h 6197600"/>
                <a:gd name="connsiteX11" fmla="*/ 1478847 w 1500130"/>
                <a:gd name="connsiteY11" fmla="*/ 5204178 h 6197600"/>
                <a:gd name="connsiteX12" fmla="*/ 857957 w 1500130"/>
                <a:gd name="connsiteY12" fmla="*/ 5226755 h 6197600"/>
                <a:gd name="connsiteX13" fmla="*/ 609602 w 1500130"/>
                <a:gd name="connsiteY13" fmla="*/ 5655733 h 6197600"/>
                <a:gd name="connsiteX14" fmla="*/ 609602 w 1500130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57987 w 1490166"/>
                <a:gd name="connsiteY12" fmla="*/ 52267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0 w 1490165"/>
                <a:gd name="connsiteY0" fmla="*/ 0 h 6197600"/>
                <a:gd name="connsiteX1" fmla="*/ 1445009 w 1490165"/>
                <a:gd name="connsiteY1" fmla="*/ 417690 h 6197600"/>
                <a:gd name="connsiteX2" fmla="*/ 22609 w 1490165"/>
                <a:gd name="connsiteY2" fmla="*/ 869244 h 6197600"/>
                <a:gd name="connsiteX3" fmla="*/ 1445009 w 1490165"/>
                <a:gd name="connsiteY3" fmla="*/ 1343377 h 6197600"/>
                <a:gd name="connsiteX4" fmla="*/ 31 w 1490165"/>
                <a:gd name="connsiteY4" fmla="*/ 1896532 h 6197600"/>
                <a:gd name="connsiteX5" fmla="*/ 1433720 w 1490165"/>
                <a:gd name="connsiteY5" fmla="*/ 2393244 h 6197600"/>
                <a:gd name="connsiteX6" fmla="*/ 22609 w 1490165"/>
                <a:gd name="connsiteY6" fmla="*/ 2935111 h 6197600"/>
                <a:gd name="connsiteX7" fmla="*/ 1467586 w 1490165"/>
                <a:gd name="connsiteY7" fmla="*/ 3420533 h 6197600"/>
                <a:gd name="connsiteX8" fmla="*/ 11320 w 1490165"/>
                <a:gd name="connsiteY8" fmla="*/ 3815644 h 6197600"/>
                <a:gd name="connsiteX9" fmla="*/ 1490164 w 1490165"/>
                <a:gd name="connsiteY9" fmla="*/ 4402666 h 6197600"/>
                <a:gd name="connsiteX10" fmla="*/ 31 w 1490165"/>
                <a:gd name="connsiteY10" fmla="*/ 4718755 h 6197600"/>
                <a:gd name="connsiteX11" fmla="*/ 1445009 w 1490165"/>
                <a:gd name="connsiteY11" fmla="*/ 5192890 h 6197600"/>
                <a:gd name="connsiteX12" fmla="*/ 857986 w 1490165"/>
                <a:gd name="connsiteY12" fmla="*/ 5226755 h 6197600"/>
                <a:gd name="connsiteX13" fmla="*/ 609631 w 1490165"/>
                <a:gd name="connsiteY13" fmla="*/ 5655733 h 6197600"/>
                <a:gd name="connsiteX14" fmla="*/ 609631 w 1490165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54788 w 1490166"/>
                <a:gd name="connsiteY13" fmla="*/ 5870222 h 6197600"/>
                <a:gd name="connsiteX14" fmla="*/ 609632 w 1490166"/>
                <a:gd name="connsiteY14" fmla="*/ 6197600 h 6197600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54788 w 1490166"/>
                <a:gd name="connsiteY13" fmla="*/ 5870222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54788 w 1490166"/>
                <a:gd name="connsiteY13" fmla="*/ 5791199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982164 w 1490166"/>
                <a:gd name="connsiteY12" fmla="*/ 5486399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32 w 1490166"/>
                <a:gd name="connsiteY4" fmla="*/ 1896532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806221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32 w 1490166"/>
                <a:gd name="connsiteY6" fmla="*/ 2777067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292 w 1477165"/>
                <a:gd name="connsiteY0" fmla="*/ 0 h 6705601"/>
                <a:gd name="connsiteX1" fmla="*/ 1444981 w 1477165"/>
                <a:gd name="connsiteY1" fmla="*/ 417690 h 6705601"/>
                <a:gd name="connsiteX2" fmla="*/ 22581 w 1477165"/>
                <a:gd name="connsiteY2" fmla="*/ 869244 h 6705601"/>
                <a:gd name="connsiteX3" fmla="*/ 1444981 w 1477165"/>
                <a:gd name="connsiteY3" fmla="*/ 1343377 h 6705601"/>
                <a:gd name="connsiteX4" fmla="*/ 11292 w 1477165"/>
                <a:gd name="connsiteY4" fmla="*/ 1783643 h 6705601"/>
                <a:gd name="connsiteX5" fmla="*/ 1456269 w 1477165"/>
                <a:gd name="connsiteY5" fmla="*/ 2291644 h 6705601"/>
                <a:gd name="connsiteX6" fmla="*/ 3 w 1477165"/>
                <a:gd name="connsiteY6" fmla="*/ 2777067 h 6705601"/>
                <a:gd name="connsiteX7" fmla="*/ 1444980 w 1477165"/>
                <a:gd name="connsiteY7" fmla="*/ 3262489 h 6705601"/>
                <a:gd name="connsiteX8" fmla="*/ 11292 w 1477165"/>
                <a:gd name="connsiteY8" fmla="*/ 3815644 h 6705601"/>
                <a:gd name="connsiteX9" fmla="*/ 1456270 w 1477165"/>
                <a:gd name="connsiteY9" fmla="*/ 4233332 h 6705601"/>
                <a:gd name="connsiteX10" fmla="*/ 3 w 1477165"/>
                <a:gd name="connsiteY10" fmla="*/ 4718755 h 6705601"/>
                <a:gd name="connsiteX11" fmla="*/ 1444981 w 1477165"/>
                <a:gd name="connsiteY11" fmla="*/ 5192890 h 6705601"/>
                <a:gd name="connsiteX12" fmla="*/ 982135 w 1477165"/>
                <a:gd name="connsiteY12" fmla="*/ 5486399 h 6705601"/>
                <a:gd name="connsiteX13" fmla="*/ 733782 w 1477165"/>
                <a:gd name="connsiteY13" fmla="*/ 5813777 h 6705601"/>
                <a:gd name="connsiteX14" fmla="*/ 688625 w 1477165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718755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639733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66371" h="6649157">
                  <a:moveTo>
                    <a:pt x="22586" y="0"/>
                  </a:moveTo>
                  <a:cubicBezTo>
                    <a:pt x="812807" y="115711"/>
                    <a:pt x="1444986" y="225779"/>
                    <a:pt x="1444986" y="361246"/>
                  </a:cubicBezTo>
                  <a:cubicBezTo>
                    <a:pt x="1444986" y="496713"/>
                    <a:pt x="22586" y="658519"/>
                    <a:pt x="22586" y="812800"/>
                  </a:cubicBezTo>
                  <a:cubicBezTo>
                    <a:pt x="22586" y="967081"/>
                    <a:pt x="1446868" y="1115718"/>
                    <a:pt x="1444986" y="1286933"/>
                  </a:cubicBezTo>
                  <a:cubicBezTo>
                    <a:pt x="1443105" y="1458148"/>
                    <a:pt x="9416" y="1569155"/>
                    <a:pt x="11297" y="1727199"/>
                  </a:cubicBezTo>
                  <a:cubicBezTo>
                    <a:pt x="13178" y="1885243"/>
                    <a:pt x="1454393" y="2112904"/>
                    <a:pt x="1456274" y="2235200"/>
                  </a:cubicBezTo>
                  <a:cubicBezTo>
                    <a:pt x="1458156" y="2357496"/>
                    <a:pt x="1889" y="2558816"/>
                    <a:pt x="8" y="2720623"/>
                  </a:cubicBezTo>
                  <a:cubicBezTo>
                    <a:pt x="-1873" y="2882430"/>
                    <a:pt x="1443104" y="3032949"/>
                    <a:pt x="1444985" y="3206045"/>
                  </a:cubicBezTo>
                  <a:cubicBezTo>
                    <a:pt x="1446866" y="3379141"/>
                    <a:pt x="9415" y="3597393"/>
                    <a:pt x="11297" y="3759200"/>
                  </a:cubicBezTo>
                  <a:cubicBezTo>
                    <a:pt x="13179" y="3921007"/>
                    <a:pt x="1458156" y="4039540"/>
                    <a:pt x="1456275" y="4176888"/>
                  </a:cubicBezTo>
                  <a:cubicBezTo>
                    <a:pt x="1454394" y="4314236"/>
                    <a:pt x="3771" y="4440296"/>
                    <a:pt x="8" y="4583289"/>
                  </a:cubicBezTo>
                  <a:cubicBezTo>
                    <a:pt x="-3755" y="4726282"/>
                    <a:pt x="1270008" y="4893735"/>
                    <a:pt x="1433697" y="5034846"/>
                  </a:cubicBezTo>
                  <a:cubicBezTo>
                    <a:pt x="1597386" y="5175957"/>
                    <a:pt x="1098792" y="5309541"/>
                    <a:pt x="982140" y="5429955"/>
                  </a:cubicBezTo>
                  <a:cubicBezTo>
                    <a:pt x="865488" y="5550369"/>
                    <a:pt x="782705" y="5554133"/>
                    <a:pt x="733787" y="5757333"/>
                  </a:cubicBezTo>
                  <a:cubicBezTo>
                    <a:pt x="684869" y="5960533"/>
                    <a:pt x="667933" y="6459127"/>
                    <a:pt x="688630" y="6649157"/>
                  </a:cubicBezTo>
                </a:path>
              </a:pathLst>
            </a:cu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43" name="テキスト ボックス 142"/>
            <p:cNvSpPr txBox="1"/>
            <p:nvPr/>
          </p:nvSpPr>
          <p:spPr>
            <a:xfrm>
              <a:off x="1428249" y="2105886"/>
              <a:ext cx="517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/>
                <a:t>1</a:t>
              </a:r>
              <a:endParaRPr kumimoji="1" lang="ja-JP" altLang="en-US" dirty="0"/>
            </a:p>
          </p:txBody>
        </p:sp>
        <p:sp>
          <p:nvSpPr>
            <p:cNvPr id="144" name="フリーフォーム 143"/>
            <p:cNvSpPr/>
            <p:nvPr/>
          </p:nvSpPr>
          <p:spPr>
            <a:xfrm flipH="1">
              <a:off x="1958897" y="2083306"/>
              <a:ext cx="79305" cy="504529"/>
            </a:xfrm>
            <a:custGeom>
              <a:avLst/>
              <a:gdLst>
                <a:gd name="connsiteX0" fmla="*/ 11296 w 1478851"/>
                <a:gd name="connsiteY0" fmla="*/ 0 h 6197600"/>
                <a:gd name="connsiteX1" fmla="*/ 1478851 w 1478851"/>
                <a:gd name="connsiteY1" fmla="*/ 666044 h 6197600"/>
                <a:gd name="connsiteX2" fmla="*/ 11296 w 1478851"/>
                <a:gd name="connsiteY2" fmla="*/ 1253067 h 6197600"/>
                <a:gd name="connsiteX3" fmla="*/ 1433696 w 1478851"/>
                <a:gd name="connsiteY3" fmla="*/ 1919111 h 6197600"/>
                <a:gd name="connsiteX4" fmla="*/ 7 w 1478851"/>
                <a:gd name="connsiteY4" fmla="*/ 2280355 h 6197600"/>
                <a:gd name="connsiteX5" fmla="*/ 1456273 w 1478851"/>
                <a:gd name="connsiteY5" fmla="*/ 2675467 h 6197600"/>
                <a:gd name="connsiteX6" fmla="*/ 11296 w 1478851"/>
                <a:gd name="connsiteY6" fmla="*/ 3014133 h 6197600"/>
                <a:gd name="connsiteX7" fmla="*/ 1467562 w 1478851"/>
                <a:gd name="connsiteY7" fmla="*/ 3420533 h 6197600"/>
                <a:gd name="connsiteX8" fmla="*/ 11296 w 1478851"/>
                <a:gd name="connsiteY8" fmla="*/ 3702755 h 6197600"/>
                <a:gd name="connsiteX9" fmla="*/ 1444985 w 1478851"/>
                <a:gd name="connsiteY9" fmla="*/ 4165600 h 6197600"/>
                <a:gd name="connsiteX10" fmla="*/ 11296 w 1478851"/>
                <a:gd name="connsiteY10" fmla="*/ 4436533 h 6197600"/>
                <a:gd name="connsiteX11" fmla="*/ 1433696 w 1478851"/>
                <a:gd name="connsiteY11" fmla="*/ 5012267 h 6197600"/>
                <a:gd name="connsiteX12" fmla="*/ 857962 w 1478851"/>
                <a:gd name="connsiteY12" fmla="*/ 5226755 h 6197600"/>
                <a:gd name="connsiteX13" fmla="*/ 609607 w 1478851"/>
                <a:gd name="connsiteY13" fmla="*/ 5655733 h 6197600"/>
                <a:gd name="connsiteX14" fmla="*/ 609607 w 1478851"/>
                <a:gd name="connsiteY14" fmla="*/ 6197600 h 6197600"/>
                <a:gd name="connsiteX0" fmla="*/ 11296 w 1478852"/>
                <a:gd name="connsiteY0" fmla="*/ 0 h 6197600"/>
                <a:gd name="connsiteX1" fmla="*/ 1478851 w 1478852"/>
                <a:gd name="connsiteY1" fmla="*/ 666044 h 6197600"/>
                <a:gd name="connsiteX2" fmla="*/ 22585 w 1478852"/>
                <a:gd name="connsiteY2" fmla="*/ 1038578 h 6197600"/>
                <a:gd name="connsiteX3" fmla="*/ 1433696 w 1478852"/>
                <a:gd name="connsiteY3" fmla="*/ 1919111 h 6197600"/>
                <a:gd name="connsiteX4" fmla="*/ 7 w 1478852"/>
                <a:gd name="connsiteY4" fmla="*/ 2280355 h 6197600"/>
                <a:gd name="connsiteX5" fmla="*/ 1456273 w 1478852"/>
                <a:gd name="connsiteY5" fmla="*/ 2675467 h 6197600"/>
                <a:gd name="connsiteX6" fmla="*/ 11296 w 1478852"/>
                <a:gd name="connsiteY6" fmla="*/ 3014133 h 6197600"/>
                <a:gd name="connsiteX7" fmla="*/ 1467562 w 1478852"/>
                <a:gd name="connsiteY7" fmla="*/ 3420533 h 6197600"/>
                <a:gd name="connsiteX8" fmla="*/ 11296 w 1478852"/>
                <a:gd name="connsiteY8" fmla="*/ 3702755 h 6197600"/>
                <a:gd name="connsiteX9" fmla="*/ 1444985 w 1478852"/>
                <a:gd name="connsiteY9" fmla="*/ 4165600 h 6197600"/>
                <a:gd name="connsiteX10" fmla="*/ 11296 w 1478852"/>
                <a:gd name="connsiteY10" fmla="*/ 4436533 h 6197600"/>
                <a:gd name="connsiteX11" fmla="*/ 1433696 w 1478852"/>
                <a:gd name="connsiteY11" fmla="*/ 5012267 h 6197600"/>
                <a:gd name="connsiteX12" fmla="*/ 857962 w 1478852"/>
                <a:gd name="connsiteY12" fmla="*/ 5226755 h 6197600"/>
                <a:gd name="connsiteX13" fmla="*/ 609607 w 1478852"/>
                <a:gd name="connsiteY13" fmla="*/ 5655733 h 6197600"/>
                <a:gd name="connsiteX14" fmla="*/ 609607 w 1478852"/>
                <a:gd name="connsiteY14" fmla="*/ 6197600 h 6197600"/>
                <a:gd name="connsiteX0" fmla="*/ 11291 w 1478847"/>
                <a:gd name="connsiteY0" fmla="*/ 0 h 6197600"/>
                <a:gd name="connsiteX1" fmla="*/ 1478846 w 1478847"/>
                <a:gd name="connsiteY1" fmla="*/ 666044 h 6197600"/>
                <a:gd name="connsiteX2" fmla="*/ 22580 w 1478847"/>
                <a:gd name="connsiteY2" fmla="*/ 1038578 h 6197600"/>
                <a:gd name="connsiteX3" fmla="*/ 1467558 w 1478847"/>
                <a:gd name="connsiteY3" fmla="*/ 1648178 h 6197600"/>
                <a:gd name="connsiteX4" fmla="*/ 2 w 1478847"/>
                <a:gd name="connsiteY4" fmla="*/ 2280355 h 6197600"/>
                <a:gd name="connsiteX5" fmla="*/ 1456268 w 1478847"/>
                <a:gd name="connsiteY5" fmla="*/ 2675467 h 6197600"/>
                <a:gd name="connsiteX6" fmla="*/ 11291 w 1478847"/>
                <a:gd name="connsiteY6" fmla="*/ 3014133 h 6197600"/>
                <a:gd name="connsiteX7" fmla="*/ 1467557 w 1478847"/>
                <a:gd name="connsiteY7" fmla="*/ 3420533 h 6197600"/>
                <a:gd name="connsiteX8" fmla="*/ 11291 w 1478847"/>
                <a:gd name="connsiteY8" fmla="*/ 3702755 h 6197600"/>
                <a:gd name="connsiteX9" fmla="*/ 1444980 w 1478847"/>
                <a:gd name="connsiteY9" fmla="*/ 4165600 h 6197600"/>
                <a:gd name="connsiteX10" fmla="*/ 11291 w 1478847"/>
                <a:gd name="connsiteY10" fmla="*/ 4436533 h 6197600"/>
                <a:gd name="connsiteX11" fmla="*/ 1433691 w 1478847"/>
                <a:gd name="connsiteY11" fmla="*/ 5012267 h 6197600"/>
                <a:gd name="connsiteX12" fmla="*/ 857957 w 1478847"/>
                <a:gd name="connsiteY12" fmla="*/ 5226755 h 6197600"/>
                <a:gd name="connsiteX13" fmla="*/ 609602 w 1478847"/>
                <a:gd name="connsiteY13" fmla="*/ 5655733 h 6197600"/>
                <a:gd name="connsiteX14" fmla="*/ 609602 w 1478847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56275 w 1467564"/>
                <a:gd name="connsiteY3" fmla="*/ 1648178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4289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44986 w 1456274"/>
                <a:gd name="connsiteY3" fmla="*/ 1535289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33697 w 1456274"/>
                <a:gd name="connsiteY3" fmla="*/ 1343377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56267 w 1467556"/>
                <a:gd name="connsiteY5" fmla="*/ 2675467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702755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815644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90134"/>
                <a:gd name="connsiteY0" fmla="*/ 0 h 6197600"/>
                <a:gd name="connsiteX1" fmla="*/ 1444979 w 1490134"/>
                <a:gd name="connsiteY1" fmla="*/ 417690 h 6197600"/>
                <a:gd name="connsiteX2" fmla="*/ 22579 w 1490134"/>
                <a:gd name="connsiteY2" fmla="*/ 869244 h 6197600"/>
                <a:gd name="connsiteX3" fmla="*/ 1444979 w 1490134"/>
                <a:gd name="connsiteY3" fmla="*/ 1343377 h 6197600"/>
                <a:gd name="connsiteX4" fmla="*/ 1 w 1490134"/>
                <a:gd name="connsiteY4" fmla="*/ 1896532 h 6197600"/>
                <a:gd name="connsiteX5" fmla="*/ 1433690 w 1490134"/>
                <a:gd name="connsiteY5" fmla="*/ 2393244 h 6197600"/>
                <a:gd name="connsiteX6" fmla="*/ 22579 w 1490134"/>
                <a:gd name="connsiteY6" fmla="*/ 2935111 h 6197600"/>
                <a:gd name="connsiteX7" fmla="*/ 1467556 w 1490134"/>
                <a:gd name="connsiteY7" fmla="*/ 3420533 h 6197600"/>
                <a:gd name="connsiteX8" fmla="*/ 11290 w 1490134"/>
                <a:gd name="connsiteY8" fmla="*/ 3815644 h 6197600"/>
                <a:gd name="connsiteX9" fmla="*/ 1490134 w 1490134"/>
                <a:gd name="connsiteY9" fmla="*/ 4402666 h 6197600"/>
                <a:gd name="connsiteX10" fmla="*/ 11290 w 1490134"/>
                <a:gd name="connsiteY10" fmla="*/ 4436533 h 6197600"/>
                <a:gd name="connsiteX11" fmla="*/ 1433690 w 1490134"/>
                <a:gd name="connsiteY11" fmla="*/ 5012267 h 6197600"/>
                <a:gd name="connsiteX12" fmla="*/ 857956 w 1490134"/>
                <a:gd name="connsiteY12" fmla="*/ 5226755 h 6197600"/>
                <a:gd name="connsiteX13" fmla="*/ 609601 w 1490134"/>
                <a:gd name="connsiteY13" fmla="*/ 5655733 h 6197600"/>
                <a:gd name="connsiteX14" fmla="*/ 609601 w 1490134"/>
                <a:gd name="connsiteY14" fmla="*/ 6197600 h 6197600"/>
                <a:gd name="connsiteX0" fmla="*/ 11339 w 1490184"/>
                <a:gd name="connsiteY0" fmla="*/ 0 h 6197600"/>
                <a:gd name="connsiteX1" fmla="*/ 1445028 w 1490184"/>
                <a:gd name="connsiteY1" fmla="*/ 417690 h 6197600"/>
                <a:gd name="connsiteX2" fmla="*/ 22628 w 1490184"/>
                <a:gd name="connsiteY2" fmla="*/ 869244 h 6197600"/>
                <a:gd name="connsiteX3" fmla="*/ 1445028 w 1490184"/>
                <a:gd name="connsiteY3" fmla="*/ 1343377 h 6197600"/>
                <a:gd name="connsiteX4" fmla="*/ 50 w 1490184"/>
                <a:gd name="connsiteY4" fmla="*/ 1896532 h 6197600"/>
                <a:gd name="connsiteX5" fmla="*/ 1433739 w 1490184"/>
                <a:gd name="connsiteY5" fmla="*/ 2393244 h 6197600"/>
                <a:gd name="connsiteX6" fmla="*/ 22628 w 1490184"/>
                <a:gd name="connsiteY6" fmla="*/ 2935111 h 6197600"/>
                <a:gd name="connsiteX7" fmla="*/ 1467605 w 1490184"/>
                <a:gd name="connsiteY7" fmla="*/ 3420533 h 6197600"/>
                <a:gd name="connsiteX8" fmla="*/ 11339 w 1490184"/>
                <a:gd name="connsiteY8" fmla="*/ 3815644 h 6197600"/>
                <a:gd name="connsiteX9" fmla="*/ 1490183 w 1490184"/>
                <a:gd name="connsiteY9" fmla="*/ 4402666 h 6197600"/>
                <a:gd name="connsiteX10" fmla="*/ 50 w 1490184"/>
                <a:gd name="connsiteY10" fmla="*/ 4718755 h 6197600"/>
                <a:gd name="connsiteX11" fmla="*/ 1433739 w 1490184"/>
                <a:gd name="connsiteY11" fmla="*/ 5012267 h 6197600"/>
                <a:gd name="connsiteX12" fmla="*/ 858005 w 1490184"/>
                <a:gd name="connsiteY12" fmla="*/ 5226755 h 6197600"/>
                <a:gd name="connsiteX13" fmla="*/ 609650 w 1490184"/>
                <a:gd name="connsiteY13" fmla="*/ 5655733 h 6197600"/>
                <a:gd name="connsiteX14" fmla="*/ 609650 w 1490184"/>
                <a:gd name="connsiteY14" fmla="*/ 6197600 h 6197600"/>
                <a:gd name="connsiteX0" fmla="*/ 11291 w 1522167"/>
                <a:gd name="connsiteY0" fmla="*/ 0 h 6197600"/>
                <a:gd name="connsiteX1" fmla="*/ 1444980 w 1522167"/>
                <a:gd name="connsiteY1" fmla="*/ 417690 h 6197600"/>
                <a:gd name="connsiteX2" fmla="*/ 22580 w 1522167"/>
                <a:gd name="connsiteY2" fmla="*/ 869244 h 6197600"/>
                <a:gd name="connsiteX3" fmla="*/ 1444980 w 1522167"/>
                <a:gd name="connsiteY3" fmla="*/ 1343377 h 6197600"/>
                <a:gd name="connsiteX4" fmla="*/ 2 w 1522167"/>
                <a:gd name="connsiteY4" fmla="*/ 1896532 h 6197600"/>
                <a:gd name="connsiteX5" fmla="*/ 1433691 w 1522167"/>
                <a:gd name="connsiteY5" fmla="*/ 2393244 h 6197600"/>
                <a:gd name="connsiteX6" fmla="*/ 22580 w 1522167"/>
                <a:gd name="connsiteY6" fmla="*/ 2935111 h 6197600"/>
                <a:gd name="connsiteX7" fmla="*/ 1467557 w 1522167"/>
                <a:gd name="connsiteY7" fmla="*/ 3420533 h 6197600"/>
                <a:gd name="connsiteX8" fmla="*/ 11291 w 1522167"/>
                <a:gd name="connsiteY8" fmla="*/ 3815644 h 6197600"/>
                <a:gd name="connsiteX9" fmla="*/ 1490135 w 1522167"/>
                <a:gd name="connsiteY9" fmla="*/ 4402666 h 6197600"/>
                <a:gd name="connsiteX10" fmla="*/ 2 w 1522167"/>
                <a:gd name="connsiteY10" fmla="*/ 4718755 h 6197600"/>
                <a:gd name="connsiteX11" fmla="*/ 1501424 w 1522167"/>
                <a:gd name="connsiteY11" fmla="*/ 5249334 h 6197600"/>
                <a:gd name="connsiteX12" fmla="*/ 857957 w 1522167"/>
                <a:gd name="connsiteY12" fmla="*/ 5226755 h 6197600"/>
                <a:gd name="connsiteX13" fmla="*/ 609602 w 1522167"/>
                <a:gd name="connsiteY13" fmla="*/ 5655733 h 6197600"/>
                <a:gd name="connsiteX14" fmla="*/ 609602 w 1522167"/>
                <a:gd name="connsiteY14" fmla="*/ 6197600 h 6197600"/>
                <a:gd name="connsiteX0" fmla="*/ 11291 w 1500130"/>
                <a:gd name="connsiteY0" fmla="*/ 0 h 6197600"/>
                <a:gd name="connsiteX1" fmla="*/ 1444980 w 1500130"/>
                <a:gd name="connsiteY1" fmla="*/ 417690 h 6197600"/>
                <a:gd name="connsiteX2" fmla="*/ 22580 w 1500130"/>
                <a:gd name="connsiteY2" fmla="*/ 869244 h 6197600"/>
                <a:gd name="connsiteX3" fmla="*/ 1444980 w 1500130"/>
                <a:gd name="connsiteY3" fmla="*/ 1343377 h 6197600"/>
                <a:gd name="connsiteX4" fmla="*/ 2 w 1500130"/>
                <a:gd name="connsiteY4" fmla="*/ 1896532 h 6197600"/>
                <a:gd name="connsiteX5" fmla="*/ 1433691 w 1500130"/>
                <a:gd name="connsiteY5" fmla="*/ 2393244 h 6197600"/>
                <a:gd name="connsiteX6" fmla="*/ 22580 w 1500130"/>
                <a:gd name="connsiteY6" fmla="*/ 2935111 h 6197600"/>
                <a:gd name="connsiteX7" fmla="*/ 1467557 w 1500130"/>
                <a:gd name="connsiteY7" fmla="*/ 3420533 h 6197600"/>
                <a:gd name="connsiteX8" fmla="*/ 11291 w 1500130"/>
                <a:gd name="connsiteY8" fmla="*/ 3815644 h 6197600"/>
                <a:gd name="connsiteX9" fmla="*/ 1490135 w 1500130"/>
                <a:gd name="connsiteY9" fmla="*/ 4402666 h 6197600"/>
                <a:gd name="connsiteX10" fmla="*/ 2 w 1500130"/>
                <a:gd name="connsiteY10" fmla="*/ 4718755 h 6197600"/>
                <a:gd name="connsiteX11" fmla="*/ 1478847 w 1500130"/>
                <a:gd name="connsiteY11" fmla="*/ 5204178 h 6197600"/>
                <a:gd name="connsiteX12" fmla="*/ 857957 w 1500130"/>
                <a:gd name="connsiteY12" fmla="*/ 5226755 h 6197600"/>
                <a:gd name="connsiteX13" fmla="*/ 609602 w 1500130"/>
                <a:gd name="connsiteY13" fmla="*/ 5655733 h 6197600"/>
                <a:gd name="connsiteX14" fmla="*/ 609602 w 1500130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57987 w 1490166"/>
                <a:gd name="connsiteY12" fmla="*/ 52267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0 w 1490165"/>
                <a:gd name="connsiteY0" fmla="*/ 0 h 6197600"/>
                <a:gd name="connsiteX1" fmla="*/ 1445009 w 1490165"/>
                <a:gd name="connsiteY1" fmla="*/ 417690 h 6197600"/>
                <a:gd name="connsiteX2" fmla="*/ 22609 w 1490165"/>
                <a:gd name="connsiteY2" fmla="*/ 869244 h 6197600"/>
                <a:gd name="connsiteX3" fmla="*/ 1445009 w 1490165"/>
                <a:gd name="connsiteY3" fmla="*/ 1343377 h 6197600"/>
                <a:gd name="connsiteX4" fmla="*/ 31 w 1490165"/>
                <a:gd name="connsiteY4" fmla="*/ 1896532 h 6197600"/>
                <a:gd name="connsiteX5" fmla="*/ 1433720 w 1490165"/>
                <a:gd name="connsiteY5" fmla="*/ 2393244 h 6197600"/>
                <a:gd name="connsiteX6" fmla="*/ 22609 w 1490165"/>
                <a:gd name="connsiteY6" fmla="*/ 2935111 h 6197600"/>
                <a:gd name="connsiteX7" fmla="*/ 1467586 w 1490165"/>
                <a:gd name="connsiteY7" fmla="*/ 3420533 h 6197600"/>
                <a:gd name="connsiteX8" fmla="*/ 11320 w 1490165"/>
                <a:gd name="connsiteY8" fmla="*/ 3815644 h 6197600"/>
                <a:gd name="connsiteX9" fmla="*/ 1490164 w 1490165"/>
                <a:gd name="connsiteY9" fmla="*/ 4402666 h 6197600"/>
                <a:gd name="connsiteX10" fmla="*/ 31 w 1490165"/>
                <a:gd name="connsiteY10" fmla="*/ 4718755 h 6197600"/>
                <a:gd name="connsiteX11" fmla="*/ 1445009 w 1490165"/>
                <a:gd name="connsiteY11" fmla="*/ 5192890 h 6197600"/>
                <a:gd name="connsiteX12" fmla="*/ 857986 w 1490165"/>
                <a:gd name="connsiteY12" fmla="*/ 5226755 h 6197600"/>
                <a:gd name="connsiteX13" fmla="*/ 609631 w 1490165"/>
                <a:gd name="connsiteY13" fmla="*/ 5655733 h 6197600"/>
                <a:gd name="connsiteX14" fmla="*/ 609631 w 1490165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54788 w 1490166"/>
                <a:gd name="connsiteY13" fmla="*/ 5870222 h 6197600"/>
                <a:gd name="connsiteX14" fmla="*/ 609632 w 1490166"/>
                <a:gd name="connsiteY14" fmla="*/ 6197600 h 6197600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54788 w 1490166"/>
                <a:gd name="connsiteY13" fmla="*/ 5870222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54788 w 1490166"/>
                <a:gd name="connsiteY13" fmla="*/ 5791199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982164 w 1490166"/>
                <a:gd name="connsiteY12" fmla="*/ 5486399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32 w 1490166"/>
                <a:gd name="connsiteY4" fmla="*/ 1896532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806221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32 w 1490166"/>
                <a:gd name="connsiteY6" fmla="*/ 2777067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292 w 1477165"/>
                <a:gd name="connsiteY0" fmla="*/ 0 h 6705601"/>
                <a:gd name="connsiteX1" fmla="*/ 1444981 w 1477165"/>
                <a:gd name="connsiteY1" fmla="*/ 417690 h 6705601"/>
                <a:gd name="connsiteX2" fmla="*/ 22581 w 1477165"/>
                <a:gd name="connsiteY2" fmla="*/ 869244 h 6705601"/>
                <a:gd name="connsiteX3" fmla="*/ 1444981 w 1477165"/>
                <a:gd name="connsiteY3" fmla="*/ 1343377 h 6705601"/>
                <a:gd name="connsiteX4" fmla="*/ 11292 w 1477165"/>
                <a:gd name="connsiteY4" fmla="*/ 1783643 h 6705601"/>
                <a:gd name="connsiteX5" fmla="*/ 1456269 w 1477165"/>
                <a:gd name="connsiteY5" fmla="*/ 2291644 h 6705601"/>
                <a:gd name="connsiteX6" fmla="*/ 3 w 1477165"/>
                <a:gd name="connsiteY6" fmla="*/ 2777067 h 6705601"/>
                <a:gd name="connsiteX7" fmla="*/ 1444980 w 1477165"/>
                <a:gd name="connsiteY7" fmla="*/ 3262489 h 6705601"/>
                <a:gd name="connsiteX8" fmla="*/ 11292 w 1477165"/>
                <a:gd name="connsiteY8" fmla="*/ 3815644 h 6705601"/>
                <a:gd name="connsiteX9" fmla="*/ 1456270 w 1477165"/>
                <a:gd name="connsiteY9" fmla="*/ 4233332 h 6705601"/>
                <a:gd name="connsiteX10" fmla="*/ 3 w 1477165"/>
                <a:gd name="connsiteY10" fmla="*/ 4718755 h 6705601"/>
                <a:gd name="connsiteX11" fmla="*/ 1444981 w 1477165"/>
                <a:gd name="connsiteY11" fmla="*/ 5192890 h 6705601"/>
                <a:gd name="connsiteX12" fmla="*/ 982135 w 1477165"/>
                <a:gd name="connsiteY12" fmla="*/ 5486399 h 6705601"/>
                <a:gd name="connsiteX13" fmla="*/ 733782 w 1477165"/>
                <a:gd name="connsiteY13" fmla="*/ 5813777 h 6705601"/>
                <a:gd name="connsiteX14" fmla="*/ 688625 w 1477165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718755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639733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66371" h="6649157">
                  <a:moveTo>
                    <a:pt x="22586" y="0"/>
                  </a:moveTo>
                  <a:cubicBezTo>
                    <a:pt x="812807" y="115711"/>
                    <a:pt x="1444986" y="225779"/>
                    <a:pt x="1444986" y="361246"/>
                  </a:cubicBezTo>
                  <a:cubicBezTo>
                    <a:pt x="1444986" y="496713"/>
                    <a:pt x="22586" y="658519"/>
                    <a:pt x="22586" y="812800"/>
                  </a:cubicBezTo>
                  <a:cubicBezTo>
                    <a:pt x="22586" y="967081"/>
                    <a:pt x="1446868" y="1115718"/>
                    <a:pt x="1444986" y="1286933"/>
                  </a:cubicBezTo>
                  <a:cubicBezTo>
                    <a:pt x="1443105" y="1458148"/>
                    <a:pt x="9416" y="1569155"/>
                    <a:pt x="11297" y="1727199"/>
                  </a:cubicBezTo>
                  <a:cubicBezTo>
                    <a:pt x="13178" y="1885243"/>
                    <a:pt x="1454393" y="2112904"/>
                    <a:pt x="1456274" y="2235200"/>
                  </a:cubicBezTo>
                  <a:cubicBezTo>
                    <a:pt x="1458156" y="2357496"/>
                    <a:pt x="1889" y="2558816"/>
                    <a:pt x="8" y="2720623"/>
                  </a:cubicBezTo>
                  <a:cubicBezTo>
                    <a:pt x="-1873" y="2882430"/>
                    <a:pt x="1443104" y="3032949"/>
                    <a:pt x="1444985" y="3206045"/>
                  </a:cubicBezTo>
                  <a:cubicBezTo>
                    <a:pt x="1446866" y="3379141"/>
                    <a:pt x="9415" y="3597393"/>
                    <a:pt x="11297" y="3759200"/>
                  </a:cubicBezTo>
                  <a:cubicBezTo>
                    <a:pt x="13179" y="3921007"/>
                    <a:pt x="1458156" y="4039540"/>
                    <a:pt x="1456275" y="4176888"/>
                  </a:cubicBezTo>
                  <a:cubicBezTo>
                    <a:pt x="1454394" y="4314236"/>
                    <a:pt x="3771" y="4440296"/>
                    <a:pt x="8" y="4583289"/>
                  </a:cubicBezTo>
                  <a:cubicBezTo>
                    <a:pt x="-3755" y="4726282"/>
                    <a:pt x="1270008" y="4893735"/>
                    <a:pt x="1433697" y="5034846"/>
                  </a:cubicBezTo>
                  <a:cubicBezTo>
                    <a:pt x="1597386" y="5175957"/>
                    <a:pt x="1098792" y="5309541"/>
                    <a:pt x="982140" y="5429955"/>
                  </a:cubicBezTo>
                  <a:cubicBezTo>
                    <a:pt x="865488" y="5550369"/>
                    <a:pt x="782705" y="5554133"/>
                    <a:pt x="733787" y="5757333"/>
                  </a:cubicBezTo>
                  <a:cubicBezTo>
                    <a:pt x="684869" y="5960533"/>
                    <a:pt x="667933" y="6459127"/>
                    <a:pt x="688630" y="6649157"/>
                  </a:cubicBezTo>
                </a:path>
              </a:pathLst>
            </a:cu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45" name="テキスト ボックス 144"/>
            <p:cNvSpPr txBox="1"/>
            <p:nvPr/>
          </p:nvSpPr>
          <p:spPr>
            <a:xfrm>
              <a:off x="1999154" y="2100902"/>
              <a:ext cx="517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2</a:t>
              </a:r>
              <a:endParaRPr kumimoji="1" lang="ja-JP" altLang="en-US" dirty="0"/>
            </a:p>
          </p:txBody>
        </p:sp>
        <p:sp>
          <p:nvSpPr>
            <p:cNvPr id="146" name="フリーフォーム 145"/>
            <p:cNvSpPr/>
            <p:nvPr/>
          </p:nvSpPr>
          <p:spPr>
            <a:xfrm flipH="1">
              <a:off x="2492913" y="2077424"/>
              <a:ext cx="79305" cy="504529"/>
            </a:xfrm>
            <a:custGeom>
              <a:avLst/>
              <a:gdLst>
                <a:gd name="connsiteX0" fmla="*/ 11296 w 1478851"/>
                <a:gd name="connsiteY0" fmla="*/ 0 h 6197600"/>
                <a:gd name="connsiteX1" fmla="*/ 1478851 w 1478851"/>
                <a:gd name="connsiteY1" fmla="*/ 666044 h 6197600"/>
                <a:gd name="connsiteX2" fmla="*/ 11296 w 1478851"/>
                <a:gd name="connsiteY2" fmla="*/ 1253067 h 6197600"/>
                <a:gd name="connsiteX3" fmla="*/ 1433696 w 1478851"/>
                <a:gd name="connsiteY3" fmla="*/ 1919111 h 6197600"/>
                <a:gd name="connsiteX4" fmla="*/ 7 w 1478851"/>
                <a:gd name="connsiteY4" fmla="*/ 2280355 h 6197600"/>
                <a:gd name="connsiteX5" fmla="*/ 1456273 w 1478851"/>
                <a:gd name="connsiteY5" fmla="*/ 2675467 h 6197600"/>
                <a:gd name="connsiteX6" fmla="*/ 11296 w 1478851"/>
                <a:gd name="connsiteY6" fmla="*/ 3014133 h 6197600"/>
                <a:gd name="connsiteX7" fmla="*/ 1467562 w 1478851"/>
                <a:gd name="connsiteY7" fmla="*/ 3420533 h 6197600"/>
                <a:gd name="connsiteX8" fmla="*/ 11296 w 1478851"/>
                <a:gd name="connsiteY8" fmla="*/ 3702755 h 6197600"/>
                <a:gd name="connsiteX9" fmla="*/ 1444985 w 1478851"/>
                <a:gd name="connsiteY9" fmla="*/ 4165600 h 6197600"/>
                <a:gd name="connsiteX10" fmla="*/ 11296 w 1478851"/>
                <a:gd name="connsiteY10" fmla="*/ 4436533 h 6197600"/>
                <a:gd name="connsiteX11" fmla="*/ 1433696 w 1478851"/>
                <a:gd name="connsiteY11" fmla="*/ 5012267 h 6197600"/>
                <a:gd name="connsiteX12" fmla="*/ 857962 w 1478851"/>
                <a:gd name="connsiteY12" fmla="*/ 5226755 h 6197600"/>
                <a:gd name="connsiteX13" fmla="*/ 609607 w 1478851"/>
                <a:gd name="connsiteY13" fmla="*/ 5655733 h 6197600"/>
                <a:gd name="connsiteX14" fmla="*/ 609607 w 1478851"/>
                <a:gd name="connsiteY14" fmla="*/ 6197600 h 6197600"/>
                <a:gd name="connsiteX0" fmla="*/ 11296 w 1478852"/>
                <a:gd name="connsiteY0" fmla="*/ 0 h 6197600"/>
                <a:gd name="connsiteX1" fmla="*/ 1478851 w 1478852"/>
                <a:gd name="connsiteY1" fmla="*/ 666044 h 6197600"/>
                <a:gd name="connsiteX2" fmla="*/ 22585 w 1478852"/>
                <a:gd name="connsiteY2" fmla="*/ 1038578 h 6197600"/>
                <a:gd name="connsiteX3" fmla="*/ 1433696 w 1478852"/>
                <a:gd name="connsiteY3" fmla="*/ 1919111 h 6197600"/>
                <a:gd name="connsiteX4" fmla="*/ 7 w 1478852"/>
                <a:gd name="connsiteY4" fmla="*/ 2280355 h 6197600"/>
                <a:gd name="connsiteX5" fmla="*/ 1456273 w 1478852"/>
                <a:gd name="connsiteY5" fmla="*/ 2675467 h 6197600"/>
                <a:gd name="connsiteX6" fmla="*/ 11296 w 1478852"/>
                <a:gd name="connsiteY6" fmla="*/ 3014133 h 6197600"/>
                <a:gd name="connsiteX7" fmla="*/ 1467562 w 1478852"/>
                <a:gd name="connsiteY7" fmla="*/ 3420533 h 6197600"/>
                <a:gd name="connsiteX8" fmla="*/ 11296 w 1478852"/>
                <a:gd name="connsiteY8" fmla="*/ 3702755 h 6197600"/>
                <a:gd name="connsiteX9" fmla="*/ 1444985 w 1478852"/>
                <a:gd name="connsiteY9" fmla="*/ 4165600 h 6197600"/>
                <a:gd name="connsiteX10" fmla="*/ 11296 w 1478852"/>
                <a:gd name="connsiteY10" fmla="*/ 4436533 h 6197600"/>
                <a:gd name="connsiteX11" fmla="*/ 1433696 w 1478852"/>
                <a:gd name="connsiteY11" fmla="*/ 5012267 h 6197600"/>
                <a:gd name="connsiteX12" fmla="*/ 857962 w 1478852"/>
                <a:gd name="connsiteY12" fmla="*/ 5226755 h 6197600"/>
                <a:gd name="connsiteX13" fmla="*/ 609607 w 1478852"/>
                <a:gd name="connsiteY13" fmla="*/ 5655733 h 6197600"/>
                <a:gd name="connsiteX14" fmla="*/ 609607 w 1478852"/>
                <a:gd name="connsiteY14" fmla="*/ 6197600 h 6197600"/>
                <a:gd name="connsiteX0" fmla="*/ 11291 w 1478847"/>
                <a:gd name="connsiteY0" fmla="*/ 0 h 6197600"/>
                <a:gd name="connsiteX1" fmla="*/ 1478846 w 1478847"/>
                <a:gd name="connsiteY1" fmla="*/ 666044 h 6197600"/>
                <a:gd name="connsiteX2" fmla="*/ 22580 w 1478847"/>
                <a:gd name="connsiteY2" fmla="*/ 1038578 h 6197600"/>
                <a:gd name="connsiteX3" fmla="*/ 1467558 w 1478847"/>
                <a:gd name="connsiteY3" fmla="*/ 1648178 h 6197600"/>
                <a:gd name="connsiteX4" fmla="*/ 2 w 1478847"/>
                <a:gd name="connsiteY4" fmla="*/ 2280355 h 6197600"/>
                <a:gd name="connsiteX5" fmla="*/ 1456268 w 1478847"/>
                <a:gd name="connsiteY5" fmla="*/ 2675467 h 6197600"/>
                <a:gd name="connsiteX6" fmla="*/ 11291 w 1478847"/>
                <a:gd name="connsiteY6" fmla="*/ 3014133 h 6197600"/>
                <a:gd name="connsiteX7" fmla="*/ 1467557 w 1478847"/>
                <a:gd name="connsiteY7" fmla="*/ 3420533 h 6197600"/>
                <a:gd name="connsiteX8" fmla="*/ 11291 w 1478847"/>
                <a:gd name="connsiteY8" fmla="*/ 3702755 h 6197600"/>
                <a:gd name="connsiteX9" fmla="*/ 1444980 w 1478847"/>
                <a:gd name="connsiteY9" fmla="*/ 4165600 h 6197600"/>
                <a:gd name="connsiteX10" fmla="*/ 11291 w 1478847"/>
                <a:gd name="connsiteY10" fmla="*/ 4436533 h 6197600"/>
                <a:gd name="connsiteX11" fmla="*/ 1433691 w 1478847"/>
                <a:gd name="connsiteY11" fmla="*/ 5012267 h 6197600"/>
                <a:gd name="connsiteX12" fmla="*/ 857957 w 1478847"/>
                <a:gd name="connsiteY12" fmla="*/ 5226755 h 6197600"/>
                <a:gd name="connsiteX13" fmla="*/ 609602 w 1478847"/>
                <a:gd name="connsiteY13" fmla="*/ 5655733 h 6197600"/>
                <a:gd name="connsiteX14" fmla="*/ 609602 w 1478847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56275 w 1467564"/>
                <a:gd name="connsiteY3" fmla="*/ 1648178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4289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44986 w 1456274"/>
                <a:gd name="connsiteY3" fmla="*/ 1535289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33697 w 1456274"/>
                <a:gd name="connsiteY3" fmla="*/ 1343377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56267 w 1467556"/>
                <a:gd name="connsiteY5" fmla="*/ 2675467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702755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815644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90134"/>
                <a:gd name="connsiteY0" fmla="*/ 0 h 6197600"/>
                <a:gd name="connsiteX1" fmla="*/ 1444979 w 1490134"/>
                <a:gd name="connsiteY1" fmla="*/ 417690 h 6197600"/>
                <a:gd name="connsiteX2" fmla="*/ 22579 w 1490134"/>
                <a:gd name="connsiteY2" fmla="*/ 869244 h 6197600"/>
                <a:gd name="connsiteX3" fmla="*/ 1444979 w 1490134"/>
                <a:gd name="connsiteY3" fmla="*/ 1343377 h 6197600"/>
                <a:gd name="connsiteX4" fmla="*/ 1 w 1490134"/>
                <a:gd name="connsiteY4" fmla="*/ 1896532 h 6197600"/>
                <a:gd name="connsiteX5" fmla="*/ 1433690 w 1490134"/>
                <a:gd name="connsiteY5" fmla="*/ 2393244 h 6197600"/>
                <a:gd name="connsiteX6" fmla="*/ 22579 w 1490134"/>
                <a:gd name="connsiteY6" fmla="*/ 2935111 h 6197600"/>
                <a:gd name="connsiteX7" fmla="*/ 1467556 w 1490134"/>
                <a:gd name="connsiteY7" fmla="*/ 3420533 h 6197600"/>
                <a:gd name="connsiteX8" fmla="*/ 11290 w 1490134"/>
                <a:gd name="connsiteY8" fmla="*/ 3815644 h 6197600"/>
                <a:gd name="connsiteX9" fmla="*/ 1490134 w 1490134"/>
                <a:gd name="connsiteY9" fmla="*/ 4402666 h 6197600"/>
                <a:gd name="connsiteX10" fmla="*/ 11290 w 1490134"/>
                <a:gd name="connsiteY10" fmla="*/ 4436533 h 6197600"/>
                <a:gd name="connsiteX11" fmla="*/ 1433690 w 1490134"/>
                <a:gd name="connsiteY11" fmla="*/ 5012267 h 6197600"/>
                <a:gd name="connsiteX12" fmla="*/ 857956 w 1490134"/>
                <a:gd name="connsiteY12" fmla="*/ 5226755 h 6197600"/>
                <a:gd name="connsiteX13" fmla="*/ 609601 w 1490134"/>
                <a:gd name="connsiteY13" fmla="*/ 5655733 h 6197600"/>
                <a:gd name="connsiteX14" fmla="*/ 609601 w 1490134"/>
                <a:gd name="connsiteY14" fmla="*/ 6197600 h 6197600"/>
                <a:gd name="connsiteX0" fmla="*/ 11339 w 1490184"/>
                <a:gd name="connsiteY0" fmla="*/ 0 h 6197600"/>
                <a:gd name="connsiteX1" fmla="*/ 1445028 w 1490184"/>
                <a:gd name="connsiteY1" fmla="*/ 417690 h 6197600"/>
                <a:gd name="connsiteX2" fmla="*/ 22628 w 1490184"/>
                <a:gd name="connsiteY2" fmla="*/ 869244 h 6197600"/>
                <a:gd name="connsiteX3" fmla="*/ 1445028 w 1490184"/>
                <a:gd name="connsiteY3" fmla="*/ 1343377 h 6197600"/>
                <a:gd name="connsiteX4" fmla="*/ 50 w 1490184"/>
                <a:gd name="connsiteY4" fmla="*/ 1896532 h 6197600"/>
                <a:gd name="connsiteX5" fmla="*/ 1433739 w 1490184"/>
                <a:gd name="connsiteY5" fmla="*/ 2393244 h 6197600"/>
                <a:gd name="connsiteX6" fmla="*/ 22628 w 1490184"/>
                <a:gd name="connsiteY6" fmla="*/ 2935111 h 6197600"/>
                <a:gd name="connsiteX7" fmla="*/ 1467605 w 1490184"/>
                <a:gd name="connsiteY7" fmla="*/ 3420533 h 6197600"/>
                <a:gd name="connsiteX8" fmla="*/ 11339 w 1490184"/>
                <a:gd name="connsiteY8" fmla="*/ 3815644 h 6197600"/>
                <a:gd name="connsiteX9" fmla="*/ 1490183 w 1490184"/>
                <a:gd name="connsiteY9" fmla="*/ 4402666 h 6197600"/>
                <a:gd name="connsiteX10" fmla="*/ 50 w 1490184"/>
                <a:gd name="connsiteY10" fmla="*/ 4718755 h 6197600"/>
                <a:gd name="connsiteX11" fmla="*/ 1433739 w 1490184"/>
                <a:gd name="connsiteY11" fmla="*/ 5012267 h 6197600"/>
                <a:gd name="connsiteX12" fmla="*/ 858005 w 1490184"/>
                <a:gd name="connsiteY12" fmla="*/ 5226755 h 6197600"/>
                <a:gd name="connsiteX13" fmla="*/ 609650 w 1490184"/>
                <a:gd name="connsiteY13" fmla="*/ 5655733 h 6197600"/>
                <a:gd name="connsiteX14" fmla="*/ 609650 w 1490184"/>
                <a:gd name="connsiteY14" fmla="*/ 6197600 h 6197600"/>
                <a:gd name="connsiteX0" fmla="*/ 11291 w 1522167"/>
                <a:gd name="connsiteY0" fmla="*/ 0 h 6197600"/>
                <a:gd name="connsiteX1" fmla="*/ 1444980 w 1522167"/>
                <a:gd name="connsiteY1" fmla="*/ 417690 h 6197600"/>
                <a:gd name="connsiteX2" fmla="*/ 22580 w 1522167"/>
                <a:gd name="connsiteY2" fmla="*/ 869244 h 6197600"/>
                <a:gd name="connsiteX3" fmla="*/ 1444980 w 1522167"/>
                <a:gd name="connsiteY3" fmla="*/ 1343377 h 6197600"/>
                <a:gd name="connsiteX4" fmla="*/ 2 w 1522167"/>
                <a:gd name="connsiteY4" fmla="*/ 1896532 h 6197600"/>
                <a:gd name="connsiteX5" fmla="*/ 1433691 w 1522167"/>
                <a:gd name="connsiteY5" fmla="*/ 2393244 h 6197600"/>
                <a:gd name="connsiteX6" fmla="*/ 22580 w 1522167"/>
                <a:gd name="connsiteY6" fmla="*/ 2935111 h 6197600"/>
                <a:gd name="connsiteX7" fmla="*/ 1467557 w 1522167"/>
                <a:gd name="connsiteY7" fmla="*/ 3420533 h 6197600"/>
                <a:gd name="connsiteX8" fmla="*/ 11291 w 1522167"/>
                <a:gd name="connsiteY8" fmla="*/ 3815644 h 6197600"/>
                <a:gd name="connsiteX9" fmla="*/ 1490135 w 1522167"/>
                <a:gd name="connsiteY9" fmla="*/ 4402666 h 6197600"/>
                <a:gd name="connsiteX10" fmla="*/ 2 w 1522167"/>
                <a:gd name="connsiteY10" fmla="*/ 4718755 h 6197600"/>
                <a:gd name="connsiteX11" fmla="*/ 1501424 w 1522167"/>
                <a:gd name="connsiteY11" fmla="*/ 5249334 h 6197600"/>
                <a:gd name="connsiteX12" fmla="*/ 857957 w 1522167"/>
                <a:gd name="connsiteY12" fmla="*/ 5226755 h 6197600"/>
                <a:gd name="connsiteX13" fmla="*/ 609602 w 1522167"/>
                <a:gd name="connsiteY13" fmla="*/ 5655733 h 6197600"/>
                <a:gd name="connsiteX14" fmla="*/ 609602 w 1522167"/>
                <a:gd name="connsiteY14" fmla="*/ 6197600 h 6197600"/>
                <a:gd name="connsiteX0" fmla="*/ 11291 w 1500130"/>
                <a:gd name="connsiteY0" fmla="*/ 0 h 6197600"/>
                <a:gd name="connsiteX1" fmla="*/ 1444980 w 1500130"/>
                <a:gd name="connsiteY1" fmla="*/ 417690 h 6197600"/>
                <a:gd name="connsiteX2" fmla="*/ 22580 w 1500130"/>
                <a:gd name="connsiteY2" fmla="*/ 869244 h 6197600"/>
                <a:gd name="connsiteX3" fmla="*/ 1444980 w 1500130"/>
                <a:gd name="connsiteY3" fmla="*/ 1343377 h 6197600"/>
                <a:gd name="connsiteX4" fmla="*/ 2 w 1500130"/>
                <a:gd name="connsiteY4" fmla="*/ 1896532 h 6197600"/>
                <a:gd name="connsiteX5" fmla="*/ 1433691 w 1500130"/>
                <a:gd name="connsiteY5" fmla="*/ 2393244 h 6197600"/>
                <a:gd name="connsiteX6" fmla="*/ 22580 w 1500130"/>
                <a:gd name="connsiteY6" fmla="*/ 2935111 h 6197600"/>
                <a:gd name="connsiteX7" fmla="*/ 1467557 w 1500130"/>
                <a:gd name="connsiteY7" fmla="*/ 3420533 h 6197600"/>
                <a:gd name="connsiteX8" fmla="*/ 11291 w 1500130"/>
                <a:gd name="connsiteY8" fmla="*/ 3815644 h 6197600"/>
                <a:gd name="connsiteX9" fmla="*/ 1490135 w 1500130"/>
                <a:gd name="connsiteY9" fmla="*/ 4402666 h 6197600"/>
                <a:gd name="connsiteX10" fmla="*/ 2 w 1500130"/>
                <a:gd name="connsiteY10" fmla="*/ 4718755 h 6197600"/>
                <a:gd name="connsiteX11" fmla="*/ 1478847 w 1500130"/>
                <a:gd name="connsiteY11" fmla="*/ 5204178 h 6197600"/>
                <a:gd name="connsiteX12" fmla="*/ 857957 w 1500130"/>
                <a:gd name="connsiteY12" fmla="*/ 5226755 h 6197600"/>
                <a:gd name="connsiteX13" fmla="*/ 609602 w 1500130"/>
                <a:gd name="connsiteY13" fmla="*/ 5655733 h 6197600"/>
                <a:gd name="connsiteX14" fmla="*/ 609602 w 1500130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57987 w 1490166"/>
                <a:gd name="connsiteY12" fmla="*/ 52267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0 w 1490165"/>
                <a:gd name="connsiteY0" fmla="*/ 0 h 6197600"/>
                <a:gd name="connsiteX1" fmla="*/ 1445009 w 1490165"/>
                <a:gd name="connsiteY1" fmla="*/ 417690 h 6197600"/>
                <a:gd name="connsiteX2" fmla="*/ 22609 w 1490165"/>
                <a:gd name="connsiteY2" fmla="*/ 869244 h 6197600"/>
                <a:gd name="connsiteX3" fmla="*/ 1445009 w 1490165"/>
                <a:gd name="connsiteY3" fmla="*/ 1343377 h 6197600"/>
                <a:gd name="connsiteX4" fmla="*/ 31 w 1490165"/>
                <a:gd name="connsiteY4" fmla="*/ 1896532 h 6197600"/>
                <a:gd name="connsiteX5" fmla="*/ 1433720 w 1490165"/>
                <a:gd name="connsiteY5" fmla="*/ 2393244 h 6197600"/>
                <a:gd name="connsiteX6" fmla="*/ 22609 w 1490165"/>
                <a:gd name="connsiteY6" fmla="*/ 2935111 h 6197600"/>
                <a:gd name="connsiteX7" fmla="*/ 1467586 w 1490165"/>
                <a:gd name="connsiteY7" fmla="*/ 3420533 h 6197600"/>
                <a:gd name="connsiteX8" fmla="*/ 11320 w 1490165"/>
                <a:gd name="connsiteY8" fmla="*/ 3815644 h 6197600"/>
                <a:gd name="connsiteX9" fmla="*/ 1490164 w 1490165"/>
                <a:gd name="connsiteY9" fmla="*/ 4402666 h 6197600"/>
                <a:gd name="connsiteX10" fmla="*/ 31 w 1490165"/>
                <a:gd name="connsiteY10" fmla="*/ 4718755 h 6197600"/>
                <a:gd name="connsiteX11" fmla="*/ 1445009 w 1490165"/>
                <a:gd name="connsiteY11" fmla="*/ 5192890 h 6197600"/>
                <a:gd name="connsiteX12" fmla="*/ 857986 w 1490165"/>
                <a:gd name="connsiteY12" fmla="*/ 5226755 h 6197600"/>
                <a:gd name="connsiteX13" fmla="*/ 609631 w 1490165"/>
                <a:gd name="connsiteY13" fmla="*/ 5655733 h 6197600"/>
                <a:gd name="connsiteX14" fmla="*/ 609631 w 1490165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54788 w 1490166"/>
                <a:gd name="connsiteY13" fmla="*/ 5870222 h 6197600"/>
                <a:gd name="connsiteX14" fmla="*/ 609632 w 1490166"/>
                <a:gd name="connsiteY14" fmla="*/ 6197600 h 6197600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54788 w 1490166"/>
                <a:gd name="connsiteY13" fmla="*/ 5870222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54788 w 1490166"/>
                <a:gd name="connsiteY13" fmla="*/ 5791199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982164 w 1490166"/>
                <a:gd name="connsiteY12" fmla="*/ 5486399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32 w 1490166"/>
                <a:gd name="connsiteY4" fmla="*/ 1896532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806221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32 w 1490166"/>
                <a:gd name="connsiteY6" fmla="*/ 2777067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292 w 1477165"/>
                <a:gd name="connsiteY0" fmla="*/ 0 h 6705601"/>
                <a:gd name="connsiteX1" fmla="*/ 1444981 w 1477165"/>
                <a:gd name="connsiteY1" fmla="*/ 417690 h 6705601"/>
                <a:gd name="connsiteX2" fmla="*/ 22581 w 1477165"/>
                <a:gd name="connsiteY2" fmla="*/ 869244 h 6705601"/>
                <a:gd name="connsiteX3" fmla="*/ 1444981 w 1477165"/>
                <a:gd name="connsiteY3" fmla="*/ 1343377 h 6705601"/>
                <a:gd name="connsiteX4" fmla="*/ 11292 w 1477165"/>
                <a:gd name="connsiteY4" fmla="*/ 1783643 h 6705601"/>
                <a:gd name="connsiteX5" fmla="*/ 1456269 w 1477165"/>
                <a:gd name="connsiteY5" fmla="*/ 2291644 h 6705601"/>
                <a:gd name="connsiteX6" fmla="*/ 3 w 1477165"/>
                <a:gd name="connsiteY6" fmla="*/ 2777067 h 6705601"/>
                <a:gd name="connsiteX7" fmla="*/ 1444980 w 1477165"/>
                <a:gd name="connsiteY7" fmla="*/ 3262489 h 6705601"/>
                <a:gd name="connsiteX8" fmla="*/ 11292 w 1477165"/>
                <a:gd name="connsiteY8" fmla="*/ 3815644 h 6705601"/>
                <a:gd name="connsiteX9" fmla="*/ 1456270 w 1477165"/>
                <a:gd name="connsiteY9" fmla="*/ 4233332 h 6705601"/>
                <a:gd name="connsiteX10" fmla="*/ 3 w 1477165"/>
                <a:gd name="connsiteY10" fmla="*/ 4718755 h 6705601"/>
                <a:gd name="connsiteX11" fmla="*/ 1444981 w 1477165"/>
                <a:gd name="connsiteY11" fmla="*/ 5192890 h 6705601"/>
                <a:gd name="connsiteX12" fmla="*/ 982135 w 1477165"/>
                <a:gd name="connsiteY12" fmla="*/ 5486399 h 6705601"/>
                <a:gd name="connsiteX13" fmla="*/ 733782 w 1477165"/>
                <a:gd name="connsiteY13" fmla="*/ 5813777 h 6705601"/>
                <a:gd name="connsiteX14" fmla="*/ 688625 w 1477165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718755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639733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66371" h="6649157">
                  <a:moveTo>
                    <a:pt x="22586" y="0"/>
                  </a:moveTo>
                  <a:cubicBezTo>
                    <a:pt x="812807" y="115711"/>
                    <a:pt x="1444986" y="225779"/>
                    <a:pt x="1444986" y="361246"/>
                  </a:cubicBezTo>
                  <a:cubicBezTo>
                    <a:pt x="1444986" y="496713"/>
                    <a:pt x="22586" y="658519"/>
                    <a:pt x="22586" y="812800"/>
                  </a:cubicBezTo>
                  <a:cubicBezTo>
                    <a:pt x="22586" y="967081"/>
                    <a:pt x="1446868" y="1115718"/>
                    <a:pt x="1444986" y="1286933"/>
                  </a:cubicBezTo>
                  <a:cubicBezTo>
                    <a:pt x="1443105" y="1458148"/>
                    <a:pt x="9416" y="1569155"/>
                    <a:pt x="11297" y="1727199"/>
                  </a:cubicBezTo>
                  <a:cubicBezTo>
                    <a:pt x="13178" y="1885243"/>
                    <a:pt x="1454393" y="2112904"/>
                    <a:pt x="1456274" y="2235200"/>
                  </a:cubicBezTo>
                  <a:cubicBezTo>
                    <a:pt x="1458156" y="2357496"/>
                    <a:pt x="1889" y="2558816"/>
                    <a:pt x="8" y="2720623"/>
                  </a:cubicBezTo>
                  <a:cubicBezTo>
                    <a:pt x="-1873" y="2882430"/>
                    <a:pt x="1443104" y="3032949"/>
                    <a:pt x="1444985" y="3206045"/>
                  </a:cubicBezTo>
                  <a:cubicBezTo>
                    <a:pt x="1446866" y="3379141"/>
                    <a:pt x="9415" y="3597393"/>
                    <a:pt x="11297" y="3759200"/>
                  </a:cubicBezTo>
                  <a:cubicBezTo>
                    <a:pt x="13179" y="3921007"/>
                    <a:pt x="1458156" y="4039540"/>
                    <a:pt x="1456275" y="4176888"/>
                  </a:cubicBezTo>
                  <a:cubicBezTo>
                    <a:pt x="1454394" y="4314236"/>
                    <a:pt x="3771" y="4440296"/>
                    <a:pt x="8" y="4583289"/>
                  </a:cubicBezTo>
                  <a:cubicBezTo>
                    <a:pt x="-3755" y="4726282"/>
                    <a:pt x="1270008" y="4893735"/>
                    <a:pt x="1433697" y="5034846"/>
                  </a:cubicBezTo>
                  <a:cubicBezTo>
                    <a:pt x="1597386" y="5175957"/>
                    <a:pt x="1098792" y="5309541"/>
                    <a:pt x="982140" y="5429955"/>
                  </a:cubicBezTo>
                  <a:cubicBezTo>
                    <a:pt x="865488" y="5550369"/>
                    <a:pt x="782705" y="5554133"/>
                    <a:pt x="733787" y="5757333"/>
                  </a:cubicBezTo>
                  <a:cubicBezTo>
                    <a:pt x="684869" y="5960533"/>
                    <a:pt x="667933" y="6459127"/>
                    <a:pt x="688630" y="6649157"/>
                  </a:cubicBezTo>
                </a:path>
              </a:pathLst>
            </a:cu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47" name="テキスト ボックス 146"/>
            <p:cNvSpPr txBox="1"/>
            <p:nvPr/>
          </p:nvSpPr>
          <p:spPr>
            <a:xfrm>
              <a:off x="2533170" y="2095020"/>
              <a:ext cx="517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3</a:t>
              </a:r>
              <a:endParaRPr kumimoji="1" lang="ja-JP" altLang="en-US" dirty="0"/>
            </a:p>
          </p:txBody>
        </p:sp>
        <p:sp>
          <p:nvSpPr>
            <p:cNvPr id="164" name="フリーフォーム 163"/>
            <p:cNvSpPr/>
            <p:nvPr/>
          </p:nvSpPr>
          <p:spPr>
            <a:xfrm flipH="1">
              <a:off x="3066594" y="2072570"/>
              <a:ext cx="79305" cy="504529"/>
            </a:xfrm>
            <a:custGeom>
              <a:avLst/>
              <a:gdLst>
                <a:gd name="connsiteX0" fmla="*/ 11296 w 1478851"/>
                <a:gd name="connsiteY0" fmla="*/ 0 h 6197600"/>
                <a:gd name="connsiteX1" fmla="*/ 1478851 w 1478851"/>
                <a:gd name="connsiteY1" fmla="*/ 666044 h 6197600"/>
                <a:gd name="connsiteX2" fmla="*/ 11296 w 1478851"/>
                <a:gd name="connsiteY2" fmla="*/ 1253067 h 6197600"/>
                <a:gd name="connsiteX3" fmla="*/ 1433696 w 1478851"/>
                <a:gd name="connsiteY3" fmla="*/ 1919111 h 6197600"/>
                <a:gd name="connsiteX4" fmla="*/ 7 w 1478851"/>
                <a:gd name="connsiteY4" fmla="*/ 2280355 h 6197600"/>
                <a:gd name="connsiteX5" fmla="*/ 1456273 w 1478851"/>
                <a:gd name="connsiteY5" fmla="*/ 2675467 h 6197600"/>
                <a:gd name="connsiteX6" fmla="*/ 11296 w 1478851"/>
                <a:gd name="connsiteY6" fmla="*/ 3014133 h 6197600"/>
                <a:gd name="connsiteX7" fmla="*/ 1467562 w 1478851"/>
                <a:gd name="connsiteY7" fmla="*/ 3420533 h 6197600"/>
                <a:gd name="connsiteX8" fmla="*/ 11296 w 1478851"/>
                <a:gd name="connsiteY8" fmla="*/ 3702755 h 6197600"/>
                <a:gd name="connsiteX9" fmla="*/ 1444985 w 1478851"/>
                <a:gd name="connsiteY9" fmla="*/ 4165600 h 6197600"/>
                <a:gd name="connsiteX10" fmla="*/ 11296 w 1478851"/>
                <a:gd name="connsiteY10" fmla="*/ 4436533 h 6197600"/>
                <a:gd name="connsiteX11" fmla="*/ 1433696 w 1478851"/>
                <a:gd name="connsiteY11" fmla="*/ 5012267 h 6197600"/>
                <a:gd name="connsiteX12" fmla="*/ 857962 w 1478851"/>
                <a:gd name="connsiteY12" fmla="*/ 5226755 h 6197600"/>
                <a:gd name="connsiteX13" fmla="*/ 609607 w 1478851"/>
                <a:gd name="connsiteY13" fmla="*/ 5655733 h 6197600"/>
                <a:gd name="connsiteX14" fmla="*/ 609607 w 1478851"/>
                <a:gd name="connsiteY14" fmla="*/ 6197600 h 6197600"/>
                <a:gd name="connsiteX0" fmla="*/ 11296 w 1478852"/>
                <a:gd name="connsiteY0" fmla="*/ 0 h 6197600"/>
                <a:gd name="connsiteX1" fmla="*/ 1478851 w 1478852"/>
                <a:gd name="connsiteY1" fmla="*/ 666044 h 6197600"/>
                <a:gd name="connsiteX2" fmla="*/ 22585 w 1478852"/>
                <a:gd name="connsiteY2" fmla="*/ 1038578 h 6197600"/>
                <a:gd name="connsiteX3" fmla="*/ 1433696 w 1478852"/>
                <a:gd name="connsiteY3" fmla="*/ 1919111 h 6197600"/>
                <a:gd name="connsiteX4" fmla="*/ 7 w 1478852"/>
                <a:gd name="connsiteY4" fmla="*/ 2280355 h 6197600"/>
                <a:gd name="connsiteX5" fmla="*/ 1456273 w 1478852"/>
                <a:gd name="connsiteY5" fmla="*/ 2675467 h 6197600"/>
                <a:gd name="connsiteX6" fmla="*/ 11296 w 1478852"/>
                <a:gd name="connsiteY6" fmla="*/ 3014133 h 6197600"/>
                <a:gd name="connsiteX7" fmla="*/ 1467562 w 1478852"/>
                <a:gd name="connsiteY7" fmla="*/ 3420533 h 6197600"/>
                <a:gd name="connsiteX8" fmla="*/ 11296 w 1478852"/>
                <a:gd name="connsiteY8" fmla="*/ 3702755 h 6197600"/>
                <a:gd name="connsiteX9" fmla="*/ 1444985 w 1478852"/>
                <a:gd name="connsiteY9" fmla="*/ 4165600 h 6197600"/>
                <a:gd name="connsiteX10" fmla="*/ 11296 w 1478852"/>
                <a:gd name="connsiteY10" fmla="*/ 4436533 h 6197600"/>
                <a:gd name="connsiteX11" fmla="*/ 1433696 w 1478852"/>
                <a:gd name="connsiteY11" fmla="*/ 5012267 h 6197600"/>
                <a:gd name="connsiteX12" fmla="*/ 857962 w 1478852"/>
                <a:gd name="connsiteY12" fmla="*/ 5226755 h 6197600"/>
                <a:gd name="connsiteX13" fmla="*/ 609607 w 1478852"/>
                <a:gd name="connsiteY13" fmla="*/ 5655733 h 6197600"/>
                <a:gd name="connsiteX14" fmla="*/ 609607 w 1478852"/>
                <a:gd name="connsiteY14" fmla="*/ 6197600 h 6197600"/>
                <a:gd name="connsiteX0" fmla="*/ 11291 w 1478847"/>
                <a:gd name="connsiteY0" fmla="*/ 0 h 6197600"/>
                <a:gd name="connsiteX1" fmla="*/ 1478846 w 1478847"/>
                <a:gd name="connsiteY1" fmla="*/ 666044 h 6197600"/>
                <a:gd name="connsiteX2" fmla="*/ 22580 w 1478847"/>
                <a:gd name="connsiteY2" fmla="*/ 1038578 h 6197600"/>
                <a:gd name="connsiteX3" fmla="*/ 1467558 w 1478847"/>
                <a:gd name="connsiteY3" fmla="*/ 1648178 h 6197600"/>
                <a:gd name="connsiteX4" fmla="*/ 2 w 1478847"/>
                <a:gd name="connsiteY4" fmla="*/ 2280355 h 6197600"/>
                <a:gd name="connsiteX5" fmla="*/ 1456268 w 1478847"/>
                <a:gd name="connsiteY5" fmla="*/ 2675467 h 6197600"/>
                <a:gd name="connsiteX6" fmla="*/ 11291 w 1478847"/>
                <a:gd name="connsiteY6" fmla="*/ 3014133 h 6197600"/>
                <a:gd name="connsiteX7" fmla="*/ 1467557 w 1478847"/>
                <a:gd name="connsiteY7" fmla="*/ 3420533 h 6197600"/>
                <a:gd name="connsiteX8" fmla="*/ 11291 w 1478847"/>
                <a:gd name="connsiteY8" fmla="*/ 3702755 h 6197600"/>
                <a:gd name="connsiteX9" fmla="*/ 1444980 w 1478847"/>
                <a:gd name="connsiteY9" fmla="*/ 4165600 h 6197600"/>
                <a:gd name="connsiteX10" fmla="*/ 11291 w 1478847"/>
                <a:gd name="connsiteY10" fmla="*/ 4436533 h 6197600"/>
                <a:gd name="connsiteX11" fmla="*/ 1433691 w 1478847"/>
                <a:gd name="connsiteY11" fmla="*/ 5012267 h 6197600"/>
                <a:gd name="connsiteX12" fmla="*/ 857957 w 1478847"/>
                <a:gd name="connsiteY12" fmla="*/ 5226755 h 6197600"/>
                <a:gd name="connsiteX13" fmla="*/ 609602 w 1478847"/>
                <a:gd name="connsiteY13" fmla="*/ 5655733 h 6197600"/>
                <a:gd name="connsiteX14" fmla="*/ 609602 w 1478847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56275 w 1467564"/>
                <a:gd name="connsiteY3" fmla="*/ 1648178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4289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44986 w 1456274"/>
                <a:gd name="connsiteY3" fmla="*/ 1535289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33697 w 1456274"/>
                <a:gd name="connsiteY3" fmla="*/ 1343377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56267 w 1467556"/>
                <a:gd name="connsiteY5" fmla="*/ 2675467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702755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815644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90134"/>
                <a:gd name="connsiteY0" fmla="*/ 0 h 6197600"/>
                <a:gd name="connsiteX1" fmla="*/ 1444979 w 1490134"/>
                <a:gd name="connsiteY1" fmla="*/ 417690 h 6197600"/>
                <a:gd name="connsiteX2" fmla="*/ 22579 w 1490134"/>
                <a:gd name="connsiteY2" fmla="*/ 869244 h 6197600"/>
                <a:gd name="connsiteX3" fmla="*/ 1444979 w 1490134"/>
                <a:gd name="connsiteY3" fmla="*/ 1343377 h 6197600"/>
                <a:gd name="connsiteX4" fmla="*/ 1 w 1490134"/>
                <a:gd name="connsiteY4" fmla="*/ 1896532 h 6197600"/>
                <a:gd name="connsiteX5" fmla="*/ 1433690 w 1490134"/>
                <a:gd name="connsiteY5" fmla="*/ 2393244 h 6197600"/>
                <a:gd name="connsiteX6" fmla="*/ 22579 w 1490134"/>
                <a:gd name="connsiteY6" fmla="*/ 2935111 h 6197600"/>
                <a:gd name="connsiteX7" fmla="*/ 1467556 w 1490134"/>
                <a:gd name="connsiteY7" fmla="*/ 3420533 h 6197600"/>
                <a:gd name="connsiteX8" fmla="*/ 11290 w 1490134"/>
                <a:gd name="connsiteY8" fmla="*/ 3815644 h 6197600"/>
                <a:gd name="connsiteX9" fmla="*/ 1490134 w 1490134"/>
                <a:gd name="connsiteY9" fmla="*/ 4402666 h 6197600"/>
                <a:gd name="connsiteX10" fmla="*/ 11290 w 1490134"/>
                <a:gd name="connsiteY10" fmla="*/ 4436533 h 6197600"/>
                <a:gd name="connsiteX11" fmla="*/ 1433690 w 1490134"/>
                <a:gd name="connsiteY11" fmla="*/ 5012267 h 6197600"/>
                <a:gd name="connsiteX12" fmla="*/ 857956 w 1490134"/>
                <a:gd name="connsiteY12" fmla="*/ 5226755 h 6197600"/>
                <a:gd name="connsiteX13" fmla="*/ 609601 w 1490134"/>
                <a:gd name="connsiteY13" fmla="*/ 5655733 h 6197600"/>
                <a:gd name="connsiteX14" fmla="*/ 609601 w 1490134"/>
                <a:gd name="connsiteY14" fmla="*/ 6197600 h 6197600"/>
                <a:gd name="connsiteX0" fmla="*/ 11339 w 1490184"/>
                <a:gd name="connsiteY0" fmla="*/ 0 h 6197600"/>
                <a:gd name="connsiteX1" fmla="*/ 1445028 w 1490184"/>
                <a:gd name="connsiteY1" fmla="*/ 417690 h 6197600"/>
                <a:gd name="connsiteX2" fmla="*/ 22628 w 1490184"/>
                <a:gd name="connsiteY2" fmla="*/ 869244 h 6197600"/>
                <a:gd name="connsiteX3" fmla="*/ 1445028 w 1490184"/>
                <a:gd name="connsiteY3" fmla="*/ 1343377 h 6197600"/>
                <a:gd name="connsiteX4" fmla="*/ 50 w 1490184"/>
                <a:gd name="connsiteY4" fmla="*/ 1896532 h 6197600"/>
                <a:gd name="connsiteX5" fmla="*/ 1433739 w 1490184"/>
                <a:gd name="connsiteY5" fmla="*/ 2393244 h 6197600"/>
                <a:gd name="connsiteX6" fmla="*/ 22628 w 1490184"/>
                <a:gd name="connsiteY6" fmla="*/ 2935111 h 6197600"/>
                <a:gd name="connsiteX7" fmla="*/ 1467605 w 1490184"/>
                <a:gd name="connsiteY7" fmla="*/ 3420533 h 6197600"/>
                <a:gd name="connsiteX8" fmla="*/ 11339 w 1490184"/>
                <a:gd name="connsiteY8" fmla="*/ 3815644 h 6197600"/>
                <a:gd name="connsiteX9" fmla="*/ 1490183 w 1490184"/>
                <a:gd name="connsiteY9" fmla="*/ 4402666 h 6197600"/>
                <a:gd name="connsiteX10" fmla="*/ 50 w 1490184"/>
                <a:gd name="connsiteY10" fmla="*/ 4718755 h 6197600"/>
                <a:gd name="connsiteX11" fmla="*/ 1433739 w 1490184"/>
                <a:gd name="connsiteY11" fmla="*/ 5012267 h 6197600"/>
                <a:gd name="connsiteX12" fmla="*/ 858005 w 1490184"/>
                <a:gd name="connsiteY12" fmla="*/ 5226755 h 6197600"/>
                <a:gd name="connsiteX13" fmla="*/ 609650 w 1490184"/>
                <a:gd name="connsiteY13" fmla="*/ 5655733 h 6197600"/>
                <a:gd name="connsiteX14" fmla="*/ 609650 w 1490184"/>
                <a:gd name="connsiteY14" fmla="*/ 6197600 h 6197600"/>
                <a:gd name="connsiteX0" fmla="*/ 11291 w 1522167"/>
                <a:gd name="connsiteY0" fmla="*/ 0 h 6197600"/>
                <a:gd name="connsiteX1" fmla="*/ 1444980 w 1522167"/>
                <a:gd name="connsiteY1" fmla="*/ 417690 h 6197600"/>
                <a:gd name="connsiteX2" fmla="*/ 22580 w 1522167"/>
                <a:gd name="connsiteY2" fmla="*/ 869244 h 6197600"/>
                <a:gd name="connsiteX3" fmla="*/ 1444980 w 1522167"/>
                <a:gd name="connsiteY3" fmla="*/ 1343377 h 6197600"/>
                <a:gd name="connsiteX4" fmla="*/ 2 w 1522167"/>
                <a:gd name="connsiteY4" fmla="*/ 1896532 h 6197600"/>
                <a:gd name="connsiteX5" fmla="*/ 1433691 w 1522167"/>
                <a:gd name="connsiteY5" fmla="*/ 2393244 h 6197600"/>
                <a:gd name="connsiteX6" fmla="*/ 22580 w 1522167"/>
                <a:gd name="connsiteY6" fmla="*/ 2935111 h 6197600"/>
                <a:gd name="connsiteX7" fmla="*/ 1467557 w 1522167"/>
                <a:gd name="connsiteY7" fmla="*/ 3420533 h 6197600"/>
                <a:gd name="connsiteX8" fmla="*/ 11291 w 1522167"/>
                <a:gd name="connsiteY8" fmla="*/ 3815644 h 6197600"/>
                <a:gd name="connsiteX9" fmla="*/ 1490135 w 1522167"/>
                <a:gd name="connsiteY9" fmla="*/ 4402666 h 6197600"/>
                <a:gd name="connsiteX10" fmla="*/ 2 w 1522167"/>
                <a:gd name="connsiteY10" fmla="*/ 4718755 h 6197600"/>
                <a:gd name="connsiteX11" fmla="*/ 1501424 w 1522167"/>
                <a:gd name="connsiteY11" fmla="*/ 5249334 h 6197600"/>
                <a:gd name="connsiteX12" fmla="*/ 857957 w 1522167"/>
                <a:gd name="connsiteY12" fmla="*/ 5226755 h 6197600"/>
                <a:gd name="connsiteX13" fmla="*/ 609602 w 1522167"/>
                <a:gd name="connsiteY13" fmla="*/ 5655733 h 6197600"/>
                <a:gd name="connsiteX14" fmla="*/ 609602 w 1522167"/>
                <a:gd name="connsiteY14" fmla="*/ 6197600 h 6197600"/>
                <a:gd name="connsiteX0" fmla="*/ 11291 w 1500130"/>
                <a:gd name="connsiteY0" fmla="*/ 0 h 6197600"/>
                <a:gd name="connsiteX1" fmla="*/ 1444980 w 1500130"/>
                <a:gd name="connsiteY1" fmla="*/ 417690 h 6197600"/>
                <a:gd name="connsiteX2" fmla="*/ 22580 w 1500130"/>
                <a:gd name="connsiteY2" fmla="*/ 869244 h 6197600"/>
                <a:gd name="connsiteX3" fmla="*/ 1444980 w 1500130"/>
                <a:gd name="connsiteY3" fmla="*/ 1343377 h 6197600"/>
                <a:gd name="connsiteX4" fmla="*/ 2 w 1500130"/>
                <a:gd name="connsiteY4" fmla="*/ 1896532 h 6197600"/>
                <a:gd name="connsiteX5" fmla="*/ 1433691 w 1500130"/>
                <a:gd name="connsiteY5" fmla="*/ 2393244 h 6197600"/>
                <a:gd name="connsiteX6" fmla="*/ 22580 w 1500130"/>
                <a:gd name="connsiteY6" fmla="*/ 2935111 h 6197600"/>
                <a:gd name="connsiteX7" fmla="*/ 1467557 w 1500130"/>
                <a:gd name="connsiteY7" fmla="*/ 3420533 h 6197600"/>
                <a:gd name="connsiteX8" fmla="*/ 11291 w 1500130"/>
                <a:gd name="connsiteY8" fmla="*/ 3815644 h 6197600"/>
                <a:gd name="connsiteX9" fmla="*/ 1490135 w 1500130"/>
                <a:gd name="connsiteY9" fmla="*/ 4402666 h 6197600"/>
                <a:gd name="connsiteX10" fmla="*/ 2 w 1500130"/>
                <a:gd name="connsiteY10" fmla="*/ 4718755 h 6197600"/>
                <a:gd name="connsiteX11" fmla="*/ 1478847 w 1500130"/>
                <a:gd name="connsiteY11" fmla="*/ 5204178 h 6197600"/>
                <a:gd name="connsiteX12" fmla="*/ 857957 w 1500130"/>
                <a:gd name="connsiteY12" fmla="*/ 5226755 h 6197600"/>
                <a:gd name="connsiteX13" fmla="*/ 609602 w 1500130"/>
                <a:gd name="connsiteY13" fmla="*/ 5655733 h 6197600"/>
                <a:gd name="connsiteX14" fmla="*/ 609602 w 1500130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57987 w 1490166"/>
                <a:gd name="connsiteY12" fmla="*/ 52267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0 w 1490165"/>
                <a:gd name="connsiteY0" fmla="*/ 0 h 6197600"/>
                <a:gd name="connsiteX1" fmla="*/ 1445009 w 1490165"/>
                <a:gd name="connsiteY1" fmla="*/ 417690 h 6197600"/>
                <a:gd name="connsiteX2" fmla="*/ 22609 w 1490165"/>
                <a:gd name="connsiteY2" fmla="*/ 869244 h 6197600"/>
                <a:gd name="connsiteX3" fmla="*/ 1445009 w 1490165"/>
                <a:gd name="connsiteY3" fmla="*/ 1343377 h 6197600"/>
                <a:gd name="connsiteX4" fmla="*/ 31 w 1490165"/>
                <a:gd name="connsiteY4" fmla="*/ 1896532 h 6197600"/>
                <a:gd name="connsiteX5" fmla="*/ 1433720 w 1490165"/>
                <a:gd name="connsiteY5" fmla="*/ 2393244 h 6197600"/>
                <a:gd name="connsiteX6" fmla="*/ 22609 w 1490165"/>
                <a:gd name="connsiteY6" fmla="*/ 2935111 h 6197600"/>
                <a:gd name="connsiteX7" fmla="*/ 1467586 w 1490165"/>
                <a:gd name="connsiteY7" fmla="*/ 3420533 h 6197600"/>
                <a:gd name="connsiteX8" fmla="*/ 11320 w 1490165"/>
                <a:gd name="connsiteY8" fmla="*/ 3815644 h 6197600"/>
                <a:gd name="connsiteX9" fmla="*/ 1490164 w 1490165"/>
                <a:gd name="connsiteY9" fmla="*/ 4402666 h 6197600"/>
                <a:gd name="connsiteX10" fmla="*/ 31 w 1490165"/>
                <a:gd name="connsiteY10" fmla="*/ 4718755 h 6197600"/>
                <a:gd name="connsiteX11" fmla="*/ 1445009 w 1490165"/>
                <a:gd name="connsiteY11" fmla="*/ 5192890 h 6197600"/>
                <a:gd name="connsiteX12" fmla="*/ 857986 w 1490165"/>
                <a:gd name="connsiteY12" fmla="*/ 5226755 h 6197600"/>
                <a:gd name="connsiteX13" fmla="*/ 609631 w 1490165"/>
                <a:gd name="connsiteY13" fmla="*/ 5655733 h 6197600"/>
                <a:gd name="connsiteX14" fmla="*/ 609631 w 1490165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54788 w 1490166"/>
                <a:gd name="connsiteY13" fmla="*/ 5870222 h 6197600"/>
                <a:gd name="connsiteX14" fmla="*/ 609632 w 1490166"/>
                <a:gd name="connsiteY14" fmla="*/ 6197600 h 6197600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54788 w 1490166"/>
                <a:gd name="connsiteY13" fmla="*/ 5870222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54788 w 1490166"/>
                <a:gd name="connsiteY13" fmla="*/ 5791199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982164 w 1490166"/>
                <a:gd name="connsiteY12" fmla="*/ 5486399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32 w 1490166"/>
                <a:gd name="connsiteY4" fmla="*/ 1896532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806221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32 w 1490166"/>
                <a:gd name="connsiteY6" fmla="*/ 2777067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292 w 1477165"/>
                <a:gd name="connsiteY0" fmla="*/ 0 h 6705601"/>
                <a:gd name="connsiteX1" fmla="*/ 1444981 w 1477165"/>
                <a:gd name="connsiteY1" fmla="*/ 417690 h 6705601"/>
                <a:gd name="connsiteX2" fmla="*/ 22581 w 1477165"/>
                <a:gd name="connsiteY2" fmla="*/ 869244 h 6705601"/>
                <a:gd name="connsiteX3" fmla="*/ 1444981 w 1477165"/>
                <a:gd name="connsiteY3" fmla="*/ 1343377 h 6705601"/>
                <a:gd name="connsiteX4" fmla="*/ 11292 w 1477165"/>
                <a:gd name="connsiteY4" fmla="*/ 1783643 h 6705601"/>
                <a:gd name="connsiteX5" fmla="*/ 1456269 w 1477165"/>
                <a:gd name="connsiteY5" fmla="*/ 2291644 h 6705601"/>
                <a:gd name="connsiteX6" fmla="*/ 3 w 1477165"/>
                <a:gd name="connsiteY6" fmla="*/ 2777067 h 6705601"/>
                <a:gd name="connsiteX7" fmla="*/ 1444980 w 1477165"/>
                <a:gd name="connsiteY7" fmla="*/ 3262489 h 6705601"/>
                <a:gd name="connsiteX8" fmla="*/ 11292 w 1477165"/>
                <a:gd name="connsiteY8" fmla="*/ 3815644 h 6705601"/>
                <a:gd name="connsiteX9" fmla="*/ 1456270 w 1477165"/>
                <a:gd name="connsiteY9" fmla="*/ 4233332 h 6705601"/>
                <a:gd name="connsiteX10" fmla="*/ 3 w 1477165"/>
                <a:gd name="connsiteY10" fmla="*/ 4718755 h 6705601"/>
                <a:gd name="connsiteX11" fmla="*/ 1444981 w 1477165"/>
                <a:gd name="connsiteY11" fmla="*/ 5192890 h 6705601"/>
                <a:gd name="connsiteX12" fmla="*/ 982135 w 1477165"/>
                <a:gd name="connsiteY12" fmla="*/ 5486399 h 6705601"/>
                <a:gd name="connsiteX13" fmla="*/ 733782 w 1477165"/>
                <a:gd name="connsiteY13" fmla="*/ 5813777 h 6705601"/>
                <a:gd name="connsiteX14" fmla="*/ 688625 w 1477165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718755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639733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66371" h="6649157">
                  <a:moveTo>
                    <a:pt x="22586" y="0"/>
                  </a:moveTo>
                  <a:cubicBezTo>
                    <a:pt x="812807" y="115711"/>
                    <a:pt x="1444986" y="225779"/>
                    <a:pt x="1444986" y="361246"/>
                  </a:cubicBezTo>
                  <a:cubicBezTo>
                    <a:pt x="1444986" y="496713"/>
                    <a:pt x="22586" y="658519"/>
                    <a:pt x="22586" y="812800"/>
                  </a:cubicBezTo>
                  <a:cubicBezTo>
                    <a:pt x="22586" y="967081"/>
                    <a:pt x="1446868" y="1115718"/>
                    <a:pt x="1444986" y="1286933"/>
                  </a:cubicBezTo>
                  <a:cubicBezTo>
                    <a:pt x="1443105" y="1458148"/>
                    <a:pt x="9416" y="1569155"/>
                    <a:pt x="11297" y="1727199"/>
                  </a:cubicBezTo>
                  <a:cubicBezTo>
                    <a:pt x="13178" y="1885243"/>
                    <a:pt x="1454393" y="2112904"/>
                    <a:pt x="1456274" y="2235200"/>
                  </a:cubicBezTo>
                  <a:cubicBezTo>
                    <a:pt x="1458156" y="2357496"/>
                    <a:pt x="1889" y="2558816"/>
                    <a:pt x="8" y="2720623"/>
                  </a:cubicBezTo>
                  <a:cubicBezTo>
                    <a:pt x="-1873" y="2882430"/>
                    <a:pt x="1443104" y="3032949"/>
                    <a:pt x="1444985" y="3206045"/>
                  </a:cubicBezTo>
                  <a:cubicBezTo>
                    <a:pt x="1446866" y="3379141"/>
                    <a:pt x="9415" y="3597393"/>
                    <a:pt x="11297" y="3759200"/>
                  </a:cubicBezTo>
                  <a:cubicBezTo>
                    <a:pt x="13179" y="3921007"/>
                    <a:pt x="1458156" y="4039540"/>
                    <a:pt x="1456275" y="4176888"/>
                  </a:cubicBezTo>
                  <a:cubicBezTo>
                    <a:pt x="1454394" y="4314236"/>
                    <a:pt x="3771" y="4440296"/>
                    <a:pt x="8" y="4583289"/>
                  </a:cubicBezTo>
                  <a:cubicBezTo>
                    <a:pt x="-3755" y="4726282"/>
                    <a:pt x="1270008" y="4893735"/>
                    <a:pt x="1433697" y="5034846"/>
                  </a:cubicBezTo>
                  <a:cubicBezTo>
                    <a:pt x="1597386" y="5175957"/>
                    <a:pt x="1098792" y="5309541"/>
                    <a:pt x="982140" y="5429955"/>
                  </a:cubicBezTo>
                  <a:cubicBezTo>
                    <a:pt x="865488" y="5550369"/>
                    <a:pt x="782705" y="5554133"/>
                    <a:pt x="733787" y="5757333"/>
                  </a:cubicBezTo>
                  <a:cubicBezTo>
                    <a:pt x="684869" y="5960533"/>
                    <a:pt x="667933" y="6459127"/>
                    <a:pt x="688630" y="6649157"/>
                  </a:cubicBezTo>
                </a:path>
              </a:pathLst>
            </a:cu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65" name="テキスト ボックス 164"/>
            <p:cNvSpPr txBox="1"/>
            <p:nvPr/>
          </p:nvSpPr>
          <p:spPr>
            <a:xfrm>
              <a:off x="3072984" y="2090166"/>
              <a:ext cx="517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4</a:t>
              </a:r>
              <a:endParaRPr kumimoji="1" lang="ja-JP" altLang="en-US" dirty="0"/>
            </a:p>
          </p:txBody>
        </p:sp>
        <p:sp>
          <p:nvSpPr>
            <p:cNvPr id="166" name="フリーフォーム 165"/>
            <p:cNvSpPr/>
            <p:nvPr/>
          </p:nvSpPr>
          <p:spPr>
            <a:xfrm flipH="1">
              <a:off x="3591531" y="2054974"/>
              <a:ext cx="79305" cy="504529"/>
            </a:xfrm>
            <a:custGeom>
              <a:avLst/>
              <a:gdLst>
                <a:gd name="connsiteX0" fmla="*/ 11296 w 1478851"/>
                <a:gd name="connsiteY0" fmla="*/ 0 h 6197600"/>
                <a:gd name="connsiteX1" fmla="*/ 1478851 w 1478851"/>
                <a:gd name="connsiteY1" fmla="*/ 666044 h 6197600"/>
                <a:gd name="connsiteX2" fmla="*/ 11296 w 1478851"/>
                <a:gd name="connsiteY2" fmla="*/ 1253067 h 6197600"/>
                <a:gd name="connsiteX3" fmla="*/ 1433696 w 1478851"/>
                <a:gd name="connsiteY3" fmla="*/ 1919111 h 6197600"/>
                <a:gd name="connsiteX4" fmla="*/ 7 w 1478851"/>
                <a:gd name="connsiteY4" fmla="*/ 2280355 h 6197600"/>
                <a:gd name="connsiteX5" fmla="*/ 1456273 w 1478851"/>
                <a:gd name="connsiteY5" fmla="*/ 2675467 h 6197600"/>
                <a:gd name="connsiteX6" fmla="*/ 11296 w 1478851"/>
                <a:gd name="connsiteY6" fmla="*/ 3014133 h 6197600"/>
                <a:gd name="connsiteX7" fmla="*/ 1467562 w 1478851"/>
                <a:gd name="connsiteY7" fmla="*/ 3420533 h 6197600"/>
                <a:gd name="connsiteX8" fmla="*/ 11296 w 1478851"/>
                <a:gd name="connsiteY8" fmla="*/ 3702755 h 6197600"/>
                <a:gd name="connsiteX9" fmla="*/ 1444985 w 1478851"/>
                <a:gd name="connsiteY9" fmla="*/ 4165600 h 6197600"/>
                <a:gd name="connsiteX10" fmla="*/ 11296 w 1478851"/>
                <a:gd name="connsiteY10" fmla="*/ 4436533 h 6197600"/>
                <a:gd name="connsiteX11" fmla="*/ 1433696 w 1478851"/>
                <a:gd name="connsiteY11" fmla="*/ 5012267 h 6197600"/>
                <a:gd name="connsiteX12" fmla="*/ 857962 w 1478851"/>
                <a:gd name="connsiteY12" fmla="*/ 5226755 h 6197600"/>
                <a:gd name="connsiteX13" fmla="*/ 609607 w 1478851"/>
                <a:gd name="connsiteY13" fmla="*/ 5655733 h 6197600"/>
                <a:gd name="connsiteX14" fmla="*/ 609607 w 1478851"/>
                <a:gd name="connsiteY14" fmla="*/ 6197600 h 6197600"/>
                <a:gd name="connsiteX0" fmla="*/ 11296 w 1478852"/>
                <a:gd name="connsiteY0" fmla="*/ 0 h 6197600"/>
                <a:gd name="connsiteX1" fmla="*/ 1478851 w 1478852"/>
                <a:gd name="connsiteY1" fmla="*/ 666044 h 6197600"/>
                <a:gd name="connsiteX2" fmla="*/ 22585 w 1478852"/>
                <a:gd name="connsiteY2" fmla="*/ 1038578 h 6197600"/>
                <a:gd name="connsiteX3" fmla="*/ 1433696 w 1478852"/>
                <a:gd name="connsiteY3" fmla="*/ 1919111 h 6197600"/>
                <a:gd name="connsiteX4" fmla="*/ 7 w 1478852"/>
                <a:gd name="connsiteY4" fmla="*/ 2280355 h 6197600"/>
                <a:gd name="connsiteX5" fmla="*/ 1456273 w 1478852"/>
                <a:gd name="connsiteY5" fmla="*/ 2675467 h 6197600"/>
                <a:gd name="connsiteX6" fmla="*/ 11296 w 1478852"/>
                <a:gd name="connsiteY6" fmla="*/ 3014133 h 6197600"/>
                <a:gd name="connsiteX7" fmla="*/ 1467562 w 1478852"/>
                <a:gd name="connsiteY7" fmla="*/ 3420533 h 6197600"/>
                <a:gd name="connsiteX8" fmla="*/ 11296 w 1478852"/>
                <a:gd name="connsiteY8" fmla="*/ 3702755 h 6197600"/>
                <a:gd name="connsiteX9" fmla="*/ 1444985 w 1478852"/>
                <a:gd name="connsiteY9" fmla="*/ 4165600 h 6197600"/>
                <a:gd name="connsiteX10" fmla="*/ 11296 w 1478852"/>
                <a:gd name="connsiteY10" fmla="*/ 4436533 h 6197600"/>
                <a:gd name="connsiteX11" fmla="*/ 1433696 w 1478852"/>
                <a:gd name="connsiteY11" fmla="*/ 5012267 h 6197600"/>
                <a:gd name="connsiteX12" fmla="*/ 857962 w 1478852"/>
                <a:gd name="connsiteY12" fmla="*/ 5226755 h 6197600"/>
                <a:gd name="connsiteX13" fmla="*/ 609607 w 1478852"/>
                <a:gd name="connsiteY13" fmla="*/ 5655733 h 6197600"/>
                <a:gd name="connsiteX14" fmla="*/ 609607 w 1478852"/>
                <a:gd name="connsiteY14" fmla="*/ 6197600 h 6197600"/>
                <a:gd name="connsiteX0" fmla="*/ 11291 w 1478847"/>
                <a:gd name="connsiteY0" fmla="*/ 0 h 6197600"/>
                <a:gd name="connsiteX1" fmla="*/ 1478846 w 1478847"/>
                <a:gd name="connsiteY1" fmla="*/ 666044 h 6197600"/>
                <a:gd name="connsiteX2" fmla="*/ 22580 w 1478847"/>
                <a:gd name="connsiteY2" fmla="*/ 1038578 h 6197600"/>
                <a:gd name="connsiteX3" fmla="*/ 1467558 w 1478847"/>
                <a:gd name="connsiteY3" fmla="*/ 1648178 h 6197600"/>
                <a:gd name="connsiteX4" fmla="*/ 2 w 1478847"/>
                <a:gd name="connsiteY4" fmla="*/ 2280355 h 6197600"/>
                <a:gd name="connsiteX5" fmla="*/ 1456268 w 1478847"/>
                <a:gd name="connsiteY5" fmla="*/ 2675467 h 6197600"/>
                <a:gd name="connsiteX6" fmla="*/ 11291 w 1478847"/>
                <a:gd name="connsiteY6" fmla="*/ 3014133 h 6197600"/>
                <a:gd name="connsiteX7" fmla="*/ 1467557 w 1478847"/>
                <a:gd name="connsiteY7" fmla="*/ 3420533 h 6197600"/>
                <a:gd name="connsiteX8" fmla="*/ 11291 w 1478847"/>
                <a:gd name="connsiteY8" fmla="*/ 3702755 h 6197600"/>
                <a:gd name="connsiteX9" fmla="*/ 1444980 w 1478847"/>
                <a:gd name="connsiteY9" fmla="*/ 4165600 h 6197600"/>
                <a:gd name="connsiteX10" fmla="*/ 11291 w 1478847"/>
                <a:gd name="connsiteY10" fmla="*/ 4436533 h 6197600"/>
                <a:gd name="connsiteX11" fmla="*/ 1433691 w 1478847"/>
                <a:gd name="connsiteY11" fmla="*/ 5012267 h 6197600"/>
                <a:gd name="connsiteX12" fmla="*/ 857957 w 1478847"/>
                <a:gd name="connsiteY12" fmla="*/ 5226755 h 6197600"/>
                <a:gd name="connsiteX13" fmla="*/ 609602 w 1478847"/>
                <a:gd name="connsiteY13" fmla="*/ 5655733 h 6197600"/>
                <a:gd name="connsiteX14" fmla="*/ 609602 w 1478847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56275 w 1467564"/>
                <a:gd name="connsiteY3" fmla="*/ 1648178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4289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44986 w 1456274"/>
                <a:gd name="connsiteY3" fmla="*/ 1535289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33697 w 1456274"/>
                <a:gd name="connsiteY3" fmla="*/ 1343377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56267 w 1467556"/>
                <a:gd name="connsiteY5" fmla="*/ 2675467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702755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815644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90134"/>
                <a:gd name="connsiteY0" fmla="*/ 0 h 6197600"/>
                <a:gd name="connsiteX1" fmla="*/ 1444979 w 1490134"/>
                <a:gd name="connsiteY1" fmla="*/ 417690 h 6197600"/>
                <a:gd name="connsiteX2" fmla="*/ 22579 w 1490134"/>
                <a:gd name="connsiteY2" fmla="*/ 869244 h 6197600"/>
                <a:gd name="connsiteX3" fmla="*/ 1444979 w 1490134"/>
                <a:gd name="connsiteY3" fmla="*/ 1343377 h 6197600"/>
                <a:gd name="connsiteX4" fmla="*/ 1 w 1490134"/>
                <a:gd name="connsiteY4" fmla="*/ 1896532 h 6197600"/>
                <a:gd name="connsiteX5" fmla="*/ 1433690 w 1490134"/>
                <a:gd name="connsiteY5" fmla="*/ 2393244 h 6197600"/>
                <a:gd name="connsiteX6" fmla="*/ 22579 w 1490134"/>
                <a:gd name="connsiteY6" fmla="*/ 2935111 h 6197600"/>
                <a:gd name="connsiteX7" fmla="*/ 1467556 w 1490134"/>
                <a:gd name="connsiteY7" fmla="*/ 3420533 h 6197600"/>
                <a:gd name="connsiteX8" fmla="*/ 11290 w 1490134"/>
                <a:gd name="connsiteY8" fmla="*/ 3815644 h 6197600"/>
                <a:gd name="connsiteX9" fmla="*/ 1490134 w 1490134"/>
                <a:gd name="connsiteY9" fmla="*/ 4402666 h 6197600"/>
                <a:gd name="connsiteX10" fmla="*/ 11290 w 1490134"/>
                <a:gd name="connsiteY10" fmla="*/ 4436533 h 6197600"/>
                <a:gd name="connsiteX11" fmla="*/ 1433690 w 1490134"/>
                <a:gd name="connsiteY11" fmla="*/ 5012267 h 6197600"/>
                <a:gd name="connsiteX12" fmla="*/ 857956 w 1490134"/>
                <a:gd name="connsiteY12" fmla="*/ 5226755 h 6197600"/>
                <a:gd name="connsiteX13" fmla="*/ 609601 w 1490134"/>
                <a:gd name="connsiteY13" fmla="*/ 5655733 h 6197600"/>
                <a:gd name="connsiteX14" fmla="*/ 609601 w 1490134"/>
                <a:gd name="connsiteY14" fmla="*/ 6197600 h 6197600"/>
                <a:gd name="connsiteX0" fmla="*/ 11339 w 1490184"/>
                <a:gd name="connsiteY0" fmla="*/ 0 h 6197600"/>
                <a:gd name="connsiteX1" fmla="*/ 1445028 w 1490184"/>
                <a:gd name="connsiteY1" fmla="*/ 417690 h 6197600"/>
                <a:gd name="connsiteX2" fmla="*/ 22628 w 1490184"/>
                <a:gd name="connsiteY2" fmla="*/ 869244 h 6197600"/>
                <a:gd name="connsiteX3" fmla="*/ 1445028 w 1490184"/>
                <a:gd name="connsiteY3" fmla="*/ 1343377 h 6197600"/>
                <a:gd name="connsiteX4" fmla="*/ 50 w 1490184"/>
                <a:gd name="connsiteY4" fmla="*/ 1896532 h 6197600"/>
                <a:gd name="connsiteX5" fmla="*/ 1433739 w 1490184"/>
                <a:gd name="connsiteY5" fmla="*/ 2393244 h 6197600"/>
                <a:gd name="connsiteX6" fmla="*/ 22628 w 1490184"/>
                <a:gd name="connsiteY6" fmla="*/ 2935111 h 6197600"/>
                <a:gd name="connsiteX7" fmla="*/ 1467605 w 1490184"/>
                <a:gd name="connsiteY7" fmla="*/ 3420533 h 6197600"/>
                <a:gd name="connsiteX8" fmla="*/ 11339 w 1490184"/>
                <a:gd name="connsiteY8" fmla="*/ 3815644 h 6197600"/>
                <a:gd name="connsiteX9" fmla="*/ 1490183 w 1490184"/>
                <a:gd name="connsiteY9" fmla="*/ 4402666 h 6197600"/>
                <a:gd name="connsiteX10" fmla="*/ 50 w 1490184"/>
                <a:gd name="connsiteY10" fmla="*/ 4718755 h 6197600"/>
                <a:gd name="connsiteX11" fmla="*/ 1433739 w 1490184"/>
                <a:gd name="connsiteY11" fmla="*/ 5012267 h 6197600"/>
                <a:gd name="connsiteX12" fmla="*/ 858005 w 1490184"/>
                <a:gd name="connsiteY12" fmla="*/ 5226755 h 6197600"/>
                <a:gd name="connsiteX13" fmla="*/ 609650 w 1490184"/>
                <a:gd name="connsiteY13" fmla="*/ 5655733 h 6197600"/>
                <a:gd name="connsiteX14" fmla="*/ 609650 w 1490184"/>
                <a:gd name="connsiteY14" fmla="*/ 6197600 h 6197600"/>
                <a:gd name="connsiteX0" fmla="*/ 11291 w 1522167"/>
                <a:gd name="connsiteY0" fmla="*/ 0 h 6197600"/>
                <a:gd name="connsiteX1" fmla="*/ 1444980 w 1522167"/>
                <a:gd name="connsiteY1" fmla="*/ 417690 h 6197600"/>
                <a:gd name="connsiteX2" fmla="*/ 22580 w 1522167"/>
                <a:gd name="connsiteY2" fmla="*/ 869244 h 6197600"/>
                <a:gd name="connsiteX3" fmla="*/ 1444980 w 1522167"/>
                <a:gd name="connsiteY3" fmla="*/ 1343377 h 6197600"/>
                <a:gd name="connsiteX4" fmla="*/ 2 w 1522167"/>
                <a:gd name="connsiteY4" fmla="*/ 1896532 h 6197600"/>
                <a:gd name="connsiteX5" fmla="*/ 1433691 w 1522167"/>
                <a:gd name="connsiteY5" fmla="*/ 2393244 h 6197600"/>
                <a:gd name="connsiteX6" fmla="*/ 22580 w 1522167"/>
                <a:gd name="connsiteY6" fmla="*/ 2935111 h 6197600"/>
                <a:gd name="connsiteX7" fmla="*/ 1467557 w 1522167"/>
                <a:gd name="connsiteY7" fmla="*/ 3420533 h 6197600"/>
                <a:gd name="connsiteX8" fmla="*/ 11291 w 1522167"/>
                <a:gd name="connsiteY8" fmla="*/ 3815644 h 6197600"/>
                <a:gd name="connsiteX9" fmla="*/ 1490135 w 1522167"/>
                <a:gd name="connsiteY9" fmla="*/ 4402666 h 6197600"/>
                <a:gd name="connsiteX10" fmla="*/ 2 w 1522167"/>
                <a:gd name="connsiteY10" fmla="*/ 4718755 h 6197600"/>
                <a:gd name="connsiteX11" fmla="*/ 1501424 w 1522167"/>
                <a:gd name="connsiteY11" fmla="*/ 5249334 h 6197600"/>
                <a:gd name="connsiteX12" fmla="*/ 857957 w 1522167"/>
                <a:gd name="connsiteY12" fmla="*/ 5226755 h 6197600"/>
                <a:gd name="connsiteX13" fmla="*/ 609602 w 1522167"/>
                <a:gd name="connsiteY13" fmla="*/ 5655733 h 6197600"/>
                <a:gd name="connsiteX14" fmla="*/ 609602 w 1522167"/>
                <a:gd name="connsiteY14" fmla="*/ 6197600 h 6197600"/>
                <a:gd name="connsiteX0" fmla="*/ 11291 w 1500130"/>
                <a:gd name="connsiteY0" fmla="*/ 0 h 6197600"/>
                <a:gd name="connsiteX1" fmla="*/ 1444980 w 1500130"/>
                <a:gd name="connsiteY1" fmla="*/ 417690 h 6197600"/>
                <a:gd name="connsiteX2" fmla="*/ 22580 w 1500130"/>
                <a:gd name="connsiteY2" fmla="*/ 869244 h 6197600"/>
                <a:gd name="connsiteX3" fmla="*/ 1444980 w 1500130"/>
                <a:gd name="connsiteY3" fmla="*/ 1343377 h 6197600"/>
                <a:gd name="connsiteX4" fmla="*/ 2 w 1500130"/>
                <a:gd name="connsiteY4" fmla="*/ 1896532 h 6197600"/>
                <a:gd name="connsiteX5" fmla="*/ 1433691 w 1500130"/>
                <a:gd name="connsiteY5" fmla="*/ 2393244 h 6197600"/>
                <a:gd name="connsiteX6" fmla="*/ 22580 w 1500130"/>
                <a:gd name="connsiteY6" fmla="*/ 2935111 h 6197600"/>
                <a:gd name="connsiteX7" fmla="*/ 1467557 w 1500130"/>
                <a:gd name="connsiteY7" fmla="*/ 3420533 h 6197600"/>
                <a:gd name="connsiteX8" fmla="*/ 11291 w 1500130"/>
                <a:gd name="connsiteY8" fmla="*/ 3815644 h 6197600"/>
                <a:gd name="connsiteX9" fmla="*/ 1490135 w 1500130"/>
                <a:gd name="connsiteY9" fmla="*/ 4402666 h 6197600"/>
                <a:gd name="connsiteX10" fmla="*/ 2 w 1500130"/>
                <a:gd name="connsiteY10" fmla="*/ 4718755 h 6197600"/>
                <a:gd name="connsiteX11" fmla="*/ 1478847 w 1500130"/>
                <a:gd name="connsiteY11" fmla="*/ 5204178 h 6197600"/>
                <a:gd name="connsiteX12" fmla="*/ 857957 w 1500130"/>
                <a:gd name="connsiteY12" fmla="*/ 5226755 h 6197600"/>
                <a:gd name="connsiteX13" fmla="*/ 609602 w 1500130"/>
                <a:gd name="connsiteY13" fmla="*/ 5655733 h 6197600"/>
                <a:gd name="connsiteX14" fmla="*/ 609602 w 1500130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57987 w 1490166"/>
                <a:gd name="connsiteY12" fmla="*/ 52267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0 w 1490165"/>
                <a:gd name="connsiteY0" fmla="*/ 0 h 6197600"/>
                <a:gd name="connsiteX1" fmla="*/ 1445009 w 1490165"/>
                <a:gd name="connsiteY1" fmla="*/ 417690 h 6197600"/>
                <a:gd name="connsiteX2" fmla="*/ 22609 w 1490165"/>
                <a:gd name="connsiteY2" fmla="*/ 869244 h 6197600"/>
                <a:gd name="connsiteX3" fmla="*/ 1445009 w 1490165"/>
                <a:gd name="connsiteY3" fmla="*/ 1343377 h 6197600"/>
                <a:gd name="connsiteX4" fmla="*/ 31 w 1490165"/>
                <a:gd name="connsiteY4" fmla="*/ 1896532 h 6197600"/>
                <a:gd name="connsiteX5" fmla="*/ 1433720 w 1490165"/>
                <a:gd name="connsiteY5" fmla="*/ 2393244 h 6197600"/>
                <a:gd name="connsiteX6" fmla="*/ 22609 w 1490165"/>
                <a:gd name="connsiteY6" fmla="*/ 2935111 h 6197600"/>
                <a:gd name="connsiteX7" fmla="*/ 1467586 w 1490165"/>
                <a:gd name="connsiteY7" fmla="*/ 3420533 h 6197600"/>
                <a:gd name="connsiteX8" fmla="*/ 11320 w 1490165"/>
                <a:gd name="connsiteY8" fmla="*/ 3815644 h 6197600"/>
                <a:gd name="connsiteX9" fmla="*/ 1490164 w 1490165"/>
                <a:gd name="connsiteY9" fmla="*/ 4402666 h 6197600"/>
                <a:gd name="connsiteX10" fmla="*/ 31 w 1490165"/>
                <a:gd name="connsiteY10" fmla="*/ 4718755 h 6197600"/>
                <a:gd name="connsiteX11" fmla="*/ 1445009 w 1490165"/>
                <a:gd name="connsiteY11" fmla="*/ 5192890 h 6197600"/>
                <a:gd name="connsiteX12" fmla="*/ 857986 w 1490165"/>
                <a:gd name="connsiteY12" fmla="*/ 5226755 h 6197600"/>
                <a:gd name="connsiteX13" fmla="*/ 609631 w 1490165"/>
                <a:gd name="connsiteY13" fmla="*/ 5655733 h 6197600"/>
                <a:gd name="connsiteX14" fmla="*/ 609631 w 1490165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54788 w 1490166"/>
                <a:gd name="connsiteY13" fmla="*/ 5870222 h 6197600"/>
                <a:gd name="connsiteX14" fmla="*/ 609632 w 1490166"/>
                <a:gd name="connsiteY14" fmla="*/ 6197600 h 6197600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54788 w 1490166"/>
                <a:gd name="connsiteY13" fmla="*/ 5870222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54788 w 1490166"/>
                <a:gd name="connsiteY13" fmla="*/ 5791199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982164 w 1490166"/>
                <a:gd name="connsiteY12" fmla="*/ 5486399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32 w 1490166"/>
                <a:gd name="connsiteY4" fmla="*/ 1896532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806221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32 w 1490166"/>
                <a:gd name="connsiteY6" fmla="*/ 2777067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292 w 1477165"/>
                <a:gd name="connsiteY0" fmla="*/ 0 h 6705601"/>
                <a:gd name="connsiteX1" fmla="*/ 1444981 w 1477165"/>
                <a:gd name="connsiteY1" fmla="*/ 417690 h 6705601"/>
                <a:gd name="connsiteX2" fmla="*/ 22581 w 1477165"/>
                <a:gd name="connsiteY2" fmla="*/ 869244 h 6705601"/>
                <a:gd name="connsiteX3" fmla="*/ 1444981 w 1477165"/>
                <a:gd name="connsiteY3" fmla="*/ 1343377 h 6705601"/>
                <a:gd name="connsiteX4" fmla="*/ 11292 w 1477165"/>
                <a:gd name="connsiteY4" fmla="*/ 1783643 h 6705601"/>
                <a:gd name="connsiteX5" fmla="*/ 1456269 w 1477165"/>
                <a:gd name="connsiteY5" fmla="*/ 2291644 h 6705601"/>
                <a:gd name="connsiteX6" fmla="*/ 3 w 1477165"/>
                <a:gd name="connsiteY6" fmla="*/ 2777067 h 6705601"/>
                <a:gd name="connsiteX7" fmla="*/ 1444980 w 1477165"/>
                <a:gd name="connsiteY7" fmla="*/ 3262489 h 6705601"/>
                <a:gd name="connsiteX8" fmla="*/ 11292 w 1477165"/>
                <a:gd name="connsiteY8" fmla="*/ 3815644 h 6705601"/>
                <a:gd name="connsiteX9" fmla="*/ 1456270 w 1477165"/>
                <a:gd name="connsiteY9" fmla="*/ 4233332 h 6705601"/>
                <a:gd name="connsiteX10" fmla="*/ 3 w 1477165"/>
                <a:gd name="connsiteY10" fmla="*/ 4718755 h 6705601"/>
                <a:gd name="connsiteX11" fmla="*/ 1444981 w 1477165"/>
                <a:gd name="connsiteY11" fmla="*/ 5192890 h 6705601"/>
                <a:gd name="connsiteX12" fmla="*/ 982135 w 1477165"/>
                <a:gd name="connsiteY12" fmla="*/ 5486399 h 6705601"/>
                <a:gd name="connsiteX13" fmla="*/ 733782 w 1477165"/>
                <a:gd name="connsiteY13" fmla="*/ 5813777 h 6705601"/>
                <a:gd name="connsiteX14" fmla="*/ 688625 w 1477165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718755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639733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66371" h="6649157">
                  <a:moveTo>
                    <a:pt x="22586" y="0"/>
                  </a:moveTo>
                  <a:cubicBezTo>
                    <a:pt x="812807" y="115711"/>
                    <a:pt x="1444986" y="225779"/>
                    <a:pt x="1444986" y="361246"/>
                  </a:cubicBezTo>
                  <a:cubicBezTo>
                    <a:pt x="1444986" y="496713"/>
                    <a:pt x="22586" y="658519"/>
                    <a:pt x="22586" y="812800"/>
                  </a:cubicBezTo>
                  <a:cubicBezTo>
                    <a:pt x="22586" y="967081"/>
                    <a:pt x="1446868" y="1115718"/>
                    <a:pt x="1444986" y="1286933"/>
                  </a:cubicBezTo>
                  <a:cubicBezTo>
                    <a:pt x="1443105" y="1458148"/>
                    <a:pt x="9416" y="1569155"/>
                    <a:pt x="11297" y="1727199"/>
                  </a:cubicBezTo>
                  <a:cubicBezTo>
                    <a:pt x="13178" y="1885243"/>
                    <a:pt x="1454393" y="2112904"/>
                    <a:pt x="1456274" y="2235200"/>
                  </a:cubicBezTo>
                  <a:cubicBezTo>
                    <a:pt x="1458156" y="2357496"/>
                    <a:pt x="1889" y="2558816"/>
                    <a:pt x="8" y="2720623"/>
                  </a:cubicBezTo>
                  <a:cubicBezTo>
                    <a:pt x="-1873" y="2882430"/>
                    <a:pt x="1443104" y="3032949"/>
                    <a:pt x="1444985" y="3206045"/>
                  </a:cubicBezTo>
                  <a:cubicBezTo>
                    <a:pt x="1446866" y="3379141"/>
                    <a:pt x="9415" y="3597393"/>
                    <a:pt x="11297" y="3759200"/>
                  </a:cubicBezTo>
                  <a:cubicBezTo>
                    <a:pt x="13179" y="3921007"/>
                    <a:pt x="1458156" y="4039540"/>
                    <a:pt x="1456275" y="4176888"/>
                  </a:cubicBezTo>
                  <a:cubicBezTo>
                    <a:pt x="1454394" y="4314236"/>
                    <a:pt x="3771" y="4440296"/>
                    <a:pt x="8" y="4583289"/>
                  </a:cubicBezTo>
                  <a:cubicBezTo>
                    <a:pt x="-3755" y="4726282"/>
                    <a:pt x="1270008" y="4893735"/>
                    <a:pt x="1433697" y="5034846"/>
                  </a:cubicBezTo>
                  <a:cubicBezTo>
                    <a:pt x="1597386" y="5175957"/>
                    <a:pt x="1098792" y="5309541"/>
                    <a:pt x="982140" y="5429955"/>
                  </a:cubicBezTo>
                  <a:cubicBezTo>
                    <a:pt x="865488" y="5550369"/>
                    <a:pt x="782705" y="5554133"/>
                    <a:pt x="733787" y="5757333"/>
                  </a:cubicBezTo>
                  <a:cubicBezTo>
                    <a:pt x="684869" y="5960533"/>
                    <a:pt x="667933" y="6459127"/>
                    <a:pt x="688630" y="6649157"/>
                  </a:cubicBezTo>
                </a:path>
              </a:pathLst>
            </a:cu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67" name="テキスト ボックス 166"/>
            <p:cNvSpPr txBox="1"/>
            <p:nvPr/>
          </p:nvSpPr>
          <p:spPr>
            <a:xfrm>
              <a:off x="3620499" y="2072570"/>
              <a:ext cx="517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5</a:t>
              </a:r>
              <a:endParaRPr kumimoji="1" lang="ja-JP" altLang="en-US" dirty="0"/>
            </a:p>
          </p:txBody>
        </p:sp>
        <p:sp>
          <p:nvSpPr>
            <p:cNvPr id="168" name="フリーフォーム 167"/>
            <p:cNvSpPr/>
            <p:nvPr/>
          </p:nvSpPr>
          <p:spPr>
            <a:xfrm flipH="1">
              <a:off x="4157427" y="2055399"/>
              <a:ext cx="79305" cy="504529"/>
            </a:xfrm>
            <a:custGeom>
              <a:avLst/>
              <a:gdLst>
                <a:gd name="connsiteX0" fmla="*/ 11296 w 1478851"/>
                <a:gd name="connsiteY0" fmla="*/ 0 h 6197600"/>
                <a:gd name="connsiteX1" fmla="*/ 1478851 w 1478851"/>
                <a:gd name="connsiteY1" fmla="*/ 666044 h 6197600"/>
                <a:gd name="connsiteX2" fmla="*/ 11296 w 1478851"/>
                <a:gd name="connsiteY2" fmla="*/ 1253067 h 6197600"/>
                <a:gd name="connsiteX3" fmla="*/ 1433696 w 1478851"/>
                <a:gd name="connsiteY3" fmla="*/ 1919111 h 6197600"/>
                <a:gd name="connsiteX4" fmla="*/ 7 w 1478851"/>
                <a:gd name="connsiteY4" fmla="*/ 2280355 h 6197600"/>
                <a:gd name="connsiteX5" fmla="*/ 1456273 w 1478851"/>
                <a:gd name="connsiteY5" fmla="*/ 2675467 h 6197600"/>
                <a:gd name="connsiteX6" fmla="*/ 11296 w 1478851"/>
                <a:gd name="connsiteY6" fmla="*/ 3014133 h 6197600"/>
                <a:gd name="connsiteX7" fmla="*/ 1467562 w 1478851"/>
                <a:gd name="connsiteY7" fmla="*/ 3420533 h 6197600"/>
                <a:gd name="connsiteX8" fmla="*/ 11296 w 1478851"/>
                <a:gd name="connsiteY8" fmla="*/ 3702755 h 6197600"/>
                <a:gd name="connsiteX9" fmla="*/ 1444985 w 1478851"/>
                <a:gd name="connsiteY9" fmla="*/ 4165600 h 6197600"/>
                <a:gd name="connsiteX10" fmla="*/ 11296 w 1478851"/>
                <a:gd name="connsiteY10" fmla="*/ 4436533 h 6197600"/>
                <a:gd name="connsiteX11" fmla="*/ 1433696 w 1478851"/>
                <a:gd name="connsiteY11" fmla="*/ 5012267 h 6197600"/>
                <a:gd name="connsiteX12" fmla="*/ 857962 w 1478851"/>
                <a:gd name="connsiteY12" fmla="*/ 5226755 h 6197600"/>
                <a:gd name="connsiteX13" fmla="*/ 609607 w 1478851"/>
                <a:gd name="connsiteY13" fmla="*/ 5655733 h 6197600"/>
                <a:gd name="connsiteX14" fmla="*/ 609607 w 1478851"/>
                <a:gd name="connsiteY14" fmla="*/ 6197600 h 6197600"/>
                <a:gd name="connsiteX0" fmla="*/ 11296 w 1478852"/>
                <a:gd name="connsiteY0" fmla="*/ 0 h 6197600"/>
                <a:gd name="connsiteX1" fmla="*/ 1478851 w 1478852"/>
                <a:gd name="connsiteY1" fmla="*/ 666044 h 6197600"/>
                <a:gd name="connsiteX2" fmla="*/ 22585 w 1478852"/>
                <a:gd name="connsiteY2" fmla="*/ 1038578 h 6197600"/>
                <a:gd name="connsiteX3" fmla="*/ 1433696 w 1478852"/>
                <a:gd name="connsiteY3" fmla="*/ 1919111 h 6197600"/>
                <a:gd name="connsiteX4" fmla="*/ 7 w 1478852"/>
                <a:gd name="connsiteY4" fmla="*/ 2280355 h 6197600"/>
                <a:gd name="connsiteX5" fmla="*/ 1456273 w 1478852"/>
                <a:gd name="connsiteY5" fmla="*/ 2675467 h 6197600"/>
                <a:gd name="connsiteX6" fmla="*/ 11296 w 1478852"/>
                <a:gd name="connsiteY6" fmla="*/ 3014133 h 6197600"/>
                <a:gd name="connsiteX7" fmla="*/ 1467562 w 1478852"/>
                <a:gd name="connsiteY7" fmla="*/ 3420533 h 6197600"/>
                <a:gd name="connsiteX8" fmla="*/ 11296 w 1478852"/>
                <a:gd name="connsiteY8" fmla="*/ 3702755 h 6197600"/>
                <a:gd name="connsiteX9" fmla="*/ 1444985 w 1478852"/>
                <a:gd name="connsiteY9" fmla="*/ 4165600 h 6197600"/>
                <a:gd name="connsiteX10" fmla="*/ 11296 w 1478852"/>
                <a:gd name="connsiteY10" fmla="*/ 4436533 h 6197600"/>
                <a:gd name="connsiteX11" fmla="*/ 1433696 w 1478852"/>
                <a:gd name="connsiteY11" fmla="*/ 5012267 h 6197600"/>
                <a:gd name="connsiteX12" fmla="*/ 857962 w 1478852"/>
                <a:gd name="connsiteY12" fmla="*/ 5226755 h 6197600"/>
                <a:gd name="connsiteX13" fmla="*/ 609607 w 1478852"/>
                <a:gd name="connsiteY13" fmla="*/ 5655733 h 6197600"/>
                <a:gd name="connsiteX14" fmla="*/ 609607 w 1478852"/>
                <a:gd name="connsiteY14" fmla="*/ 6197600 h 6197600"/>
                <a:gd name="connsiteX0" fmla="*/ 11291 w 1478847"/>
                <a:gd name="connsiteY0" fmla="*/ 0 h 6197600"/>
                <a:gd name="connsiteX1" fmla="*/ 1478846 w 1478847"/>
                <a:gd name="connsiteY1" fmla="*/ 666044 h 6197600"/>
                <a:gd name="connsiteX2" fmla="*/ 22580 w 1478847"/>
                <a:gd name="connsiteY2" fmla="*/ 1038578 h 6197600"/>
                <a:gd name="connsiteX3" fmla="*/ 1467558 w 1478847"/>
                <a:gd name="connsiteY3" fmla="*/ 1648178 h 6197600"/>
                <a:gd name="connsiteX4" fmla="*/ 2 w 1478847"/>
                <a:gd name="connsiteY4" fmla="*/ 2280355 h 6197600"/>
                <a:gd name="connsiteX5" fmla="*/ 1456268 w 1478847"/>
                <a:gd name="connsiteY5" fmla="*/ 2675467 h 6197600"/>
                <a:gd name="connsiteX6" fmla="*/ 11291 w 1478847"/>
                <a:gd name="connsiteY6" fmla="*/ 3014133 h 6197600"/>
                <a:gd name="connsiteX7" fmla="*/ 1467557 w 1478847"/>
                <a:gd name="connsiteY7" fmla="*/ 3420533 h 6197600"/>
                <a:gd name="connsiteX8" fmla="*/ 11291 w 1478847"/>
                <a:gd name="connsiteY8" fmla="*/ 3702755 h 6197600"/>
                <a:gd name="connsiteX9" fmla="*/ 1444980 w 1478847"/>
                <a:gd name="connsiteY9" fmla="*/ 4165600 h 6197600"/>
                <a:gd name="connsiteX10" fmla="*/ 11291 w 1478847"/>
                <a:gd name="connsiteY10" fmla="*/ 4436533 h 6197600"/>
                <a:gd name="connsiteX11" fmla="*/ 1433691 w 1478847"/>
                <a:gd name="connsiteY11" fmla="*/ 5012267 h 6197600"/>
                <a:gd name="connsiteX12" fmla="*/ 857957 w 1478847"/>
                <a:gd name="connsiteY12" fmla="*/ 5226755 h 6197600"/>
                <a:gd name="connsiteX13" fmla="*/ 609602 w 1478847"/>
                <a:gd name="connsiteY13" fmla="*/ 5655733 h 6197600"/>
                <a:gd name="connsiteX14" fmla="*/ 609602 w 1478847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56275 w 1467564"/>
                <a:gd name="connsiteY3" fmla="*/ 1648178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4289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44986 w 1456274"/>
                <a:gd name="connsiteY3" fmla="*/ 1535289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33697 w 1456274"/>
                <a:gd name="connsiteY3" fmla="*/ 1343377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56267 w 1467556"/>
                <a:gd name="connsiteY5" fmla="*/ 2675467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702755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815644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90134"/>
                <a:gd name="connsiteY0" fmla="*/ 0 h 6197600"/>
                <a:gd name="connsiteX1" fmla="*/ 1444979 w 1490134"/>
                <a:gd name="connsiteY1" fmla="*/ 417690 h 6197600"/>
                <a:gd name="connsiteX2" fmla="*/ 22579 w 1490134"/>
                <a:gd name="connsiteY2" fmla="*/ 869244 h 6197600"/>
                <a:gd name="connsiteX3" fmla="*/ 1444979 w 1490134"/>
                <a:gd name="connsiteY3" fmla="*/ 1343377 h 6197600"/>
                <a:gd name="connsiteX4" fmla="*/ 1 w 1490134"/>
                <a:gd name="connsiteY4" fmla="*/ 1896532 h 6197600"/>
                <a:gd name="connsiteX5" fmla="*/ 1433690 w 1490134"/>
                <a:gd name="connsiteY5" fmla="*/ 2393244 h 6197600"/>
                <a:gd name="connsiteX6" fmla="*/ 22579 w 1490134"/>
                <a:gd name="connsiteY6" fmla="*/ 2935111 h 6197600"/>
                <a:gd name="connsiteX7" fmla="*/ 1467556 w 1490134"/>
                <a:gd name="connsiteY7" fmla="*/ 3420533 h 6197600"/>
                <a:gd name="connsiteX8" fmla="*/ 11290 w 1490134"/>
                <a:gd name="connsiteY8" fmla="*/ 3815644 h 6197600"/>
                <a:gd name="connsiteX9" fmla="*/ 1490134 w 1490134"/>
                <a:gd name="connsiteY9" fmla="*/ 4402666 h 6197600"/>
                <a:gd name="connsiteX10" fmla="*/ 11290 w 1490134"/>
                <a:gd name="connsiteY10" fmla="*/ 4436533 h 6197600"/>
                <a:gd name="connsiteX11" fmla="*/ 1433690 w 1490134"/>
                <a:gd name="connsiteY11" fmla="*/ 5012267 h 6197600"/>
                <a:gd name="connsiteX12" fmla="*/ 857956 w 1490134"/>
                <a:gd name="connsiteY12" fmla="*/ 5226755 h 6197600"/>
                <a:gd name="connsiteX13" fmla="*/ 609601 w 1490134"/>
                <a:gd name="connsiteY13" fmla="*/ 5655733 h 6197600"/>
                <a:gd name="connsiteX14" fmla="*/ 609601 w 1490134"/>
                <a:gd name="connsiteY14" fmla="*/ 6197600 h 6197600"/>
                <a:gd name="connsiteX0" fmla="*/ 11339 w 1490184"/>
                <a:gd name="connsiteY0" fmla="*/ 0 h 6197600"/>
                <a:gd name="connsiteX1" fmla="*/ 1445028 w 1490184"/>
                <a:gd name="connsiteY1" fmla="*/ 417690 h 6197600"/>
                <a:gd name="connsiteX2" fmla="*/ 22628 w 1490184"/>
                <a:gd name="connsiteY2" fmla="*/ 869244 h 6197600"/>
                <a:gd name="connsiteX3" fmla="*/ 1445028 w 1490184"/>
                <a:gd name="connsiteY3" fmla="*/ 1343377 h 6197600"/>
                <a:gd name="connsiteX4" fmla="*/ 50 w 1490184"/>
                <a:gd name="connsiteY4" fmla="*/ 1896532 h 6197600"/>
                <a:gd name="connsiteX5" fmla="*/ 1433739 w 1490184"/>
                <a:gd name="connsiteY5" fmla="*/ 2393244 h 6197600"/>
                <a:gd name="connsiteX6" fmla="*/ 22628 w 1490184"/>
                <a:gd name="connsiteY6" fmla="*/ 2935111 h 6197600"/>
                <a:gd name="connsiteX7" fmla="*/ 1467605 w 1490184"/>
                <a:gd name="connsiteY7" fmla="*/ 3420533 h 6197600"/>
                <a:gd name="connsiteX8" fmla="*/ 11339 w 1490184"/>
                <a:gd name="connsiteY8" fmla="*/ 3815644 h 6197600"/>
                <a:gd name="connsiteX9" fmla="*/ 1490183 w 1490184"/>
                <a:gd name="connsiteY9" fmla="*/ 4402666 h 6197600"/>
                <a:gd name="connsiteX10" fmla="*/ 50 w 1490184"/>
                <a:gd name="connsiteY10" fmla="*/ 4718755 h 6197600"/>
                <a:gd name="connsiteX11" fmla="*/ 1433739 w 1490184"/>
                <a:gd name="connsiteY11" fmla="*/ 5012267 h 6197600"/>
                <a:gd name="connsiteX12" fmla="*/ 858005 w 1490184"/>
                <a:gd name="connsiteY12" fmla="*/ 5226755 h 6197600"/>
                <a:gd name="connsiteX13" fmla="*/ 609650 w 1490184"/>
                <a:gd name="connsiteY13" fmla="*/ 5655733 h 6197600"/>
                <a:gd name="connsiteX14" fmla="*/ 609650 w 1490184"/>
                <a:gd name="connsiteY14" fmla="*/ 6197600 h 6197600"/>
                <a:gd name="connsiteX0" fmla="*/ 11291 w 1522167"/>
                <a:gd name="connsiteY0" fmla="*/ 0 h 6197600"/>
                <a:gd name="connsiteX1" fmla="*/ 1444980 w 1522167"/>
                <a:gd name="connsiteY1" fmla="*/ 417690 h 6197600"/>
                <a:gd name="connsiteX2" fmla="*/ 22580 w 1522167"/>
                <a:gd name="connsiteY2" fmla="*/ 869244 h 6197600"/>
                <a:gd name="connsiteX3" fmla="*/ 1444980 w 1522167"/>
                <a:gd name="connsiteY3" fmla="*/ 1343377 h 6197600"/>
                <a:gd name="connsiteX4" fmla="*/ 2 w 1522167"/>
                <a:gd name="connsiteY4" fmla="*/ 1896532 h 6197600"/>
                <a:gd name="connsiteX5" fmla="*/ 1433691 w 1522167"/>
                <a:gd name="connsiteY5" fmla="*/ 2393244 h 6197600"/>
                <a:gd name="connsiteX6" fmla="*/ 22580 w 1522167"/>
                <a:gd name="connsiteY6" fmla="*/ 2935111 h 6197600"/>
                <a:gd name="connsiteX7" fmla="*/ 1467557 w 1522167"/>
                <a:gd name="connsiteY7" fmla="*/ 3420533 h 6197600"/>
                <a:gd name="connsiteX8" fmla="*/ 11291 w 1522167"/>
                <a:gd name="connsiteY8" fmla="*/ 3815644 h 6197600"/>
                <a:gd name="connsiteX9" fmla="*/ 1490135 w 1522167"/>
                <a:gd name="connsiteY9" fmla="*/ 4402666 h 6197600"/>
                <a:gd name="connsiteX10" fmla="*/ 2 w 1522167"/>
                <a:gd name="connsiteY10" fmla="*/ 4718755 h 6197600"/>
                <a:gd name="connsiteX11" fmla="*/ 1501424 w 1522167"/>
                <a:gd name="connsiteY11" fmla="*/ 5249334 h 6197600"/>
                <a:gd name="connsiteX12" fmla="*/ 857957 w 1522167"/>
                <a:gd name="connsiteY12" fmla="*/ 5226755 h 6197600"/>
                <a:gd name="connsiteX13" fmla="*/ 609602 w 1522167"/>
                <a:gd name="connsiteY13" fmla="*/ 5655733 h 6197600"/>
                <a:gd name="connsiteX14" fmla="*/ 609602 w 1522167"/>
                <a:gd name="connsiteY14" fmla="*/ 6197600 h 6197600"/>
                <a:gd name="connsiteX0" fmla="*/ 11291 w 1500130"/>
                <a:gd name="connsiteY0" fmla="*/ 0 h 6197600"/>
                <a:gd name="connsiteX1" fmla="*/ 1444980 w 1500130"/>
                <a:gd name="connsiteY1" fmla="*/ 417690 h 6197600"/>
                <a:gd name="connsiteX2" fmla="*/ 22580 w 1500130"/>
                <a:gd name="connsiteY2" fmla="*/ 869244 h 6197600"/>
                <a:gd name="connsiteX3" fmla="*/ 1444980 w 1500130"/>
                <a:gd name="connsiteY3" fmla="*/ 1343377 h 6197600"/>
                <a:gd name="connsiteX4" fmla="*/ 2 w 1500130"/>
                <a:gd name="connsiteY4" fmla="*/ 1896532 h 6197600"/>
                <a:gd name="connsiteX5" fmla="*/ 1433691 w 1500130"/>
                <a:gd name="connsiteY5" fmla="*/ 2393244 h 6197600"/>
                <a:gd name="connsiteX6" fmla="*/ 22580 w 1500130"/>
                <a:gd name="connsiteY6" fmla="*/ 2935111 h 6197600"/>
                <a:gd name="connsiteX7" fmla="*/ 1467557 w 1500130"/>
                <a:gd name="connsiteY7" fmla="*/ 3420533 h 6197600"/>
                <a:gd name="connsiteX8" fmla="*/ 11291 w 1500130"/>
                <a:gd name="connsiteY8" fmla="*/ 3815644 h 6197600"/>
                <a:gd name="connsiteX9" fmla="*/ 1490135 w 1500130"/>
                <a:gd name="connsiteY9" fmla="*/ 4402666 h 6197600"/>
                <a:gd name="connsiteX10" fmla="*/ 2 w 1500130"/>
                <a:gd name="connsiteY10" fmla="*/ 4718755 h 6197600"/>
                <a:gd name="connsiteX11" fmla="*/ 1478847 w 1500130"/>
                <a:gd name="connsiteY11" fmla="*/ 5204178 h 6197600"/>
                <a:gd name="connsiteX12" fmla="*/ 857957 w 1500130"/>
                <a:gd name="connsiteY12" fmla="*/ 5226755 h 6197600"/>
                <a:gd name="connsiteX13" fmla="*/ 609602 w 1500130"/>
                <a:gd name="connsiteY13" fmla="*/ 5655733 h 6197600"/>
                <a:gd name="connsiteX14" fmla="*/ 609602 w 1500130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57987 w 1490166"/>
                <a:gd name="connsiteY12" fmla="*/ 52267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0 w 1490165"/>
                <a:gd name="connsiteY0" fmla="*/ 0 h 6197600"/>
                <a:gd name="connsiteX1" fmla="*/ 1445009 w 1490165"/>
                <a:gd name="connsiteY1" fmla="*/ 417690 h 6197600"/>
                <a:gd name="connsiteX2" fmla="*/ 22609 w 1490165"/>
                <a:gd name="connsiteY2" fmla="*/ 869244 h 6197600"/>
                <a:gd name="connsiteX3" fmla="*/ 1445009 w 1490165"/>
                <a:gd name="connsiteY3" fmla="*/ 1343377 h 6197600"/>
                <a:gd name="connsiteX4" fmla="*/ 31 w 1490165"/>
                <a:gd name="connsiteY4" fmla="*/ 1896532 h 6197600"/>
                <a:gd name="connsiteX5" fmla="*/ 1433720 w 1490165"/>
                <a:gd name="connsiteY5" fmla="*/ 2393244 h 6197600"/>
                <a:gd name="connsiteX6" fmla="*/ 22609 w 1490165"/>
                <a:gd name="connsiteY6" fmla="*/ 2935111 h 6197600"/>
                <a:gd name="connsiteX7" fmla="*/ 1467586 w 1490165"/>
                <a:gd name="connsiteY7" fmla="*/ 3420533 h 6197600"/>
                <a:gd name="connsiteX8" fmla="*/ 11320 w 1490165"/>
                <a:gd name="connsiteY8" fmla="*/ 3815644 h 6197600"/>
                <a:gd name="connsiteX9" fmla="*/ 1490164 w 1490165"/>
                <a:gd name="connsiteY9" fmla="*/ 4402666 h 6197600"/>
                <a:gd name="connsiteX10" fmla="*/ 31 w 1490165"/>
                <a:gd name="connsiteY10" fmla="*/ 4718755 h 6197600"/>
                <a:gd name="connsiteX11" fmla="*/ 1445009 w 1490165"/>
                <a:gd name="connsiteY11" fmla="*/ 5192890 h 6197600"/>
                <a:gd name="connsiteX12" fmla="*/ 857986 w 1490165"/>
                <a:gd name="connsiteY12" fmla="*/ 5226755 h 6197600"/>
                <a:gd name="connsiteX13" fmla="*/ 609631 w 1490165"/>
                <a:gd name="connsiteY13" fmla="*/ 5655733 h 6197600"/>
                <a:gd name="connsiteX14" fmla="*/ 609631 w 1490165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54788 w 1490166"/>
                <a:gd name="connsiteY13" fmla="*/ 5870222 h 6197600"/>
                <a:gd name="connsiteX14" fmla="*/ 609632 w 1490166"/>
                <a:gd name="connsiteY14" fmla="*/ 6197600 h 6197600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54788 w 1490166"/>
                <a:gd name="connsiteY13" fmla="*/ 5870222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54788 w 1490166"/>
                <a:gd name="connsiteY13" fmla="*/ 5791199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982164 w 1490166"/>
                <a:gd name="connsiteY12" fmla="*/ 5486399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32 w 1490166"/>
                <a:gd name="connsiteY4" fmla="*/ 1896532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806221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32 w 1490166"/>
                <a:gd name="connsiteY6" fmla="*/ 2777067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292 w 1477165"/>
                <a:gd name="connsiteY0" fmla="*/ 0 h 6705601"/>
                <a:gd name="connsiteX1" fmla="*/ 1444981 w 1477165"/>
                <a:gd name="connsiteY1" fmla="*/ 417690 h 6705601"/>
                <a:gd name="connsiteX2" fmla="*/ 22581 w 1477165"/>
                <a:gd name="connsiteY2" fmla="*/ 869244 h 6705601"/>
                <a:gd name="connsiteX3" fmla="*/ 1444981 w 1477165"/>
                <a:gd name="connsiteY3" fmla="*/ 1343377 h 6705601"/>
                <a:gd name="connsiteX4" fmla="*/ 11292 w 1477165"/>
                <a:gd name="connsiteY4" fmla="*/ 1783643 h 6705601"/>
                <a:gd name="connsiteX5" fmla="*/ 1456269 w 1477165"/>
                <a:gd name="connsiteY5" fmla="*/ 2291644 h 6705601"/>
                <a:gd name="connsiteX6" fmla="*/ 3 w 1477165"/>
                <a:gd name="connsiteY6" fmla="*/ 2777067 h 6705601"/>
                <a:gd name="connsiteX7" fmla="*/ 1444980 w 1477165"/>
                <a:gd name="connsiteY7" fmla="*/ 3262489 h 6705601"/>
                <a:gd name="connsiteX8" fmla="*/ 11292 w 1477165"/>
                <a:gd name="connsiteY8" fmla="*/ 3815644 h 6705601"/>
                <a:gd name="connsiteX9" fmla="*/ 1456270 w 1477165"/>
                <a:gd name="connsiteY9" fmla="*/ 4233332 h 6705601"/>
                <a:gd name="connsiteX10" fmla="*/ 3 w 1477165"/>
                <a:gd name="connsiteY10" fmla="*/ 4718755 h 6705601"/>
                <a:gd name="connsiteX11" fmla="*/ 1444981 w 1477165"/>
                <a:gd name="connsiteY11" fmla="*/ 5192890 h 6705601"/>
                <a:gd name="connsiteX12" fmla="*/ 982135 w 1477165"/>
                <a:gd name="connsiteY12" fmla="*/ 5486399 h 6705601"/>
                <a:gd name="connsiteX13" fmla="*/ 733782 w 1477165"/>
                <a:gd name="connsiteY13" fmla="*/ 5813777 h 6705601"/>
                <a:gd name="connsiteX14" fmla="*/ 688625 w 1477165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718755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639733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66371" h="6649157">
                  <a:moveTo>
                    <a:pt x="22586" y="0"/>
                  </a:moveTo>
                  <a:cubicBezTo>
                    <a:pt x="812807" y="115711"/>
                    <a:pt x="1444986" y="225779"/>
                    <a:pt x="1444986" y="361246"/>
                  </a:cubicBezTo>
                  <a:cubicBezTo>
                    <a:pt x="1444986" y="496713"/>
                    <a:pt x="22586" y="658519"/>
                    <a:pt x="22586" y="812800"/>
                  </a:cubicBezTo>
                  <a:cubicBezTo>
                    <a:pt x="22586" y="967081"/>
                    <a:pt x="1446868" y="1115718"/>
                    <a:pt x="1444986" y="1286933"/>
                  </a:cubicBezTo>
                  <a:cubicBezTo>
                    <a:pt x="1443105" y="1458148"/>
                    <a:pt x="9416" y="1569155"/>
                    <a:pt x="11297" y="1727199"/>
                  </a:cubicBezTo>
                  <a:cubicBezTo>
                    <a:pt x="13178" y="1885243"/>
                    <a:pt x="1454393" y="2112904"/>
                    <a:pt x="1456274" y="2235200"/>
                  </a:cubicBezTo>
                  <a:cubicBezTo>
                    <a:pt x="1458156" y="2357496"/>
                    <a:pt x="1889" y="2558816"/>
                    <a:pt x="8" y="2720623"/>
                  </a:cubicBezTo>
                  <a:cubicBezTo>
                    <a:pt x="-1873" y="2882430"/>
                    <a:pt x="1443104" y="3032949"/>
                    <a:pt x="1444985" y="3206045"/>
                  </a:cubicBezTo>
                  <a:cubicBezTo>
                    <a:pt x="1446866" y="3379141"/>
                    <a:pt x="9415" y="3597393"/>
                    <a:pt x="11297" y="3759200"/>
                  </a:cubicBezTo>
                  <a:cubicBezTo>
                    <a:pt x="13179" y="3921007"/>
                    <a:pt x="1458156" y="4039540"/>
                    <a:pt x="1456275" y="4176888"/>
                  </a:cubicBezTo>
                  <a:cubicBezTo>
                    <a:pt x="1454394" y="4314236"/>
                    <a:pt x="3771" y="4440296"/>
                    <a:pt x="8" y="4583289"/>
                  </a:cubicBezTo>
                  <a:cubicBezTo>
                    <a:pt x="-3755" y="4726282"/>
                    <a:pt x="1270008" y="4893735"/>
                    <a:pt x="1433697" y="5034846"/>
                  </a:cubicBezTo>
                  <a:cubicBezTo>
                    <a:pt x="1597386" y="5175957"/>
                    <a:pt x="1098792" y="5309541"/>
                    <a:pt x="982140" y="5429955"/>
                  </a:cubicBezTo>
                  <a:cubicBezTo>
                    <a:pt x="865488" y="5550369"/>
                    <a:pt x="782705" y="5554133"/>
                    <a:pt x="733787" y="5757333"/>
                  </a:cubicBezTo>
                  <a:cubicBezTo>
                    <a:pt x="684869" y="5960533"/>
                    <a:pt x="667933" y="6459127"/>
                    <a:pt x="688630" y="6649157"/>
                  </a:cubicBezTo>
                </a:path>
              </a:pathLst>
            </a:cu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69" name="テキスト ボックス 168"/>
            <p:cNvSpPr txBox="1"/>
            <p:nvPr/>
          </p:nvSpPr>
          <p:spPr>
            <a:xfrm>
              <a:off x="4174820" y="2084284"/>
              <a:ext cx="517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6</a:t>
              </a:r>
              <a:endParaRPr kumimoji="1" lang="ja-JP" altLang="en-US" dirty="0"/>
            </a:p>
          </p:txBody>
        </p:sp>
        <p:sp>
          <p:nvSpPr>
            <p:cNvPr id="170" name="フリーフォーム 169"/>
            <p:cNvSpPr/>
            <p:nvPr/>
          </p:nvSpPr>
          <p:spPr>
            <a:xfrm flipH="1">
              <a:off x="4688883" y="2062127"/>
              <a:ext cx="79305" cy="504529"/>
            </a:xfrm>
            <a:custGeom>
              <a:avLst/>
              <a:gdLst>
                <a:gd name="connsiteX0" fmla="*/ 11296 w 1478851"/>
                <a:gd name="connsiteY0" fmla="*/ 0 h 6197600"/>
                <a:gd name="connsiteX1" fmla="*/ 1478851 w 1478851"/>
                <a:gd name="connsiteY1" fmla="*/ 666044 h 6197600"/>
                <a:gd name="connsiteX2" fmla="*/ 11296 w 1478851"/>
                <a:gd name="connsiteY2" fmla="*/ 1253067 h 6197600"/>
                <a:gd name="connsiteX3" fmla="*/ 1433696 w 1478851"/>
                <a:gd name="connsiteY3" fmla="*/ 1919111 h 6197600"/>
                <a:gd name="connsiteX4" fmla="*/ 7 w 1478851"/>
                <a:gd name="connsiteY4" fmla="*/ 2280355 h 6197600"/>
                <a:gd name="connsiteX5" fmla="*/ 1456273 w 1478851"/>
                <a:gd name="connsiteY5" fmla="*/ 2675467 h 6197600"/>
                <a:gd name="connsiteX6" fmla="*/ 11296 w 1478851"/>
                <a:gd name="connsiteY6" fmla="*/ 3014133 h 6197600"/>
                <a:gd name="connsiteX7" fmla="*/ 1467562 w 1478851"/>
                <a:gd name="connsiteY7" fmla="*/ 3420533 h 6197600"/>
                <a:gd name="connsiteX8" fmla="*/ 11296 w 1478851"/>
                <a:gd name="connsiteY8" fmla="*/ 3702755 h 6197600"/>
                <a:gd name="connsiteX9" fmla="*/ 1444985 w 1478851"/>
                <a:gd name="connsiteY9" fmla="*/ 4165600 h 6197600"/>
                <a:gd name="connsiteX10" fmla="*/ 11296 w 1478851"/>
                <a:gd name="connsiteY10" fmla="*/ 4436533 h 6197600"/>
                <a:gd name="connsiteX11" fmla="*/ 1433696 w 1478851"/>
                <a:gd name="connsiteY11" fmla="*/ 5012267 h 6197600"/>
                <a:gd name="connsiteX12" fmla="*/ 857962 w 1478851"/>
                <a:gd name="connsiteY12" fmla="*/ 5226755 h 6197600"/>
                <a:gd name="connsiteX13" fmla="*/ 609607 w 1478851"/>
                <a:gd name="connsiteY13" fmla="*/ 5655733 h 6197600"/>
                <a:gd name="connsiteX14" fmla="*/ 609607 w 1478851"/>
                <a:gd name="connsiteY14" fmla="*/ 6197600 h 6197600"/>
                <a:gd name="connsiteX0" fmla="*/ 11296 w 1478852"/>
                <a:gd name="connsiteY0" fmla="*/ 0 h 6197600"/>
                <a:gd name="connsiteX1" fmla="*/ 1478851 w 1478852"/>
                <a:gd name="connsiteY1" fmla="*/ 666044 h 6197600"/>
                <a:gd name="connsiteX2" fmla="*/ 22585 w 1478852"/>
                <a:gd name="connsiteY2" fmla="*/ 1038578 h 6197600"/>
                <a:gd name="connsiteX3" fmla="*/ 1433696 w 1478852"/>
                <a:gd name="connsiteY3" fmla="*/ 1919111 h 6197600"/>
                <a:gd name="connsiteX4" fmla="*/ 7 w 1478852"/>
                <a:gd name="connsiteY4" fmla="*/ 2280355 h 6197600"/>
                <a:gd name="connsiteX5" fmla="*/ 1456273 w 1478852"/>
                <a:gd name="connsiteY5" fmla="*/ 2675467 h 6197600"/>
                <a:gd name="connsiteX6" fmla="*/ 11296 w 1478852"/>
                <a:gd name="connsiteY6" fmla="*/ 3014133 h 6197600"/>
                <a:gd name="connsiteX7" fmla="*/ 1467562 w 1478852"/>
                <a:gd name="connsiteY7" fmla="*/ 3420533 h 6197600"/>
                <a:gd name="connsiteX8" fmla="*/ 11296 w 1478852"/>
                <a:gd name="connsiteY8" fmla="*/ 3702755 h 6197600"/>
                <a:gd name="connsiteX9" fmla="*/ 1444985 w 1478852"/>
                <a:gd name="connsiteY9" fmla="*/ 4165600 h 6197600"/>
                <a:gd name="connsiteX10" fmla="*/ 11296 w 1478852"/>
                <a:gd name="connsiteY10" fmla="*/ 4436533 h 6197600"/>
                <a:gd name="connsiteX11" fmla="*/ 1433696 w 1478852"/>
                <a:gd name="connsiteY11" fmla="*/ 5012267 h 6197600"/>
                <a:gd name="connsiteX12" fmla="*/ 857962 w 1478852"/>
                <a:gd name="connsiteY12" fmla="*/ 5226755 h 6197600"/>
                <a:gd name="connsiteX13" fmla="*/ 609607 w 1478852"/>
                <a:gd name="connsiteY13" fmla="*/ 5655733 h 6197600"/>
                <a:gd name="connsiteX14" fmla="*/ 609607 w 1478852"/>
                <a:gd name="connsiteY14" fmla="*/ 6197600 h 6197600"/>
                <a:gd name="connsiteX0" fmla="*/ 11291 w 1478847"/>
                <a:gd name="connsiteY0" fmla="*/ 0 h 6197600"/>
                <a:gd name="connsiteX1" fmla="*/ 1478846 w 1478847"/>
                <a:gd name="connsiteY1" fmla="*/ 666044 h 6197600"/>
                <a:gd name="connsiteX2" fmla="*/ 22580 w 1478847"/>
                <a:gd name="connsiteY2" fmla="*/ 1038578 h 6197600"/>
                <a:gd name="connsiteX3" fmla="*/ 1467558 w 1478847"/>
                <a:gd name="connsiteY3" fmla="*/ 1648178 h 6197600"/>
                <a:gd name="connsiteX4" fmla="*/ 2 w 1478847"/>
                <a:gd name="connsiteY4" fmla="*/ 2280355 h 6197600"/>
                <a:gd name="connsiteX5" fmla="*/ 1456268 w 1478847"/>
                <a:gd name="connsiteY5" fmla="*/ 2675467 h 6197600"/>
                <a:gd name="connsiteX6" fmla="*/ 11291 w 1478847"/>
                <a:gd name="connsiteY6" fmla="*/ 3014133 h 6197600"/>
                <a:gd name="connsiteX7" fmla="*/ 1467557 w 1478847"/>
                <a:gd name="connsiteY7" fmla="*/ 3420533 h 6197600"/>
                <a:gd name="connsiteX8" fmla="*/ 11291 w 1478847"/>
                <a:gd name="connsiteY8" fmla="*/ 3702755 h 6197600"/>
                <a:gd name="connsiteX9" fmla="*/ 1444980 w 1478847"/>
                <a:gd name="connsiteY9" fmla="*/ 4165600 h 6197600"/>
                <a:gd name="connsiteX10" fmla="*/ 11291 w 1478847"/>
                <a:gd name="connsiteY10" fmla="*/ 4436533 h 6197600"/>
                <a:gd name="connsiteX11" fmla="*/ 1433691 w 1478847"/>
                <a:gd name="connsiteY11" fmla="*/ 5012267 h 6197600"/>
                <a:gd name="connsiteX12" fmla="*/ 857957 w 1478847"/>
                <a:gd name="connsiteY12" fmla="*/ 5226755 h 6197600"/>
                <a:gd name="connsiteX13" fmla="*/ 609602 w 1478847"/>
                <a:gd name="connsiteY13" fmla="*/ 5655733 h 6197600"/>
                <a:gd name="connsiteX14" fmla="*/ 609602 w 1478847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56275 w 1467564"/>
                <a:gd name="connsiteY3" fmla="*/ 1648178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4289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44986 w 1456274"/>
                <a:gd name="connsiteY3" fmla="*/ 1535289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33697 w 1456274"/>
                <a:gd name="connsiteY3" fmla="*/ 1343377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56267 w 1467556"/>
                <a:gd name="connsiteY5" fmla="*/ 2675467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702755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815644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90134"/>
                <a:gd name="connsiteY0" fmla="*/ 0 h 6197600"/>
                <a:gd name="connsiteX1" fmla="*/ 1444979 w 1490134"/>
                <a:gd name="connsiteY1" fmla="*/ 417690 h 6197600"/>
                <a:gd name="connsiteX2" fmla="*/ 22579 w 1490134"/>
                <a:gd name="connsiteY2" fmla="*/ 869244 h 6197600"/>
                <a:gd name="connsiteX3" fmla="*/ 1444979 w 1490134"/>
                <a:gd name="connsiteY3" fmla="*/ 1343377 h 6197600"/>
                <a:gd name="connsiteX4" fmla="*/ 1 w 1490134"/>
                <a:gd name="connsiteY4" fmla="*/ 1896532 h 6197600"/>
                <a:gd name="connsiteX5" fmla="*/ 1433690 w 1490134"/>
                <a:gd name="connsiteY5" fmla="*/ 2393244 h 6197600"/>
                <a:gd name="connsiteX6" fmla="*/ 22579 w 1490134"/>
                <a:gd name="connsiteY6" fmla="*/ 2935111 h 6197600"/>
                <a:gd name="connsiteX7" fmla="*/ 1467556 w 1490134"/>
                <a:gd name="connsiteY7" fmla="*/ 3420533 h 6197600"/>
                <a:gd name="connsiteX8" fmla="*/ 11290 w 1490134"/>
                <a:gd name="connsiteY8" fmla="*/ 3815644 h 6197600"/>
                <a:gd name="connsiteX9" fmla="*/ 1490134 w 1490134"/>
                <a:gd name="connsiteY9" fmla="*/ 4402666 h 6197600"/>
                <a:gd name="connsiteX10" fmla="*/ 11290 w 1490134"/>
                <a:gd name="connsiteY10" fmla="*/ 4436533 h 6197600"/>
                <a:gd name="connsiteX11" fmla="*/ 1433690 w 1490134"/>
                <a:gd name="connsiteY11" fmla="*/ 5012267 h 6197600"/>
                <a:gd name="connsiteX12" fmla="*/ 857956 w 1490134"/>
                <a:gd name="connsiteY12" fmla="*/ 5226755 h 6197600"/>
                <a:gd name="connsiteX13" fmla="*/ 609601 w 1490134"/>
                <a:gd name="connsiteY13" fmla="*/ 5655733 h 6197600"/>
                <a:gd name="connsiteX14" fmla="*/ 609601 w 1490134"/>
                <a:gd name="connsiteY14" fmla="*/ 6197600 h 6197600"/>
                <a:gd name="connsiteX0" fmla="*/ 11339 w 1490184"/>
                <a:gd name="connsiteY0" fmla="*/ 0 h 6197600"/>
                <a:gd name="connsiteX1" fmla="*/ 1445028 w 1490184"/>
                <a:gd name="connsiteY1" fmla="*/ 417690 h 6197600"/>
                <a:gd name="connsiteX2" fmla="*/ 22628 w 1490184"/>
                <a:gd name="connsiteY2" fmla="*/ 869244 h 6197600"/>
                <a:gd name="connsiteX3" fmla="*/ 1445028 w 1490184"/>
                <a:gd name="connsiteY3" fmla="*/ 1343377 h 6197600"/>
                <a:gd name="connsiteX4" fmla="*/ 50 w 1490184"/>
                <a:gd name="connsiteY4" fmla="*/ 1896532 h 6197600"/>
                <a:gd name="connsiteX5" fmla="*/ 1433739 w 1490184"/>
                <a:gd name="connsiteY5" fmla="*/ 2393244 h 6197600"/>
                <a:gd name="connsiteX6" fmla="*/ 22628 w 1490184"/>
                <a:gd name="connsiteY6" fmla="*/ 2935111 h 6197600"/>
                <a:gd name="connsiteX7" fmla="*/ 1467605 w 1490184"/>
                <a:gd name="connsiteY7" fmla="*/ 3420533 h 6197600"/>
                <a:gd name="connsiteX8" fmla="*/ 11339 w 1490184"/>
                <a:gd name="connsiteY8" fmla="*/ 3815644 h 6197600"/>
                <a:gd name="connsiteX9" fmla="*/ 1490183 w 1490184"/>
                <a:gd name="connsiteY9" fmla="*/ 4402666 h 6197600"/>
                <a:gd name="connsiteX10" fmla="*/ 50 w 1490184"/>
                <a:gd name="connsiteY10" fmla="*/ 4718755 h 6197600"/>
                <a:gd name="connsiteX11" fmla="*/ 1433739 w 1490184"/>
                <a:gd name="connsiteY11" fmla="*/ 5012267 h 6197600"/>
                <a:gd name="connsiteX12" fmla="*/ 858005 w 1490184"/>
                <a:gd name="connsiteY12" fmla="*/ 5226755 h 6197600"/>
                <a:gd name="connsiteX13" fmla="*/ 609650 w 1490184"/>
                <a:gd name="connsiteY13" fmla="*/ 5655733 h 6197600"/>
                <a:gd name="connsiteX14" fmla="*/ 609650 w 1490184"/>
                <a:gd name="connsiteY14" fmla="*/ 6197600 h 6197600"/>
                <a:gd name="connsiteX0" fmla="*/ 11291 w 1522167"/>
                <a:gd name="connsiteY0" fmla="*/ 0 h 6197600"/>
                <a:gd name="connsiteX1" fmla="*/ 1444980 w 1522167"/>
                <a:gd name="connsiteY1" fmla="*/ 417690 h 6197600"/>
                <a:gd name="connsiteX2" fmla="*/ 22580 w 1522167"/>
                <a:gd name="connsiteY2" fmla="*/ 869244 h 6197600"/>
                <a:gd name="connsiteX3" fmla="*/ 1444980 w 1522167"/>
                <a:gd name="connsiteY3" fmla="*/ 1343377 h 6197600"/>
                <a:gd name="connsiteX4" fmla="*/ 2 w 1522167"/>
                <a:gd name="connsiteY4" fmla="*/ 1896532 h 6197600"/>
                <a:gd name="connsiteX5" fmla="*/ 1433691 w 1522167"/>
                <a:gd name="connsiteY5" fmla="*/ 2393244 h 6197600"/>
                <a:gd name="connsiteX6" fmla="*/ 22580 w 1522167"/>
                <a:gd name="connsiteY6" fmla="*/ 2935111 h 6197600"/>
                <a:gd name="connsiteX7" fmla="*/ 1467557 w 1522167"/>
                <a:gd name="connsiteY7" fmla="*/ 3420533 h 6197600"/>
                <a:gd name="connsiteX8" fmla="*/ 11291 w 1522167"/>
                <a:gd name="connsiteY8" fmla="*/ 3815644 h 6197600"/>
                <a:gd name="connsiteX9" fmla="*/ 1490135 w 1522167"/>
                <a:gd name="connsiteY9" fmla="*/ 4402666 h 6197600"/>
                <a:gd name="connsiteX10" fmla="*/ 2 w 1522167"/>
                <a:gd name="connsiteY10" fmla="*/ 4718755 h 6197600"/>
                <a:gd name="connsiteX11" fmla="*/ 1501424 w 1522167"/>
                <a:gd name="connsiteY11" fmla="*/ 5249334 h 6197600"/>
                <a:gd name="connsiteX12" fmla="*/ 857957 w 1522167"/>
                <a:gd name="connsiteY12" fmla="*/ 5226755 h 6197600"/>
                <a:gd name="connsiteX13" fmla="*/ 609602 w 1522167"/>
                <a:gd name="connsiteY13" fmla="*/ 5655733 h 6197600"/>
                <a:gd name="connsiteX14" fmla="*/ 609602 w 1522167"/>
                <a:gd name="connsiteY14" fmla="*/ 6197600 h 6197600"/>
                <a:gd name="connsiteX0" fmla="*/ 11291 w 1500130"/>
                <a:gd name="connsiteY0" fmla="*/ 0 h 6197600"/>
                <a:gd name="connsiteX1" fmla="*/ 1444980 w 1500130"/>
                <a:gd name="connsiteY1" fmla="*/ 417690 h 6197600"/>
                <a:gd name="connsiteX2" fmla="*/ 22580 w 1500130"/>
                <a:gd name="connsiteY2" fmla="*/ 869244 h 6197600"/>
                <a:gd name="connsiteX3" fmla="*/ 1444980 w 1500130"/>
                <a:gd name="connsiteY3" fmla="*/ 1343377 h 6197600"/>
                <a:gd name="connsiteX4" fmla="*/ 2 w 1500130"/>
                <a:gd name="connsiteY4" fmla="*/ 1896532 h 6197600"/>
                <a:gd name="connsiteX5" fmla="*/ 1433691 w 1500130"/>
                <a:gd name="connsiteY5" fmla="*/ 2393244 h 6197600"/>
                <a:gd name="connsiteX6" fmla="*/ 22580 w 1500130"/>
                <a:gd name="connsiteY6" fmla="*/ 2935111 h 6197600"/>
                <a:gd name="connsiteX7" fmla="*/ 1467557 w 1500130"/>
                <a:gd name="connsiteY7" fmla="*/ 3420533 h 6197600"/>
                <a:gd name="connsiteX8" fmla="*/ 11291 w 1500130"/>
                <a:gd name="connsiteY8" fmla="*/ 3815644 h 6197600"/>
                <a:gd name="connsiteX9" fmla="*/ 1490135 w 1500130"/>
                <a:gd name="connsiteY9" fmla="*/ 4402666 h 6197600"/>
                <a:gd name="connsiteX10" fmla="*/ 2 w 1500130"/>
                <a:gd name="connsiteY10" fmla="*/ 4718755 h 6197600"/>
                <a:gd name="connsiteX11" fmla="*/ 1478847 w 1500130"/>
                <a:gd name="connsiteY11" fmla="*/ 5204178 h 6197600"/>
                <a:gd name="connsiteX12" fmla="*/ 857957 w 1500130"/>
                <a:gd name="connsiteY12" fmla="*/ 5226755 h 6197600"/>
                <a:gd name="connsiteX13" fmla="*/ 609602 w 1500130"/>
                <a:gd name="connsiteY13" fmla="*/ 5655733 h 6197600"/>
                <a:gd name="connsiteX14" fmla="*/ 609602 w 1500130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57987 w 1490166"/>
                <a:gd name="connsiteY12" fmla="*/ 52267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0 w 1490165"/>
                <a:gd name="connsiteY0" fmla="*/ 0 h 6197600"/>
                <a:gd name="connsiteX1" fmla="*/ 1445009 w 1490165"/>
                <a:gd name="connsiteY1" fmla="*/ 417690 h 6197600"/>
                <a:gd name="connsiteX2" fmla="*/ 22609 w 1490165"/>
                <a:gd name="connsiteY2" fmla="*/ 869244 h 6197600"/>
                <a:gd name="connsiteX3" fmla="*/ 1445009 w 1490165"/>
                <a:gd name="connsiteY3" fmla="*/ 1343377 h 6197600"/>
                <a:gd name="connsiteX4" fmla="*/ 31 w 1490165"/>
                <a:gd name="connsiteY4" fmla="*/ 1896532 h 6197600"/>
                <a:gd name="connsiteX5" fmla="*/ 1433720 w 1490165"/>
                <a:gd name="connsiteY5" fmla="*/ 2393244 h 6197600"/>
                <a:gd name="connsiteX6" fmla="*/ 22609 w 1490165"/>
                <a:gd name="connsiteY6" fmla="*/ 2935111 h 6197600"/>
                <a:gd name="connsiteX7" fmla="*/ 1467586 w 1490165"/>
                <a:gd name="connsiteY7" fmla="*/ 3420533 h 6197600"/>
                <a:gd name="connsiteX8" fmla="*/ 11320 w 1490165"/>
                <a:gd name="connsiteY8" fmla="*/ 3815644 h 6197600"/>
                <a:gd name="connsiteX9" fmla="*/ 1490164 w 1490165"/>
                <a:gd name="connsiteY9" fmla="*/ 4402666 h 6197600"/>
                <a:gd name="connsiteX10" fmla="*/ 31 w 1490165"/>
                <a:gd name="connsiteY10" fmla="*/ 4718755 h 6197600"/>
                <a:gd name="connsiteX11" fmla="*/ 1445009 w 1490165"/>
                <a:gd name="connsiteY11" fmla="*/ 5192890 h 6197600"/>
                <a:gd name="connsiteX12" fmla="*/ 857986 w 1490165"/>
                <a:gd name="connsiteY12" fmla="*/ 5226755 h 6197600"/>
                <a:gd name="connsiteX13" fmla="*/ 609631 w 1490165"/>
                <a:gd name="connsiteY13" fmla="*/ 5655733 h 6197600"/>
                <a:gd name="connsiteX14" fmla="*/ 609631 w 1490165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54788 w 1490166"/>
                <a:gd name="connsiteY13" fmla="*/ 5870222 h 6197600"/>
                <a:gd name="connsiteX14" fmla="*/ 609632 w 1490166"/>
                <a:gd name="connsiteY14" fmla="*/ 6197600 h 6197600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54788 w 1490166"/>
                <a:gd name="connsiteY13" fmla="*/ 5870222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54788 w 1490166"/>
                <a:gd name="connsiteY13" fmla="*/ 5791199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982164 w 1490166"/>
                <a:gd name="connsiteY12" fmla="*/ 5486399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32 w 1490166"/>
                <a:gd name="connsiteY4" fmla="*/ 1896532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806221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32 w 1490166"/>
                <a:gd name="connsiteY6" fmla="*/ 2777067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292 w 1477165"/>
                <a:gd name="connsiteY0" fmla="*/ 0 h 6705601"/>
                <a:gd name="connsiteX1" fmla="*/ 1444981 w 1477165"/>
                <a:gd name="connsiteY1" fmla="*/ 417690 h 6705601"/>
                <a:gd name="connsiteX2" fmla="*/ 22581 w 1477165"/>
                <a:gd name="connsiteY2" fmla="*/ 869244 h 6705601"/>
                <a:gd name="connsiteX3" fmla="*/ 1444981 w 1477165"/>
                <a:gd name="connsiteY3" fmla="*/ 1343377 h 6705601"/>
                <a:gd name="connsiteX4" fmla="*/ 11292 w 1477165"/>
                <a:gd name="connsiteY4" fmla="*/ 1783643 h 6705601"/>
                <a:gd name="connsiteX5" fmla="*/ 1456269 w 1477165"/>
                <a:gd name="connsiteY5" fmla="*/ 2291644 h 6705601"/>
                <a:gd name="connsiteX6" fmla="*/ 3 w 1477165"/>
                <a:gd name="connsiteY6" fmla="*/ 2777067 h 6705601"/>
                <a:gd name="connsiteX7" fmla="*/ 1444980 w 1477165"/>
                <a:gd name="connsiteY7" fmla="*/ 3262489 h 6705601"/>
                <a:gd name="connsiteX8" fmla="*/ 11292 w 1477165"/>
                <a:gd name="connsiteY8" fmla="*/ 3815644 h 6705601"/>
                <a:gd name="connsiteX9" fmla="*/ 1456270 w 1477165"/>
                <a:gd name="connsiteY9" fmla="*/ 4233332 h 6705601"/>
                <a:gd name="connsiteX10" fmla="*/ 3 w 1477165"/>
                <a:gd name="connsiteY10" fmla="*/ 4718755 h 6705601"/>
                <a:gd name="connsiteX11" fmla="*/ 1444981 w 1477165"/>
                <a:gd name="connsiteY11" fmla="*/ 5192890 h 6705601"/>
                <a:gd name="connsiteX12" fmla="*/ 982135 w 1477165"/>
                <a:gd name="connsiteY12" fmla="*/ 5486399 h 6705601"/>
                <a:gd name="connsiteX13" fmla="*/ 733782 w 1477165"/>
                <a:gd name="connsiteY13" fmla="*/ 5813777 h 6705601"/>
                <a:gd name="connsiteX14" fmla="*/ 688625 w 1477165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718755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639733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66371" h="6649157">
                  <a:moveTo>
                    <a:pt x="22586" y="0"/>
                  </a:moveTo>
                  <a:cubicBezTo>
                    <a:pt x="812807" y="115711"/>
                    <a:pt x="1444986" y="225779"/>
                    <a:pt x="1444986" y="361246"/>
                  </a:cubicBezTo>
                  <a:cubicBezTo>
                    <a:pt x="1444986" y="496713"/>
                    <a:pt x="22586" y="658519"/>
                    <a:pt x="22586" y="812800"/>
                  </a:cubicBezTo>
                  <a:cubicBezTo>
                    <a:pt x="22586" y="967081"/>
                    <a:pt x="1446868" y="1115718"/>
                    <a:pt x="1444986" y="1286933"/>
                  </a:cubicBezTo>
                  <a:cubicBezTo>
                    <a:pt x="1443105" y="1458148"/>
                    <a:pt x="9416" y="1569155"/>
                    <a:pt x="11297" y="1727199"/>
                  </a:cubicBezTo>
                  <a:cubicBezTo>
                    <a:pt x="13178" y="1885243"/>
                    <a:pt x="1454393" y="2112904"/>
                    <a:pt x="1456274" y="2235200"/>
                  </a:cubicBezTo>
                  <a:cubicBezTo>
                    <a:pt x="1458156" y="2357496"/>
                    <a:pt x="1889" y="2558816"/>
                    <a:pt x="8" y="2720623"/>
                  </a:cubicBezTo>
                  <a:cubicBezTo>
                    <a:pt x="-1873" y="2882430"/>
                    <a:pt x="1443104" y="3032949"/>
                    <a:pt x="1444985" y="3206045"/>
                  </a:cubicBezTo>
                  <a:cubicBezTo>
                    <a:pt x="1446866" y="3379141"/>
                    <a:pt x="9415" y="3597393"/>
                    <a:pt x="11297" y="3759200"/>
                  </a:cubicBezTo>
                  <a:cubicBezTo>
                    <a:pt x="13179" y="3921007"/>
                    <a:pt x="1458156" y="4039540"/>
                    <a:pt x="1456275" y="4176888"/>
                  </a:cubicBezTo>
                  <a:cubicBezTo>
                    <a:pt x="1454394" y="4314236"/>
                    <a:pt x="3771" y="4440296"/>
                    <a:pt x="8" y="4583289"/>
                  </a:cubicBezTo>
                  <a:cubicBezTo>
                    <a:pt x="-3755" y="4726282"/>
                    <a:pt x="1270008" y="4893735"/>
                    <a:pt x="1433697" y="5034846"/>
                  </a:cubicBezTo>
                  <a:cubicBezTo>
                    <a:pt x="1597386" y="5175957"/>
                    <a:pt x="1098792" y="5309541"/>
                    <a:pt x="982140" y="5429955"/>
                  </a:cubicBezTo>
                  <a:cubicBezTo>
                    <a:pt x="865488" y="5550369"/>
                    <a:pt x="782705" y="5554133"/>
                    <a:pt x="733787" y="5757333"/>
                  </a:cubicBezTo>
                  <a:cubicBezTo>
                    <a:pt x="684869" y="5960533"/>
                    <a:pt x="667933" y="6459127"/>
                    <a:pt x="688630" y="6649157"/>
                  </a:cubicBezTo>
                </a:path>
              </a:pathLst>
            </a:cu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71" name="テキスト ボックス 170"/>
            <p:cNvSpPr txBox="1"/>
            <p:nvPr/>
          </p:nvSpPr>
          <p:spPr>
            <a:xfrm>
              <a:off x="4729140" y="2079723"/>
              <a:ext cx="517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7</a:t>
              </a:r>
              <a:endParaRPr kumimoji="1" lang="ja-JP" altLang="en-US" dirty="0"/>
            </a:p>
          </p:txBody>
        </p:sp>
      </p:grpSp>
      <p:sp>
        <p:nvSpPr>
          <p:cNvPr id="172" name="正方形/長方形 171"/>
          <p:cNvSpPr/>
          <p:nvPr/>
        </p:nvSpPr>
        <p:spPr>
          <a:xfrm>
            <a:off x="9433367" y="4251401"/>
            <a:ext cx="2476982" cy="23346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正方形/長方形 172"/>
          <p:cNvSpPr/>
          <p:nvPr/>
        </p:nvSpPr>
        <p:spPr>
          <a:xfrm>
            <a:off x="7531577" y="4565068"/>
            <a:ext cx="481261" cy="514668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" name="タイトル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00150"/>
          </a:xfrm>
        </p:spPr>
        <p:txBody>
          <a:bodyPr/>
          <a:lstStyle/>
          <a:p>
            <a:pPr algn="ctr"/>
            <a:r>
              <a:rPr kumimoji="1" lang="en-US" altLang="ja-JP" dirty="0" smtClean="0"/>
              <a:t>An example of partial sums</a:t>
            </a:r>
            <a:endParaRPr kumimoji="1" lang="ja-JP" altLang="en-US" dirty="0"/>
          </a:p>
        </p:txBody>
      </p:sp>
      <p:sp>
        <p:nvSpPr>
          <p:cNvPr id="175" name="テキスト ボックス 174"/>
          <p:cNvSpPr txBox="1"/>
          <p:nvPr/>
        </p:nvSpPr>
        <p:spPr>
          <a:xfrm>
            <a:off x="605623" y="5862751"/>
            <a:ext cx="4311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 smtClean="0"/>
              <a:t>Register cache</a:t>
            </a:r>
            <a:endParaRPr kumimoji="1" lang="ja-JP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テキスト ボックス 175"/>
              <p:cNvSpPr txBox="1"/>
              <p:nvPr/>
            </p:nvSpPr>
            <p:spPr>
              <a:xfrm>
                <a:off x="6619468" y="5848327"/>
                <a:ext cx="23596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kumimoji="1" lang="en-US" altLang="ja-JP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kumimoji="1" lang="ja-JP" altLang="en-US" sz="2800" dirty="0" smtClean="0"/>
                  <a:t> </a:t>
                </a:r>
                <a:r>
                  <a:rPr kumimoji="1" lang="en-US" altLang="ja-JP" sz="2800" dirty="0" smtClean="0"/>
                  <a:t>filter</a:t>
                </a:r>
                <a:endParaRPr kumimoji="1" lang="ja-JP" altLang="en-US" sz="2800" dirty="0"/>
              </a:p>
            </p:txBody>
          </p:sp>
        </mc:Choice>
        <mc:Fallback xmlns="">
          <p:sp>
            <p:nvSpPr>
              <p:cNvPr id="176" name="テキスト ボックス 1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9468" y="5848327"/>
                <a:ext cx="2359656" cy="523220"/>
              </a:xfrm>
              <a:prstGeom prst="rect">
                <a:avLst/>
              </a:prstGeom>
              <a:blipFill>
                <a:blip r:embed="rId57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1" name="テキスト ボックス 130"/>
          <p:cNvSpPr txBox="1"/>
          <p:nvPr/>
        </p:nvSpPr>
        <p:spPr>
          <a:xfrm>
            <a:off x="715568" y="1389464"/>
            <a:ext cx="4803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8 threads in a single warp</a:t>
            </a:r>
            <a:endParaRPr kumimoji="1" lang="ja-JP" altLang="en-US" sz="2400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9EAFA-5179-9743-9A1F-E727A51B7B8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14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楕円 15"/>
          <p:cNvSpPr/>
          <p:nvPr/>
        </p:nvSpPr>
        <p:spPr>
          <a:xfrm>
            <a:off x="617348" y="2998650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" name="楕円 16"/>
          <p:cNvSpPr/>
          <p:nvPr/>
        </p:nvSpPr>
        <p:spPr>
          <a:xfrm>
            <a:off x="617348" y="3677535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楕円 17"/>
          <p:cNvSpPr/>
          <p:nvPr/>
        </p:nvSpPr>
        <p:spPr>
          <a:xfrm>
            <a:off x="617348" y="4397766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416"/>
              <p:cNvSpPr txBox="1"/>
              <p:nvPr/>
            </p:nvSpPr>
            <p:spPr>
              <a:xfrm>
                <a:off x="663068" y="3009424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36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068" y="3009424"/>
                <a:ext cx="314317" cy="307777"/>
              </a:xfrm>
              <a:prstGeom prst="rect">
                <a:avLst/>
              </a:prstGeom>
              <a:blipFill>
                <a:blip r:embed="rId3"/>
                <a:stretch>
                  <a:fillRect l="-11765" r="-9804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416"/>
              <p:cNvSpPr txBox="1"/>
              <p:nvPr/>
            </p:nvSpPr>
            <p:spPr>
              <a:xfrm>
                <a:off x="663068" y="3677535"/>
                <a:ext cx="30835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37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068" y="3677535"/>
                <a:ext cx="308354" cy="307777"/>
              </a:xfrm>
              <a:prstGeom prst="rect">
                <a:avLst/>
              </a:prstGeom>
              <a:blipFill>
                <a:blip r:embed="rId4"/>
                <a:stretch>
                  <a:fillRect l="-12000" r="-10000" b="-1372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416"/>
              <p:cNvSpPr txBox="1"/>
              <p:nvPr/>
            </p:nvSpPr>
            <p:spPr>
              <a:xfrm>
                <a:off x="663068" y="4397766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38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068" y="4397766"/>
                <a:ext cx="314317" cy="307777"/>
              </a:xfrm>
              <a:prstGeom prst="rect">
                <a:avLst/>
              </a:prstGeom>
              <a:blipFill>
                <a:blip r:embed="rId5"/>
                <a:stretch>
                  <a:fillRect l="-11765" r="-9804" b="-156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楕円 38"/>
          <p:cNvSpPr/>
          <p:nvPr/>
        </p:nvSpPr>
        <p:spPr>
          <a:xfrm>
            <a:off x="1194491" y="2998650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0" name="楕円 39"/>
          <p:cNvSpPr/>
          <p:nvPr/>
        </p:nvSpPr>
        <p:spPr>
          <a:xfrm>
            <a:off x="1194491" y="3677535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楕円 40"/>
          <p:cNvSpPr/>
          <p:nvPr/>
        </p:nvSpPr>
        <p:spPr>
          <a:xfrm>
            <a:off x="1194491" y="4397766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6"/>
              <p:cNvSpPr txBox="1"/>
              <p:nvPr/>
            </p:nvSpPr>
            <p:spPr>
              <a:xfrm>
                <a:off x="1240211" y="3009424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42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211" y="3009424"/>
                <a:ext cx="314317" cy="307777"/>
              </a:xfrm>
              <a:prstGeom prst="rect">
                <a:avLst/>
              </a:prstGeom>
              <a:blipFill>
                <a:blip r:embed="rId6"/>
                <a:stretch>
                  <a:fillRect l="-9615" r="-9615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テキスト ボックス 416"/>
              <p:cNvSpPr txBox="1"/>
              <p:nvPr/>
            </p:nvSpPr>
            <p:spPr>
              <a:xfrm>
                <a:off x="1240211" y="3677535"/>
                <a:ext cx="30835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43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211" y="3677535"/>
                <a:ext cx="308354" cy="307777"/>
              </a:xfrm>
              <a:prstGeom prst="rect">
                <a:avLst/>
              </a:prstGeom>
              <a:blipFill>
                <a:blip r:embed="rId7"/>
                <a:stretch>
                  <a:fillRect l="-9804" r="-7843" b="-1372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416"/>
              <p:cNvSpPr txBox="1"/>
              <p:nvPr/>
            </p:nvSpPr>
            <p:spPr>
              <a:xfrm>
                <a:off x="1240211" y="4397766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44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211" y="4397766"/>
                <a:ext cx="314317" cy="307777"/>
              </a:xfrm>
              <a:prstGeom prst="rect">
                <a:avLst/>
              </a:prstGeom>
              <a:blipFill>
                <a:blip r:embed="rId8"/>
                <a:stretch>
                  <a:fillRect l="-9615" r="-9615" b="-156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楕円 44"/>
          <p:cNvSpPr/>
          <p:nvPr/>
        </p:nvSpPr>
        <p:spPr>
          <a:xfrm>
            <a:off x="1767683" y="2986387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6" name="楕円 45"/>
          <p:cNvSpPr/>
          <p:nvPr/>
        </p:nvSpPr>
        <p:spPr>
          <a:xfrm>
            <a:off x="1767683" y="3665272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楕円 46"/>
          <p:cNvSpPr/>
          <p:nvPr/>
        </p:nvSpPr>
        <p:spPr>
          <a:xfrm>
            <a:off x="1767683" y="4385503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テキスト ボックス 416"/>
              <p:cNvSpPr txBox="1"/>
              <p:nvPr/>
            </p:nvSpPr>
            <p:spPr>
              <a:xfrm>
                <a:off x="1813403" y="2997161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48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403" y="2997161"/>
                <a:ext cx="314317" cy="307777"/>
              </a:xfrm>
              <a:prstGeom prst="rect">
                <a:avLst/>
              </a:prstGeom>
              <a:blipFill>
                <a:blip r:embed="rId9"/>
                <a:stretch>
                  <a:fillRect l="-9615" r="-9615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テキスト ボックス 416"/>
              <p:cNvSpPr txBox="1"/>
              <p:nvPr/>
            </p:nvSpPr>
            <p:spPr>
              <a:xfrm>
                <a:off x="1813403" y="3665272"/>
                <a:ext cx="30835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49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403" y="3665272"/>
                <a:ext cx="308354" cy="307777"/>
              </a:xfrm>
              <a:prstGeom prst="rect">
                <a:avLst/>
              </a:prstGeom>
              <a:blipFill>
                <a:blip r:embed="rId10"/>
                <a:stretch>
                  <a:fillRect l="-9804" r="-7843" b="-1372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テキスト ボックス 416"/>
              <p:cNvSpPr txBox="1"/>
              <p:nvPr/>
            </p:nvSpPr>
            <p:spPr>
              <a:xfrm>
                <a:off x="1813403" y="4385503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50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403" y="4385503"/>
                <a:ext cx="314317" cy="307777"/>
              </a:xfrm>
              <a:prstGeom prst="rect">
                <a:avLst/>
              </a:prstGeom>
              <a:blipFill>
                <a:blip r:embed="rId11"/>
                <a:stretch>
                  <a:fillRect l="-9615" r="-9615" b="-156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楕円 50"/>
          <p:cNvSpPr/>
          <p:nvPr/>
        </p:nvSpPr>
        <p:spPr>
          <a:xfrm>
            <a:off x="2356115" y="2986387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2" name="楕円 51"/>
          <p:cNvSpPr/>
          <p:nvPr/>
        </p:nvSpPr>
        <p:spPr>
          <a:xfrm>
            <a:off x="2356115" y="3665272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楕円 52"/>
          <p:cNvSpPr/>
          <p:nvPr/>
        </p:nvSpPr>
        <p:spPr>
          <a:xfrm>
            <a:off x="2356115" y="4385503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テキスト ボックス 416"/>
              <p:cNvSpPr txBox="1"/>
              <p:nvPr/>
            </p:nvSpPr>
            <p:spPr>
              <a:xfrm>
                <a:off x="2401835" y="2997161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54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1835" y="2997161"/>
                <a:ext cx="314317" cy="307777"/>
              </a:xfrm>
              <a:prstGeom prst="rect">
                <a:avLst/>
              </a:prstGeom>
              <a:blipFill>
                <a:blip r:embed="rId12"/>
                <a:stretch>
                  <a:fillRect l="-9615" r="-9615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テキスト ボックス 416"/>
              <p:cNvSpPr txBox="1"/>
              <p:nvPr/>
            </p:nvSpPr>
            <p:spPr>
              <a:xfrm>
                <a:off x="2401835" y="3665272"/>
                <a:ext cx="30835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55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1835" y="3665272"/>
                <a:ext cx="308354" cy="307777"/>
              </a:xfrm>
              <a:prstGeom prst="rect">
                <a:avLst/>
              </a:prstGeom>
              <a:blipFill>
                <a:blip r:embed="rId13"/>
                <a:stretch>
                  <a:fillRect l="-9804" r="-7843" b="-1372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テキスト ボックス 416"/>
              <p:cNvSpPr txBox="1"/>
              <p:nvPr/>
            </p:nvSpPr>
            <p:spPr>
              <a:xfrm>
                <a:off x="2401835" y="4385503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56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1835" y="4385503"/>
                <a:ext cx="314317" cy="307777"/>
              </a:xfrm>
              <a:prstGeom prst="rect">
                <a:avLst/>
              </a:prstGeom>
              <a:blipFill>
                <a:blip r:embed="rId14"/>
                <a:stretch>
                  <a:fillRect l="-9615" r="-9615" b="-156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グループ化 7"/>
          <p:cNvGrpSpPr/>
          <p:nvPr/>
        </p:nvGrpSpPr>
        <p:grpSpPr>
          <a:xfrm>
            <a:off x="7078830" y="4152667"/>
            <a:ext cx="1410147" cy="1313158"/>
            <a:chOff x="9264230" y="73882"/>
            <a:chExt cx="1918250" cy="1890593"/>
          </a:xfrm>
        </p:grpSpPr>
        <p:sp>
          <p:nvSpPr>
            <p:cNvPr id="58" name="楕円 57"/>
            <p:cNvSpPr/>
            <p:nvPr/>
          </p:nvSpPr>
          <p:spPr>
            <a:xfrm>
              <a:off x="9264230" y="86145"/>
              <a:ext cx="411480" cy="41148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 dirty="0"/>
            </a:p>
          </p:txBody>
        </p:sp>
        <p:sp>
          <p:nvSpPr>
            <p:cNvPr id="59" name="楕円 58"/>
            <p:cNvSpPr/>
            <p:nvPr/>
          </p:nvSpPr>
          <p:spPr>
            <a:xfrm>
              <a:off x="9264230" y="821475"/>
              <a:ext cx="411480" cy="41148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60" name="楕円 59"/>
            <p:cNvSpPr/>
            <p:nvPr/>
          </p:nvSpPr>
          <p:spPr>
            <a:xfrm>
              <a:off x="9264230" y="1552995"/>
              <a:ext cx="411480" cy="41148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テキスト ボックス 416"/>
                <p:cNvSpPr txBox="1"/>
                <p:nvPr/>
              </p:nvSpPr>
              <p:spPr>
                <a:xfrm>
                  <a:off x="9309949" y="96918"/>
                  <a:ext cx="439969" cy="37320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00</m:t>
                            </m:r>
                          </m:sub>
                        </m:sSub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61" name="テキスト ボックス 4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09949" y="96918"/>
                  <a:ext cx="439969" cy="373206"/>
                </a:xfrm>
                <a:prstGeom prst="rect">
                  <a:avLst/>
                </a:prstGeom>
                <a:blipFill>
                  <a:blip r:embed="rId15"/>
                  <a:stretch>
                    <a:fillRect l="-29630" t="-4762" r="-9259" b="-4523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テキスト ボックス 416"/>
                <p:cNvSpPr txBox="1"/>
                <p:nvPr/>
              </p:nvSpPr>
              <p:spPr>
                <a:xfrm>
                  <a:off x="9309949" y="821476"/>
                  <a:ext cx="431231" cy="37320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>
                  <a:defPPr>
                    <a:defRPr lang="en-US"/>
                  </a:defPPr>
                  <a:lvl1pPr>
                    <a:defRPr sz="2000" i="1">
                      <a:latin typeface="Cambria Math" panose="02040503050406030204" pitchFamily="18" charset="0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80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ja-JP" sz="1800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oMath>
                    </m:oMathPara>
                  </a14:m>
                  <a:endParaRPr lang="ja-JP" altLang="en-US" sz="1800" dirty="0"/>
                </a:p>
              </p:txBody>
            </p:sp>
          </mc:Choice>
          <mc:Fallback xmlns="">
            <p:sp>
              <p:nvSpPr>
                <p:cNvPr id="62" name="テキスト ボックス 4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09949" y="821476"/>
                  <a:ext cx="431231" cy="373206"/>
                </a:xfrm>
                <a:prstGeom prst="rect">
                  <a:avLst/>
                </a:prstGeom>
                <a:blipFill>
                  <a:blip r:embed="rId16"/>
                  <a:stretch>
                    <a:fillRect l="-30769" r="-11538" b="-4418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テキスト ボックス 416"/>
                <p:cNvSpPr txBox="1"/>
                <p:nvPr/>
              </p:nvSpPr>
              <p:spPr>
                <a:xfrm>
                  <a:off x="9309949" y="1552994"/>
                  <a:ext cx="437946" cy="37320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20</m:t>
                            </m:r>
                          </m:sub>
                        </m:sSub>
                      </m:oMath>
                    </m:oMathPara>
                  </a14:m>
                  <a:endParaRPr lang="ja-JP" altLang="en-US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3" name="テキスト ボックス 4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09949" y="1552994"/>
                  <a:ext cx="437946" cy="373206"/>
                </a:xfrm>
                <a:prstGeom prst="rect">
                  <a:avLst/>
                </a:prstGeom>
                <a:blipFill>
                  <a:blip r:embed="rId17"/>
                  <a:stretch>
                    <a:fillRect l="-30189" t="-2381" r="-11321" b="-4761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楕円 63"/>
            <p:cNvSpPr/>
            <p:nvPr/>
          </p:nvSpPr>
          <p:spPr>
            <a:xfrm>
              <a:off x="9988130" y="86145"/>
              <a:ext cx="411480" cy="41148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 dirty="0"/>
            </a:p>
          </p:txBody>
        </p:sp>
        <p:sp>
          <p:nvSpPr>
            <p:cNvPr id="65" name="楕円 64"/>
            <p:cNvSpPr/>
            <p:nvPr/>
          </p:nvSpPr>
          <p:spPr>
            <a:xfrm>
              <a:off x="9988130" y="821475"/>
              <a:ext cx="411480" cy="41148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66" name="楕円 65"/>
            <p:cNvSpPr/>
            <p:nvPr/>
          </p:nvSpPr>
          <p:spPr>
            <a:xfrm>
              <a:off x="9988130" y="1552995"/>
              <a:ext cx="411480" cy="41148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テキスト ボックス 416"/>
                <p:cNvSpPr txBox="1"/>
                <p:nvPr/>
              </p:nvSpPr>
              <p:spPr>
                <a:xfrm>
                  <a:off x="10033850" y="96918"/>
                  <a:ext cx="437946" cy="37320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01</m:t>
                            </m:r>
                          </m:sub>
                        </m:sSub>
                      </m:oMath>
                    </m:oMathPara>
                  </a14:m>
                  <a:endParaRPr lang="ja-JP" altLang="en-US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7" name="テキスト ボックス 4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33850" y="96918"/>
                  <a:ext cx="437946" cy="373206"/>
                </a:xfrm>
                <a:prstGeom prst="rect">
                  <a:avLst/>
                </a:prstGeom>
                <a:blipFill>
                  <a:blip r:embed="rId18"/>
                  <a:stretch>
                    <a:fillRect l="-30189" t="-2381" r="-9434" b="-4761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テキスト ボックス 416"/>
                <p:cNvSpPr txBox="1"/>
                <p:nvPr/>
              </p:nvSpPr>
              <p:spPr>
                <a:xfrm>
                  <a:off x="10033850" y="821476"/>
                  <a:ext cx="431231" cy="37320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</m:oMath>
                    </m:oMathPara>
                  </a14:m>
                  <a:endParaRPr lang="ja-JP" altLang="en-US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8" name="テキスト ボックス 4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33850" y="821476"/>
                  <a:ext cx="431231" cy="373206"/>
                </a:xfrm>
                <a:prstGeom prst="rect">
                  <a:avLst/>
                </a:prstGeom>
                <a:blipFill>
                  <a:blip r:embed="rId19"/>
                  <a:stretch>
                    <a:fillRect l="-30769" r="-9615" b="-4418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テキスト ボックス 416"/>
                <p:cNvSpPr txBox="1"/>
                <p:nvPr/>
              </p:nvSpPr>
              <p:spPr>
                <a:xfrm>
                  <a:off x="10033850" y="1552994"/>
                  <a:ext cx="437946" cy="37320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21</m:t>
                            </m:r>
                          </m:sub>
                        </m:sSub>
                      </m:oMath>
                    </m:oMathPara>
                  </a14:m>
                  <a:endParaRPr lang="ja-JP" altLang="en-US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9" name="テキスト ボックス 4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33850" y="1552994"/>
                  <a:ext cx="437946" cy="373206"/>
                </a:xfrm>
                <a:prstGeom prst="rect">
                  <a:avLst/>
                </a:prstGeom>
                <a:blipFill>
                  <a:blip r:embed="rId20"/>
                  <a:stretch>
                    <a:fillRect l="-30189" t="-2381" r="-9434" b="-4761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0" name="楕円 69"/>
            <p:cNvSpPr/>
            <p:nvPr/>
          </p:nvSpPr>
          <p:spPr>
            <a:xfrm>
              <a:off x="10696790" y="73882"/>
              <a:ext cx="411480" cy="41148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 dirty="0"/>
            </a:p>
          </p:txBody>
        </p:sp>
        <p:sp>
          <p:nvSpPr>
            <p:cNvPr id="71" name="楕円 70"/>
            <p:cNvSpPr/>
            <p:nvPr/>
          </p:nvSpPr>
          <p:spPr>
            <a:xfrm>
              <a:off x="10696790" y="809212"/>
              <a:ext cx="411480" cy="41148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72" name="楕円 71"/>
            <p:cNvSpPr/>
            <p:nvPr/>
          </p:nvSpPr>
          <p:spPr>
            <a:xfrm>
              <a:off x="10696790" y="1540732"/>
              <a:ext cx="411480" cy="41148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テキスト ボックス 416"/>
                <p:cNvSpPr txBox="1"/>
                <p:nvPr/>
              </p:nvSpPr>
              <p:spPr>
                <a:xfrm>
                  <a:off x="10742511" y="84657"/>
                  <a:ext cx="439969" cy="37320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02</m:t>
                            </m:r>
                          </m:sub>
                        </m:sSub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73" name="テキスト ボックス 4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42511" y="84657"/>
                  <a:ext cx="439969" cy="373206"/>
                </a:xfrm>
                <a:prstGeom prst="rect">
                  <a:avLst/>
                </a:prstGeom>
                <a:blipFill>
                  <a:blip r:embed="rId21"/>
                  <a:stretch>
                    <a:fillRect l="-30189" t="-2326" r="-11321" b="-4186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テキスト ボックス 416"/>
                <p:cNvSpPr txBox="1"/>
                <p:nvPr/>
              </p:nvSpPr>
              <p:spPr>
                <a:xfrm>
                  <a:off x="10742511" y="809212"/>
                  <a:ext cx="433253" cy="37320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74" name="テキスト ボックス 4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42511" y="809212"/>
                  <a:ext cx="433253" cy="373206"/>
                </a:xfrm>
                <a:prstGeom prst="rect">
                  <a:avLst/>
                </a:prstGeom>
                <a:blipFill>
                  <a:blip r:embed="rId22"/>
                  <a:stretch>
                    <a:fillRect l="-30769" t="-2381" r="-11538" b="-4523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テキスト ボックス 416"/>
                <p:cNvSpPr txBox="1"/>
                <p:nvPr/>
              </p:nvSpPr>
              <p:spPr>
                <a:xfrm>
                  <a:off x="10742511" y="1540732"/>
                  <a:ext cx="439969" cy="37320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22</m:t>
                            </m:r>
                          </m:sub>
                        </m:sSub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75" name="テキスト ボックス 4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42511" y="1540732"/>
                  <a:ext cx="439969" cy="373206"/>
                </a:xfrm>
                <a:prstGeom prst="rect">
                  <a:avLst/>
                </a:prstGeom>
                <a:blipFill>
                  <a:blip r:embed="rId23"/>
                  <a:stretch>
                    <a:fillRect l="-30189" t="-2326" r="-11321" b="-4186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正方形/長方形 89"/>
              <p:cNvSpPr/>
              <p:nvPr/>
            </p:nvSpPr>
            <p:spPr>
              <a:xfrm>
                <a:off x="9551302" y="6124361"/>
                <a:ext cx="113627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←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kumimoji="1" lang="en-US" altLang="ja-JP" sz="2400" i="1" dirty="0">
                    <a:latin typeface="Cambria Math" panose="02040503050406030204" pitchFamily="18" charset="0"/>
                  </a:rPr>
                  <a:t> </a:t>
                </a:r>
                <a:endParaRPr kumimoji="1" lang="ja-JP" alt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0" name="正方形/長方形 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1302" y="6124361"/>
                <a:ext cx="1136273" cy="461665"/>
              </a:xfrm>
              <a:prstGeom prst="rect">
                <a:avLst/>
              </a:prstGeom>
              <a:blipFill>
                <a:blip r:embed="rId24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正方形/長方形 75"/>
              <p:cNvSpPr/>
              <p:nvPr/>
            </p:nvSpPr>
            <p:spPr>
              <a:xfrm>
                <a:off x="9515711" y="1770187"/>
                <a:ext cx="101155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ja-JP" sz="2400" dirty="0" smtClean="0"/>
                  <a:t> </a:t>
                </a:r>
                <a:endParaRPr lang="ja-JP" altLang="en-US" sz="2400" dirty="0"/>
              </a:p>
            </p:txBody>
          </p:sp>
        </mc:Choice>
        <mc:Fallback xmlns="">
          <p:sp>
            <p:nvSpPr>
              <p:cNvPr id="76" name="正方形/長方形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5711" y="1770187"/>
                <a:ext cx="1011559" cy="461665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テキスト ボックス 76"/>
              <p:cNvSpPr txBox="1"/>
              <p:nvPr/>
            </p:nvSpPr>
            <p:spPr>
              <a:xfrm>
                <a:off x="9569821" y="2127423"/>
                <a:ext cx="211955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00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77" name="テキスト ボックス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9821" y="2127423"/>
                <a:ext cx="2119555" cy="369332"/>
              </a:xfrm>
              <a:prstGeom prst="rect">
                <a:avLst/>
              </a:prstGeom>
              <a:blipFill>
                <a:blip r:embed="rId26"/>
                <a:stretch>
                  <a:fillRect l="-2011" r="-1437" b="-327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テキスト ボックス 78"/>
              <p:cNvSpPr txBox="1"/>
              <p:nvPr/>
            </p:nvSpPr>
            <p:spPr>
              <a:xfrm>
                <a:off x="9575784" y="2422712"/>
                <a:ext cx="210532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79" name="テキスト ボックス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5784" y="2422712"/>
                <a:ext cx="2105320" cy="369332"/>
              </a:xfrm>
              <a:prstGeom prst="rect">
                <a:avLst/>
              </a:prstGeom>
              <a:blipFill>
                <a:blip r:embed="rId27"/>
                <a:stretch>
                  <a:fillRect l="-2029" r="-1739" b="-344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テキスト ボックス 79"/>
              <p:cNvSpPr txBox="1"/>
              <p:nvPr/>
            </p:nvSpPr>
            <p:spPr>
              <a:xfrm>
                <a:off x="9569821" y="2769456"/>
                <a:ext cx="211955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80" name="テキスト ボックス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9821" y="2769456"/>
                <a:ext cx="2119555" cy="369332"/>
              </a:xfrm>
              <a:prstGeom prst="rect">
                <a:avLst/>
              </a:prstGeom>
              <a:blipFill>
                <a:blip r:embed="rId28"/>
                <a:stretch>
                  <a:fillRect l="-2011" r="-1437" b="-344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テキスト ボックス 80"/>
              <p:cNvSpPr txBox="1"/>
              <p:nvPr/>
            </p:nvSpPr>
            <p:spPr>
              <a:xfrm>
                <a:off x="9575784" y="3550585"/>
                <a:ext cx="211955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01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81" name="テキスト ボックス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5784" y="3550585"/>
                <a:ext cx="2119555" cy="369332"/>
              </a:xfrm>
              <a:prstGeom prst="rect">
                <a:avLst/>
              </a:prstGeom>
              <a:blipFill>
                <a:blip r:embed="rId29"/>
                <a:stretch>
                  <a:fillRect l="-2011" r="-1437" b="-344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テキスト ボックス 81"/>
              <p:cNvSpPr txBox="1"/>
              <p:nvPr/>
            </p:nvSpPr>
            <p:spPr>
              <a:xfrm>
                <a:off x="9570458" y="3882070"/>
                <a:ext cx="212545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82" name="テキスト ボックス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0458" y="3882070"/>
                <a:ext cx="2125454" cy="369332"/>
              </a:xfrm>
              <a:prstGeom prst="rect">
                <a:avLst/>
              </a:prstGeom>
              <a:blipFill>
                <a:blip r:embed="rId30"/>
                <a:stretch>
                  <a:fillRect l="-1719" r="-860" b="-3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テキスト ボックス 82"/>
              <p:cNvSpPr txBox="1"/>
              <p:nvPr/>
            </p:nvSpPr>
            <p:spPr>
              <a:xfrm>
                <a:off x="9575784" y="4210716"/>
                <a:ext cx="211955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83" name="テキスト ボックス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5784" y="4210716"/>
                <a:ext cx="2119555" cy="369332"/>
              </a:xfrm>
              <a:prstGeom prst="rect">
                <a:avLst/>
              </a:prstGeom>
              <a:blipFill>
                <a:blip r:embed="rId31"/>
                <a:stretch>
                  <a:fillRect l="-2011" r="-1437" b="-3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テキスト ボックス 83"/>
              <p:cNvSpPr txBox="1"/>
              <p:nvPr/>
            </p:nvSpPr>
            <p:spPr>
              <a:xfrm>
                <a:off x="9587403" y="5025892"/>
                <a:ext cx="213968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02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84" name="テキスト ボックス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7403" y="5025892"/>
                <a:ext cx="2139688" cy="369332"/>
              </a:xfrm>
              <a:prstGeom prst="rect">
                <a:avLst/>
              </a:prstGeom>
              <a:blipFill>
                <a:blip r:embed="rId32"/>
                <a:stretch>
                  <a:fillRect l="-1709" r="-1140" b="-344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テキスト ボックス 84"/>
              <p:cNvSpPr txBox="1"/>
              <p:nvPr/>
            </p:nvSpPr>
            <p:spPr>
              <a:xfrm>
                <a:off x="9593366" y="5384525"/>
                <a:ext cx="210532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85" name="テキスト ボックス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3366" y="5384525"/>
                <a:ext cx="2105320" cy="369332"/>
              </a:xfrm>
              <a:prstGeom prst="rect">
                <a:avLst/>
              </a:prstGeom>
              <a:blipFill>
                <a:blip r:embed="rId33"/>
                <a:stretch>
                  <a:fillRect l="-2029" r="-1739" b="-344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テキスト ボックス 85"/>
              <p:cNvSpPr txBox="1"/>
              <p:nvPr/>
            </p:nvSpPr>
            <p:spPr>
              <a:xfrm>
                <a:off x="9609981" y="5745254"/>
                <a:ext cx="211955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86" name="テキスト ボックス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9981" y="5745254"/>
                <a:ext cx="2119555" cy="369332"/>
              </a:xfrm>
              <a:prstGeom prst="rect">
                <a:avLst/>
              </a:prstGeom>
              <a:blipFill>
                <a:blip r:embed="rId34"/>
                <a:stretch>
                  <a:fillRect l="-1724" r="-1724" b="-344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テキスト ボックス 93"/>
              <p:cNvSpPr txBox="1"/>
              <p:nvPr/>
            </p:nvSpPr>
            <p:spPr>
              <a:xfrm>
                <a:off x="9559241" y="3226786"/>
                <a:ext cx="210070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𝑠h𝑓𝑙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𝑢𝑝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94" name="テキスト ボックス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9241" y="3226786"/>
                <a:ext cx="2100703" cy="369332"/>
              </a:xfrm>
              <a:prstGeom prst="rect">
                <a:avLst/>
              </a:prstGeom>
              <a:blipFill>
                <a:blip r:embed="rId35"/>
                <a:stretch>
                  <a:fillRect l="-1449" r="-4638" b="-344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テキスト ボックス 94"/>
              <p:cNvSpPr txBox="1"/>
              <p:nvPr/>
            </p:nvSpPr>
            <p:spPr>
              <a:xfrm>
                <a:off x="9581747" y="4693287"/>
                <a:ext cx="210070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𝑠h𝑓𝑙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𝑢𝑝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95" name="テキスト ボックス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1747" y="4693287"/>
                <a:ext cx="2100703" cy="369332"/>
              </a:xfrm>
              <a:prstGeom prst="rect">
                <a:avLst/>
              </a:prstGeom>
              <a:blipFill>
                <a:blip r:embed="rId36"/>
                <a:stretch>
                  <a:fillRect l="-1744" r="-4651" b="-3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楕円 77"/>
          <p:cNvSpPr/>
          <p:nvPr/>
        </p:nvSpPr>
        <p:spPr>
          <a:xfrm>
            <a:off x="2931131" y="3000139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7" name="楕円 86"/>
          <p:cNvSpPr/>
          <p:nvPr/>
        </p:nvSpPr>
        <p:spPr>
          <a:xfrm>
            <a:off x="2931131" y="3679024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楕円 87"/>
          <p:cNvSpPr/>
          <p:nvPr/>
        </p:nvSpPr>
        <p:spPr>
          <a:xfrm>
            <a:off x="2931131" y="4399255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テキスト ボックス 416"/>
              <p:cNvSpPr txBox="1"/>
              <p:nvPr/>
            </p:nvSpPr>
            <p:spPr>
              <a:xfrm>
                <a:off x="2976851" y="3010913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89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6851" y="3010913"/>
                <a:ext cx="314317" cy="307777"/>
              </a:xfrm>
              <a:prstGeom prst="rect">
                <a:avLst/>
              </a:prstGeom>
              <a:blipFill>
                <a:blip r:embed="rId37"/>
                <a:stretch>
                  <a:fillRect l="-9615" r="-9615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テキスト ボックス 416"/>
              <p:cNvSpPr txBox="1"/>
              <p:nvPr/>
            </p:nvSpPr>
            <p:spPr>
              <a:xfrm>
                <a:off x="2976851" y="3679024"/>
                <a:ext cx="30835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91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6851" y="3679024"/>
                <a:ext cx="308354" cy="307777"/>
              </a:xfrm>
              <a:prstGeom prst="rect">
                <a:avLst/>
              </a:prstGeom>
              <a:blipFill>
                <a:blip r:embed="rId38"/>
                <a:stretch>
                  <a:fillRect l="-9804" r="-7843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テキスト ボックス 416"/>
              <p:cNvSpPr txBox="1"/>
              <p:nvPr/>
            </p:nvSpPr>
            <p:spPr>
              <a:xfrm>
                <a:off x="2976851" y="4399255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96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6851" y="4399255"/>
                <a:ext cx="314317" cy="307777"/>
              </a:xfrm>
              <a:prstGeom prst="rect">
                <a:avLst/>
              </a:prstGeom>
              <a:blipFill>
                <a:blip r:embed="rId39"/>
                <a:stretch>
                  <a:fillRect l="-9615" r="-9615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楕円 96"/>
          <p:cNvSpPr/>
          <p:nvPr/>
        </p:nvSpPr>
        <p:spPr>
          <a:xfrm>
            <a:off x="3474407" y="3000139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8" name="楕円 97"/>
          <p:cNvSpPr/>
          <p:nvPr/>
        </p:nvSpPr>
        <p:spPr>
          <a:xfrm>
            <a:off x="3474407" y="3679024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楕円 98"/>
          <p:cNvSpPr/>
          <p:nvPr/>
        </p:nvSpPr>
        <p:spPr>
          <a:xfrm>
            <a:off x="3474407" y="4399255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テキスト ボックス 416"/>
              <p:cNvSpPr txBox="1"/>
              <p:nvPr/>
            </p:nvSpPr>
            <p:spPr>
              <a:xfrm>
                <a:off x="3520127" y="3010913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00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0127" y="3010913"/>
                <a:ext cx="314317" cy="307777"/>
              </a:xfrm>
              <a:prstGeom prst="rect">
                <a:avLst/>
              </a:prstGeom>
              <a:blipFill>
                <a:blip r:embed="rId40"/>
                <a:stretch>
                  <a:fillRect l="-9615" r="-9615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テキスト ボックス 416"/>
              <p:cNvSpPr txBox="1"/>
              <p:nvPr/>
            </p:nvSpPr>
            <p:spPr>
              <a:xfrm>
                <a:off x="3520127" y="3679024"/>
                <a:ext cx="30835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01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0127" y="3679024"/>
                <a:ext cx="308354" cy="307777"/>
              </a:xfrm>
              <a:prstGeom prst="rect">
                <a:avLst/>
              </a:prstGeom>
              <a:blipFill>
                <a:blip r:embed="rId41"/>
                <a:stretch>
                  <a:fillRect l="-9804" r="-7843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テキスト ボックス 416"/>
              <p:cNvSpPr txBox="1"/>
              <p:nvPr/>
            </p:nvSpPr>
            <p:spPr>
              <a:xfrm>
                <a:off x="3520127" y="4399255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02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0127" y="4399255"/>
                <a:ext cx="314317" cy="307777"/>
              </a:xfrm>
              <a:prstGeom prst="rect">
                <a:avLst/>
              </a:prstGeom>
              <a:blipFill>
                <a:blip r:embed="rId42"/>
                <a:stretch>
                  <a:fillRect l="-9615" r="-9615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" name="楕円 102"/>
          <p:cNvSpPr/>
          <p:nvPr/>
        </p:nvSpPr>
        <p:spPr>
          <a:xfrm>
            <a:off x="4013732" y="2987876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4" name="楕円 103"/>
          <p:cNvSpPr/>
          <p:nvPr/>
        </p:nvSpPr>
        <p:spPr>
          <a:xfrm>
            <a:off x="4013732" y="3666761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楕円 104"/>
          <p:cNvSpPr/>
          <p:nvPr/>
        </p:nvSpPr>
        <p:spPr>
          <a:xfrm>
            <a:off x="4013732" y="4386992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テキスト ボックス 416"/>
              <p:cNvSpPr txBox="1"/>
              <p:nvPr/>
            </p:nvSpPr>
            <p:spPr>
              <a:xfrm>
                <a:off x="4059452" y="2998650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06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9452" y="2998650"/>
                <a:ext cx="314317" cy="307777"/>
              </a:xfrm>
              <a:prstGeom prst="rect">
                <a:avLst/>
              </a:prstGeom>
              <a:blipFill>
                <a:blip r:embed="rId43"/>
                <a:stretch>
                  <a:fillRect l="-11765" r="-9804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テキスト ボックス 416"/>
              <p:cNvSpPr txBox="1"/>
              <p:nvPr/>
            </p:nvSpPr>
            <p:spPr>
              <a:xfrm>
                <a:off x="4059452" y="3666761"/>
                <a:ext cx="30835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07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9452" y="3666761"/>
                <a:ext cx="308354" cy="307777"/>
              </a:xfrm>
              <a:prstGeom prst="rect">
                <a:avLst/>
              </a:prstGeom>
              <a:blipFill>
                <a:blip r:embed="rId44"/>
                <a:stretch>
                  <a:fillRect l="-11765" r="-7843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テキスト ボックス 416"/>
              <p:cNvSpPr txBox="1"/>
              <p:nvPr/>
            </p:nvSpPr>
            <p:spPr>
              <a:xfrm>
                <a:off x="4059452" y="4386992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08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9452" y="4386992"/>
                <a:ext cx="314317" cy="307777"/>
              </a:xfrm>
              <a:prstGeom prst="rect">
                <a:avLst/>
              </a:prstGeom>
              <a:blipFill>
                <a:blip r:embed="rId45"/>
                <a:stretch>
                  <a:fillRect l="-11765" r="-9804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9" name="楕円 108"/>
          <p:cNvSpPr/>
          <p:nvPr/>
        </p:nvSpPr>
        <p:spPr>
          <a:xfrm>
            <a:off x="4557008" y="2987876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0" name="楕円 109"/>
          <p:cNvSpPr/>
          <p:nvPr/>
        </p:nvSpPr>
        <p:spPr>
          <a:xfrm>
            <a:off x="4557008" y="3666761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楕円 110"/>
          <p:cNvSpPr/>
          <p:nvPr/>
        </p:nvSpPr>
        <p:spPr>
          <a:xfrm>
            <a:off x="4557008" y="4386992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テキスト ボックス 416"/>
              <p:cNvSpPr txBox="1"/>
              <p:nvPr/>
            </p:nvSpPr>
            <p:spPr>
              <a:xfrm>
                <a:off x="4602728" y="2998650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12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2728" y="2998650"/>
                <a:ext cx="314317" cy="307777"/>
              </a:xfrm>
              <a:prstGeom prst="rect">
                <a:avLst/>
              </a:prstGeom>
              <a:blipFill>
                <a:blip r:embed="rId46"/>
                <a:stretch>
                  <a:fillRect l="-9615" r="-9615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テキスト ボックス 416"/>
              <p:cNvSpPr txBox="1"/>
              <p:nvPr/>
            </p:nvSpPr>
            <p:spPr>
              <a:xfrm>
                <a:off x="4602728" y="3666761"/>
                <a:ext cx="30835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13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2728" y="3666761"/>
                <a:ext cx="308354" cy="307777"/>
              </a:xfrm>
              <a:prstGeom prst="rect">
                <a:avLst/>
              </a:prstGeom>
              <a:blipFill>
                <a:blip r:embed="rId47"/>
                <a:stretch>
                  <a:fillRect l="-9804" r="-7843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テキスト ボックス 416"/>
              <p:cNvSpPr txBox="1"/>
              <p:nvPr/>
            </p:nvSpPr>
            <p:spPr>
              <a:xfrm>
                <a:off x="4602728" y="4386992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14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2728" y="4386992"/>
                <a:ext cx="314317" cy="307777"/>
              </a:xfrm>
              <a:prstGeom prst="rect">
                <a:avLst/>
              </a:prstGeom>
              <a:blipFill>
                <a:blip r:embed="rId48"/>
                <a:stretch>
                  <a:fillRect l="-9615" r="-9615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8" name="楕円 147"/>
          <p:cNvSpPr/>
          <p:nvPr/>
        </p:nvSpPr>
        <p:spPr>
          <a:xfrm>
            <a:off x="605623" y="5135451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テキスト ボックス 416"/>
              <p:cNvSpPr txBox="1"/>
              <p:nvPr/>
            </p:nvSpPr>
            <p:spPr>
              <a:xfrm>
                <a:off x="651343" y="5135451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49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343" y="5135451"/>
                <a:ext cx="314317" cy="307777"/>
              </a:xfrm>
              <a:prstGeom prst="rect">
                <a:avLst/>
              </a:prstGeom>
              <a:blipFill>
                <a:blip r:embed="rId49"/>
                <a:stretch>
                  <a:fillRect l="-11765" r="-9804" b="-156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0" name="楕円 149"/>
          <p:cNvSpPr/>
          <p:nvPr/>
        </p:nvSpPr>
        <p:spPr>
          <a:xfrm>
            <a:off x="1182766" y="5135451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テキスト ボックス 416"/>
              <p:cNvSpPr txBox="1"/>
              <p:nvPr/>
            </p:nvSpPr>
            <p:spPr>
              <a:xfrm>
                <a:off x="1228486" y="5135451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51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486" y="5135451"/>
                <a:ext cx="314317" cy="307777"/>
              </a:xfrm>
              <a:prstGeom prst="rect">
                <a:avLst/>
              </a:prstGeom>
              <a:blipFill>
                <a:blip r:embed="rId50"/>
                <a:stretch>
                  <a:fillRect l="-11765" r="-9804" b="-156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2" name="楕円 151"/>
          <p:cNvSpPr/>
          <p:nvPr/>
        </p:nvSpPr>
        <p:spPr>
          <a:xfrm>
            <a:off x="1755958" y="5123188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テキスト ボックス 416"/>
              <p:cNvSpPr txBox="1"/>
              <p:nvPr/>
            </p:nvSpPr>
            <p:spPr>
              <a:xfrm>
                <a:off x="1801678" y="5123188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53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1678" y="5123188"/>
                <a:ext cx="314317" cy="307777"/>
              </a:xfrm>
              <a:prstGeom prst="rect">
                <a:avLst/>
              </a:prstGeom>
              <a:blipFill>
                <a:blip r:embed="rId51"/>
                <a:stretch>
                  <a:fillRect l="-11765" r="-9804" b="-156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4" name="楕円 153"/>
          <p:cNvSpPr/>
          <p:nvPr/>
        </p:nvSpPr>
        <p:spPr>
          <a:xfrm>
            <a:off x="2344390" y="5123188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テキスト ボックス 416"/>
              <p:cNvSpPr txBox="1"/>
              <p:nvPr/>
            </p:nvSpPr>
            <p:spPr>
              <a:xfrm>
                <a:off x="2390110" y="5123188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55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0110" y="5123188"/>
                <a:ext cx="314317" cy="307777"/>
              </a:xfrm>
              <a:prstGeom prst="rect">
                <a:avLst/>
              </a:prstGeom>
              <a:blipFill>
                <a:blip r:embed="rId52"/>
                <a:stretch>
                  <a:fillRect l="-9615" r="-9615" b="-156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6" name="楕円 155"/>
          <p:cNvSpPr/>
          <p:nvPr/>
        </p:nvSpPr>
        <p:spPr>
          <a:xfrm>
            <a:off x="2919406" y="5136940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テキスト ボックス 416"/>
              <p:cNvSpPr txBox="1"/>
              <p:nvPr/>
            </p:nvSpPr>
            <p:spPr>
              <a:xfrm>
                <a:off x="2965126" y="5136940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57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5126" y="5136940"/>
                <a:ext cx="314317" cy="307777"/>
              </a:xfrm>
              <a:prstGeom prst="rect">
                <a:avLst/>
              </a:prstGeom>
              <a:blipFill>
                <a:blip r:embed="rId53"/>
                <a:stretch>
                  <a:fillRect l="-9615" r="-9615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8" name="楕円 157"/>
          <p:cNvSpPr/>
          <p:nvPr/>
        </p:nvSpPr>
        <p:spPr>
          <a:xfrm>
            <a:off x="3462682" y="5136940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9" name="テキスト ボックス 416"/>
              <p:cNvSpPr txBox="1"/>
              <p:nvPr/>
            </p:nvSpPr>
            <p:spPr>
              <a:xfrm>
                <a:off x="3508402" y="5136940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59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8402" y="5136940"/>
                <a:ext cx="314317" cy="307777"/>
              </a:xfrm>
              <a:prstGeom prst="rect">
                <a:avLst/>
              </a:prstGeom>
              <a:blipFill>
                <a:blip r:embed="rId54"/>
                <a:stretch>
                  <a:fillRect l="-11765" r="-9804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0" name="楕円 159"/>
          <p:cNvSpPr/>
          <p:nvPr/>
        </p:nvSpPr>
        <p:spPr>
          <a:xfrm>
            <a:off x="4002007" y="5124677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テキスト ボックス 416"/>
              <p:cNvSpPr txBox="1"/>
              <p:nvPr/>
            </p:nvSpPr>
            <p:spPr>
              <a:xfrm>
                <a:off x="4047727" y="5124677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61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7727" y="5124677"/>
                <a:ext cx="314317" cy="307777"/>
              </a:xfrm>
              <a:prstGeom prst="rect">
                <a:avLst/>
              </a:prstGeom>
              <a:blipFill>
                <a:blip r:embed="rId55"/>
                <a:stretch>
                  <a:fillRect l="-11538" r="-7692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2" name="楕円 161"/>
          <p:cNvSpPr/>
          <p:nvPr/>
        </p:nvSpPr>
        <p:spPr>
          <a:xfrm>
            <a:off x="4545283" y="5124677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" name="テキスト ボックス 416"/>
              <p:cNvSpPr txBox="1"/>
              <p:nvPr/>
            </p:nvSpPr>
            <p:spPr>
              <a:xfrm>
                <a:off x="4591003" y="5124677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63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1003" y="5124677"/>
                <a:ext cx="314317" cy="307777"/>
              </a:xfrm>
              <a:prstGeom prst="rect">
                <a:avLst/>
              </a:prstGeom>
              <a:blipFill>
                <a:blip r:embed="rId56"/>
                <a:stretch>
                  <a:fillRect l="-9615" r="-9615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" name="右矢印 121"/>
          <p:cNvSpPr/>
          <p:nvPr/>
        </p:nvSpPr>
        <p:spPr>
          <a:xfrm>
            <a:off x="8979124" y="4261120"/>
            <a:ext cx="536587" cy="309463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25" name="グループ化 124"/>
          <p:cNvGrpSpPr/>
          <p:nvPr/>
        </p:nvGrpSpPr>
        <p:grpSpPr>
          <a:xfrm>
            <a:off x="817902" y="2054974"/>
            <a:ext cx="4428322" cy="543491"/>
            <a:chOff x="817902" y="2054974"/>
            <a:chExt cx="4428322" cy="543491"/>
          </a:xfrm>
        </p:grpSpPr>
        <p:sp>
          <p:nvSpPr>
            <p:cNvPr id="126" name="フリーフォーム 125"/>
            <p:cNvSpPr/>
            <p:nvPr/>
          </p:nvSpPr>
          <p:spPr>
            <a:xfrm flipH="1">
              <a:off x="817902" y="2093936"/>
              <a:ext cx="79305" cy="504529"/>
            </a:xfrm>
            <a:custGeom>
              <a:avLst/>
              <a:gdLst>
                <a:gd name="connsiteX0" fmla="*/ 11296 w 1478851"/>
                <a:gd name="connsiteY0" fmla="*/ 0 h 6197600"/>
                <a:gd name="connsiteX1" fmla="*/ 1478851 w 1478851"/>
                <a:gd name="connsiteY1" fmla="*/ 666044 h 6197600"/>
                <a:gd name="connsiteX2" fmla="*/ 11296 w 1478851"/>
                <a:gd name="connsiteY2" fmla="*/ 1253067 h 6197600"/>
                <a:gd name="connsiteX3" fmla="*/ 1433696 w 1478851"/>
                <a:gd name="connsiteY3" fmla="*/ 1919111 h 6197600"/>
                <a:gd name="connsiteX4" fmla="*/ 7 w 1478851"/>
                <a:gd name="connsiteY4" fmla="*/ 2280355 h 6197600"/>
                <a:gd name="connsiteX5" fmla="*/ 1456273 w 1478851"/>
                <a:gd name="connsiteY5" fmla="*/ 2675467 h 6197600"/>
                <a:gd name="connsiteX6" fmla="*/ 11296 w 1478851"/>
                <a:gd name="connsiteY6" fmla="*/ 3014133 h 6197600"/>
                <a:gd name="connsiteX7" fmla="*/ 1467562 w 1478851"/>
                <a:gd name="connsiteY7" fmla="*/ 3420533 h 6197600"/>
                <a:gd name="connsiteX8" fmla="*/ 11296 w 1478851"/>
                <a:gd name="connsiteY8" fmla="*/ 3702755 h 6197600"/>
                <a:gd name="connsiteX9" fmla="*/ 1444985 w 1478851"/>
                <a:gd name="connsiteY9" fmla="*/ 4165600 h 6197600"/>
                <a:gd name="connsiteX10" fmla="*/ 11296 w 1478851"/>
                <a:gd name="connsiteY10" fmla="*/ 4436533 h 6197600"/>
                <a:gd name="connsiteX11" fmla="*/ 1433696 w 1478851"/>
                <a:gd name="connsiteY11" fmla="*/ 5012267 h 6197600"/>
                <a:gd name="connsiteX12" fmla="*/ 857962 w 1478851"/>
                <a:gd name="connsiteY12" fmla="*/ 5226755 h 6197600"/>
                <a:gd name="connsiteX13" fmla="*/ 609607 w 1478851"/>
                <a:gd name="connsiteY13" fmla="*/ 5655733 h 6197600"/>
                <a:gd name="connsiteX14" fmla="*/ 609607 w 1478851"/>
                <a:gd name="connsiteY14" fmla="*/ 6197600 h 6197600"/>
                <a:gd name="connsiteX0" fmla="*/ 11296 w 1478852"/>
                <a:gd name="connsiteY0" fmla="*/ 0 h 6197600"/>
                <a:gd name="connsiteX1" fmla="*/ 1478851 w 1478852"/>
                <a:gd name="connsiteY1" fmla="*/ 666044 h 6197600"/>
                <a:gd name="connsiteX2" fmla="*/ 22585 w 1478852"/>
                <a:gd name="connsiteY2" fmla="*/ 1038578 h 6197600"/>
                <a:gd name="connsiteX3" fmla="*/ 1433696 w 1478852"/>
                <a:gd name="connsiteY3" fmla="*/ 1919111 h 6197600"/>
                <a:gd name="connsiteX4" fmla="*/ 7 w 1478852"/>
                <a:gd name="connsiteY4" fmla="*/ 2280355 h 6197600"/>
                <a:gd name="connsiteX5" fmla="*/ 1456273 w 1478852"/>
                <a:gd name="connsiteY5" fmla="*/ 2675467 h 6197600"/>
                <a:gd name="connsiteX6" fmla="*/ 11296 w 1478852"/>
                <a:gd name="connsiteY6" fmla="*/ 3014133 h 6197600"/>
                <a:gd name="connsiteX7" fmla="*/ 1467562 w 1478852"/>
                <a:gd name="connsiteY7" fmla="*/ 3420533 h 6197600"/>
                <a:gd name="connsiteX8" fmla="*/ 11296 w 1478852"/>
                <a:gd name="connsiteY8" fmla="*/ 3702755 h 6197600"/>
                <a:gd name="connsiteX9" fmla="*/ 1444985 w 1478852"/>
                <a:gd name="connsiteY9" fmla="*/ 4165600 h 6197600"/>
                <a:gd name="connsiteX10" fmla="*/ 11296 w 1478852"/>
                <a:gd name="connsiteY10" fmla="*/ 4436533 h 6197600"/>
                <a:gd name="connsiteX11" fmla="*/ 1433696 w 1478852"/>
                <a:gd name="connsiteY11" fmla="*/ 5012267 h 6197600"/>
                <a:gd name="connsiteX12" fmla="*/ 857962 w 1478852"/>
                <a:gd name="connsiteY12" fmla="*/ 5226755 h 6197600"/>
                <a:gd name="connsiteX13" fmla="*/ 609607 w 1478852"/>
                <a:gd name="connsiteY13" fmla="*/ 5655733 h 6197600"/>
                <a:gd name="connsiteX14" fmla="*/ 609607 w 1478852"/>
                <a:gd name="connsiteY14" fmla="*/ 6197600 h 6197600"/>
                <a:gd name="connsiteX0" fmla="*/ 11291 w 1478847"/>
                <a:gd name="connsiteY0" fmla="*/ 0 h 6197600"/>
                <a:gd name="connsiteX1" fmla="*/ 1478846 w 1478847"/>
                <a:gd name="connsiteY1" fmla="*/ 666044 h 6197600"/>
                <a:gd name="connsiteX2" fmla="*/ 22580 w 1478847"/>
                <a:gd name="connsiteY2" fmla="*/ 1038578 h 6197600"/>
                <a:gd name="connsiteX3" fmla="*/ 1467558 w 1478847"/>
                <a:gd name="connsiteY3" fmla="*/ 1648178 h 6197600"/>
                <a:gd name="connsiteX4" fmla="*/ 2 w 1478847"/>
                <a:gd name="connsiteY4" fmla="*/ 2280355 h 6197600"/>
                <a:gd name="connsiteX5" fmla="*/ 1456268 w 1478847"/>
                <a:gd name="connsiteY5" fmla="*/ 2675467 h 6197600"/>
                <a:gd name="connsiteX6" fmla="*/ 11291 w 1478847"/>
                <a:gd name="connsiteY6" fmla="*/ 3014133 h 6197600"/>
                <a:gd name="connsiteX7" fmla="*/ 1467557 w 1478847"/>
                <a:gd name="connsiteY7" fmla="*/ 3420533 h 6197600"/>
                <a:gd name="connsiteX8" fmla="*/ 11291 w 1478847"/>
                <a:gd name="connsiteY8" fmla="*/ 3702755 h 6197600"/>
                <a:gd name="connsiteX9" fmla="*/ 1444980 w 1478847"/>
                <a:gd name="connsiteY9" fmla="*/ 4165600 h 6197600"/>
                <a:gd name="connsiteX10" fmla="*/ 11291 w 1478847"/>
                <a:gd name="connsiteY10" fmla="*/ 4436533 h 6197600"/>
                <a:gd name="connsiteX11" fmla="*/ 1433691 w 1478847"/>
                <a:gd name="connsiteY11" fmla="*/ 5012267 h 6197600"/>
                <a:gd name="connsiteX12" fmla="*/ 857957 w 1478847"/>
                <a:gd name="connsiteY12" fmla="*/ 5226755 h 6197600"/>
                <a:gd name="connsiteX13" fmla="*/ 609602 w 1478847"/>
                <a:gd name="connsiteY13" fmla="*/ 5655733 h 6197600"/>
                <a:gd name="connsiteX14" fmla="*/ 609602 w 1478847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56275 w 1467564"/>
                <a:gd name="connsiteY3" fmla="*/ 1648178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4289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44986 w 1456274"/>
                <a:gd name="connsiteY3" fmla="*/ 1535289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33697 w 1456274"/>
                <a:gd name="connsiteY3" fmla="*/ 1343377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56267 w 1467556"/>
                <a:gd name="connsiteY5" fmla="*/ 2675467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702755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815644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90134"/>
                <a:gd name="connsiteY0" fmla="*/ 0 h 6197600"/>
                <a:gd name="connsiteX1" fmla="*/ 1444979 w 1490134"/>
                <a:gd name="connsiteY1" fmla="*/ 417690 h 6197600"/>
                <a:gd name="connsiteX2" fmla="*/ 22579 w 1490134"/>
                <a:gd name="connsiteY2" fmla="*/ 869244 h 6197600"/>
                <a:gd name="connsiteX3" fmla="*/ 1444979 w 1490134"/>
                <a:gd name="connsiteY3" fmla="*/ 1343377 h 6197600"/>
                <a:gd name="connsiteX4" fmla="*/ 1 w 1490134"/>
                <a:gd name="connsiteY4" fmla="*/ 1896532 h 6197600"/>
                <a:gd name="connsiteX5" fmla="*/ 1433690 w 1490134"/>
                <a:gd name="connsiteY5" fmla="*/ 2393244 h 6197600"/>
                <a:gd name="connsiteX6" fmla="*/ 22579 w 1490134"/>
                <a:gd name="connsiteY6" fmla="*/ 2935111 h 6197600"/>
                <a:gd name="connsiteX7" fmla="*/ 1467556 w 1490134"/>
                <a:gd name="connsiteY7" fmla="*/ 3420533 h 6197600"/>
                <a:gd name="connsiteX8" fmla="*/ 11290 w 1490134"/>
                <a:gd name="connsiteY8" fmla="*/ 3815644 h 6197600"/>
                <a:gd name="connsiteX9" fmla="*/ 1490134 w 1490134"/>
                <a:gd name="connsiteY9" fmla="*/ 4402666 h 6197600"/>
                <a:gd name="connsiteX10" fmla="*/ 11290 w 1490134"/>
                <a:gd name="connsiteY10" fmla="*/ 4436533 h 6197600"/>
                <a:gd name="connsiteX11" fmla="*/ 1433690 w 1490134"/>
                <a:gd name="connsiteY11" fmla="*/ 5012267 h 6197600"/>
                <a:gd name="connsiteX12" fmla="*/ 857956 w 1490134"/>
                <a:gd name="connsiteY12" fmla="*/ 5226755 h 6197600"/>
                <a:gd name="connsiteX13" fmla="*/ 609601 w 1490134"/>
                <a:gd name="connsiteY13" fmla="*/ 5655733 h 6197600"/>
                <a:gd name="connsiteX14" fmla="*/ 609601 w 1490134"/>
                <a:gd name="connsiteY14" fmla="*/ 6197600 h 6197600"/>
                <a:gd name="connsiteX0" fmla="*/ 11339 w 1490184"/>
                <a:gd name="connsiteY0" fmla="*/ 0 h 6197600"/>
                <a:gd name="connsiteX1" fmla="*/ 1445028 w 1490184"/>
                <a:gd name="connsiteY1" fmla="*/ 417690 h 6197600"/>
                <a:gd name="connsiteX2" fmla="*/ 22628 w 1490184"/>
                <a:gd name="connsiteY2" fmla="*/ 869244 h 6197600"/>
                <a:gd name="connsiteX3" fmla="*/ 1445028 w 1490184"/>
                <a:gd name="connsiteY3" fmla="*/ 1343377 h 6197600"/>
                <a:gd name="connsiteX4" fmla="*/ 50 w 1490184"/>
                <a:gd name="connsiteY4" fmla="*/ 1896532 h 6197600"/>
                <a:gd name="connsiteX5" fmla="*/ 1433739 w 1490184"/>
                <a:gd name="connsiteY5" fmla="*/ 2393244 h 6197600"/>
                <a:gd name="connsiteX6" fmla="*/ 22628 w 1490184"/>
                <a:gd name="connsiteY6" fmla="*/ 2935111 h 6197600"/>
                <a:gd name="connsiteX7" fmla="*/ 1467605 w 1490184"/>
                <a:gd name="connsiteY7" fmla="*/ 3420533 h 6197600"/>
                <a:gd name="connsiteX8" fmla="*/ 11339 w 1490184"/>
                <a:gd name="connsiteY8" fmla="*/ 3815644 h 6197600"/>
                <a:gd name="connsiteX9" fmla="*/ 1490183 w 1490184"/>
                <a:gd name="connsiteY9" fmla="*/ 4402666 h 6197600"/>
                <a:gd name="connsiteX10" fmla="*/ 50 w 1490184"/>
                <a:gd name="connsiteY10" fmla="*/ 4718755 h 6197600"/>
                <a:gd name="connsiteX11" fmla="*/ 1433739 w 1490184"/>
                <a:gd name="connsiteY11" fmla="*/ 5012267 h 6197600"/>
                <a:gd name="connsiteX12" fmla="*/ 858005 w 1490184"/>
                <a:gd name="connsiteY12" fmla="*/ 5226755 h 6197600"/>
                <a:gd name="connsiteX13" fmla="*/ 609650 w 1490184"/>
                <a:gd name="connsiteY13" fmla="*/ 5655733 h 6197600"/>
                <a:gd name="connsiteX14" fmla="*/ 609650 w 1490184"/>
                <a:gd name="connsiteY14" fmla="*/ 6197600 h 6197600"/>
                <a:gd name="connsiteX0" fmla="*/ 11291 w 1522167"/>
                <a:gd name="connsiteY0" fmla="*/ 0 h 6197600"/>
                <a:gd name="connsiteX1" fmla="*/ 1444980 w 1522167"/>
                <a:gd name="connsiteY1" fmla="*/ 417690 h 6197600"/>
                <a:gd name="connsiteX2" fmla="*/ 22580 w 1522167"/>
                <a:gd name="connsiteY2" fmla="*/ 869244 h 6197600"/>
                <a:gd name="connsiteX3" fmla="*/ 1444980 w 1522167"/>
                <a:gd name="connsiteY3" fmla="*/ 1343377 h 6197600"/>
                <a:gd name="connsiteX4" fmla="*/ 2 w 1522167"/>
                <a:gd name="connsiteY4" fmla="*/ 1896532 h 6197600"/>
                <a:gd name="connsiteX5" fmla="*/ 1433691 w 1522167"/>
                <a:gd name="connsiteY5" fmla="*/ 2393244 h 6197600"/>
                <a:gd name="connsiteX6" fmla="*/ 22580 w 1522167"/>
                <a:gd name="connsiteY6" fmla="*/ 2935111 h 6197600"/>
                <a:gd name="connsiteX7" fmla="*/ 1467557 w 1522167"/>
                <a:gd name="connsiteY7" fmla="*/ 3420533 h 6197600"/>
                <a:gd name="connsiteX8" fmla="*/ 11291 w 1522167"/>
                <a:gd name="connsiteY8" fmla="*/ 3815644 h 6197600"/>
                <a:gd name="connsiteX9" fmla="*/ 1490135 w 1522167"/>
                <a:gd name="connsiteY9" fmla="*/ 4402666 h 6197600"/>
                <a:gd name="connsiteX10" fmla="*/ 2 w 1522167"/>
                <a:gd name="connsiteY10" fmla="*/ 4718755 h 6197600"/>
                <a:gd name="connsiteX11" fmla="*/ 1501424 w 1522167"/>
                <a:gd name="connsiteY11" fmla="*/ 5249334 h 6197600"/>
                <a:gd name="connsiteX12" fmla="*/ 857957 w 1522167"/>
                <a:gd name="connsiteY12" fmla="*/ 5226755 h 6197600"/>
                <a:gd name="connsiteX13" fmla="*/ 609602 w 1522167"/>
                <a:gd name="connsiteY13" fmla="*/ 5655733 h 6197600"/>
                <a:gd name="connsiteX14" fmla="*/ 609602 w 1522167"/>
                <a:gd name="connsiteY14" fmla="*/ 6197600 h 6197600"/>
                <a:gd name="connsiteX0" fmla="*/ 11291 w 1500130"/>
                <a:gd name="connsiteY0" fmla="*/ 0 h 6197600"/>
                <a:gd name="connsiteX1" fmla="*/ 1444980 w 1500130"/>
                <a:gd name="connsiteY1" fmla="*/ 417690 h 6197600"/>
                <a:gd name="connsiteX2" fmla="*/ 22580 w 1500130"/>
                <a:gd name="connsiteY2" fmla="*/ 869244 h 6197600"/>
                <a:gd name="connsiteX3" fmla="*/ 1444980 w 1500130"/>
                <a:gd name="connsiteY3" fmla="*/ 1343377 h 6197600"/>
                <a:gd name="connsiteX4" fmla="*/ 2 w 1500130"/>
                <a:gd name="connsiteY4" fmla="*/ 1896532 h 6197600"/>
                <a:gd name="connsiteX5" fmla="*/ 1433691 w 1500130"/>
                <a:gd name="connsiteY5" fmla="*/ 2393244 h 6197600"/>
                <a:gd name="connsiteX6" fmla="*/ 22580 w 1500130"/>
                <a:gd name="connsiteY6" fmla="*/ 2935111 h 6197600"/>
                <a:gd name="connsiteX7" fmla="*/ 1467557 w 1500130"/>
                <a:gd name="connsiteY7" fmla="*/ 3420533 h 6197600"/>
                <a:gd name="connsiteX8" fmla="*/ 11291 w 1500130"/>
                <a:gd name="connsiteY8" fmla="*/ 3815644 h 6197600"/>
                <a:gd name="connsiteX9" fmla="*/ 1490135 w 1500130"/>
                <a:gd name="connsiteY9" fmla="*/ 4402666 h 6197600"/>
                <a:gd name="connsiteX10" fmla="*/ 2 w 1500130"/>
                <a:gd name="connsiteY10" fmla="*/ 4718755 h 6197600"/>
                <a:gd name="connsiteX11" fmla="*/ 1478847 w 1500130"/>
                <a:gd name="connsiteY11" fmla="*/ 5204178 h 6197600"/>
                <a:gd name="connsiteX12" fmla="*/ 857957 w 1500130"/>
                <a:gd name="connsiteY12" fmla="*/ 5226755 h 6197600"/>
                <a:gd name="connsiteX13" fmla="*/ 609602 w 1500130"/>
                <a:gd name="connsiteY13" fmla="*/ 5655733 h 6197600"/>
                <a:gd name="connsiteX14" fmla="*/ 609602 w 1500130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57987 w 1490166"/>
                <a:gd name="connsiteY12" fmla="*/ 52267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0 w 1490165"/>
                <a:gd name="connsiteY0" fmla="*/ 0 h 6197600"/>
                <a:gd name="connsiteX1" fmla="*/ 1445009 w 1490165"/>
                <a:gd name="connsiteY1" fmla="*/ 417690 h 6197600"/>
                <a:gd name="connsiteX2" fmla="*/ 22609 w 1490165"/>
                <a:gd name="connsiteY2" fmla="*/ 869244 h 6197600"/>
                <a:gd name="connsiteX3" fmla="*/ 1445009 w 1490165"/>
                <a:gd name="connsiteY3" fmla="*/ 1343377 h 6197600"/>
                <a:gd name="connsiteX4" fmla="*/ 31 w 1490165"/>
                <a:gd name="connsiteY4" fmla="*/ 1896532 h 6197600"/>
                <a:gd name="connsiteX5" fmla="*/ 1433720 w 1490165"/>
                <a:gd name="connsiteY5" fmla="*/ 2393244 h 6197600"/>
                <a:gd name="connsiteX6" fmla="*/ 22609 w 1490165"/>
                <a:gd name="connsiteY6" fmla="*/ 2935111 h 6197600"/>
                <a:gd name="connsiteX7" fmla="*/ 1467586 w 1490165"/>
                <a:gd name="connsiteY7" fmla="*/ 3420533 h 6197600"/>
                <a:gd name="connsiteX8" fmla="*/ 11320 w 1490165"/>
                <a:gd name="connsiteY8" fmla="*/ 3815644 h 6197600"/>
                <a:gd name="connsiteX9" fmla="*/ 1490164 w 1490165"/>
                <a:gd name="connsiteY9" fmla="*/ 4402666 h 6197600"/>
                <a:gd name="connsiteX10" fmla="*/ 31 w 1490165"/>
                <a:gd name="connsiteY10" fmla="*/ 4718755 h 6197600"/>
                <a:gd name="connsiteX11" fmla="*/ 1445009 w 1490165"/>
                <a:gd name="connsiteY11" fmla="*/ 5192890 h 6197600"/>
                <a:gd name="connsiteX12" fmla="*/ 857986 w 1490165"/>
                <a:gd name="connsiteY12" fmla="*/ 5226755 h 6197600"/>
                <a:gd name="connsiteX13" fmla="*/ 609631 w 1490165"/>
                <a:gd name="connsiteY13" fmla="*/ 5655733 h 6197600"/>
                <a:gd name="connsiteX14" fmla="*/ 609631 w 1490165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54788 w 1490166"/>
                <a:gd name="connsiteY13" fmla="*/ 5870222 h 6197600"/>
                <a:gd name="connsiteX14" fmla="*/ 609632 w 1490166"/>
                <a:gd name="connsiteY14" fmla="*/ 6197600 h 6197600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54788 w 1490166"/>
                <a:gd name="connsiteY13" fmla="*/ 5870222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54788 w 1490166"/>
                <a:gd name="connsiteY13" fmla="*/ 5791199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982164 w 1490166"/>
                <a:gd name="connsiteY12" fmla="*/ 5486399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32 w 1490166"/>
                <a:gd name="connsiteY4" fmla="*/ 1896532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806221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32 w 1490166"/>
                <a:gd name="connsiteY6" fmla="*/ 2777067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292 w 1477165"/>
                <a:gd name="connsiteY0" fmla="*/ 0 h 6705601"/>
                <a:gd name="connsiteX1" fmla="*/ 1444981 w 1477165"/>
                <a:gd name="connsiteY1" fmla="*/ 417690 h 6705601"/>
                <a:gd name="connsiteX2" fmla="*/ 22581 w 1477165"/>
                <a:gd name="connsiteY2" fmla="*/ 869244 h 6705601"/>
                <a:gd name="connsiteX3" fmla="*/ 1444981 w 1477165"/>
                <a:gd name="connsiteY3" fmla="*/ 1343377 h 6705601"/>
                <a:gd name="connsiteX4" fmla="*/ 11292 w 1477165"/>
                <a:gd name="connsiteY4" fmla="*/ 1783643 h 6705601"/>
                <a:gd name="connsiteX5" fmla="*/ 1456269 w 1477165"/>
                <a:gd name="connsiteY5" fmla="*/ 2291644 h 6705601"/>
                <a:gd name="connsiteX6" fmla="*/ 3 w 1477165"/>
                <a:gd name="connsiteY6" fmla="*/ 2777067 h 6705601"/>
                <a:gd name="connsiteX7" fmla="*/ 1444980 w 1477165"/>
                <a:gd name="connsiteY7" fmla="*/ 3262489 h 6705601"/>
                <a:gd name="connsiteX8" fmla="*/ 11292 w 1477165"/>
                <a:gd name="connsiteY8" fmla="*/ 3815644 h 6705601"/>
                <a:gd name="connsiteX9" fmla="*/ 1456270 w 1477165"/>
                <a:gd name="connsiteY9" fmla="*/ 4233332 h 6705601"/>
                <a:gd name="connsiteX10" fmla="*/ 3 w 1477165"/>
                <a:gd name="connsiteY10" fmla="*/ 4718755 h 6705601"/>
                <a:gd name="connsiteX11" fmla="*/ 1444981 w 1477165"/>
                <a:gd name="connsiteY11" fmla="*/ 5192890 h 6705601"/>
                <a:gd name="connsiteX12" fmla="*/ 982135 w 1477165"/>
                <a:gd name="connsiteY12" fmla="*/ 5486399 h 6705601"/>
                <a:gd name="connsiteX13" fmla="*/ 733782 w 1477165"/>
                <a:gd name="connsiteY13" fmla="*/ 5813777 h 6705601"/>
                <a:gd name="connsiteX14" fmla="*/ 688625 w 1477165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718755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639733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66371" h="6649157">
                  <a:moveTo>
                    <a:pt x="22586" y="0"/>
                  </a:moveTo>
                  <a:cubicBezTo>
                    <a:pt x="812807" y="115711"/>
                    <a:pt x="1444986" y="225779"/>
                    <a:pt x="1444986" y="361246"/>
                  </a:cubicBezTo>
                  <a:cubicBezTo>
                    <a:pt x="1444986" y="496713"/>
                    <a:pt x="22586" y="658519"/>
                    <a:pt x="22586" y="812800"/>
                  </a:cubicBezTo>
                  <a:cubicBezTo>
                    <a:pt x="22586" y="967081"/>
                    <a:pt x="1446868" y="1115718"/>
                    <a:pt x="1444986" y="1286933"/>
                  </a:cubicBezTo>
                  <a:cubicBezTo>
                    <a:pt x="1443105" y="1458148"/>
                    <a:pt x="9416" y="1569155"/>
                    <a:pt x="11297" y="1727199"/>
                  </a:cubicBezTo>
                  <a:cubicBezTo>
                    <a:pt x="13178" y="1885243"/>
                    <a:pt x="1454393" y="2112904"/>
                    <a:pt x="1456274" y="2235200"/>
                  </a:cubicBezTo>
                  <a:cubicBezTo>
                    <a:pt x="1458156" y="2357496"/>
                    <a:pt x="1889" y="2558816"/>
                    <a:pt x="8" y="2720623"/>
                  </a:cubicBezTo>
                  <a:cubicBezTo>
                    <a:pt x="-1873" y="2882430"/>
                    <a:pt x="1443104" y="3032949"/>
                    <a:pt x="1444985" y="3206045"/>
                  </a:cubicBezTo>
                  <a:cubicBezTo>
                    <a:pt x="1446866" y="3379141"/>
                    <a:pt x="9415" y="3597393"/>
                    <a:pt x="11297" y="3759200"/>
                  </a:cubicBezTo>
                  <a:cubicBezTo>
                    <a:pt x="13179" y="3921007"/>
                    <a:pt x="1458156" y="4039540"/>
                    <a:pt x="1456275" y="4176888"/>
                  </a:cubicBezTo>
                  <a:cubicBezTo>
                    <a:pt x="1454394" y="4314236"/>
                    <a:pt x="3771" y="4440296"/>
                    <a:pt x="8" y="4583289"/>
                  </a:cubicBezTo>
                  <a:cubicBezTo>
                    <a:pt x="-3755" y="4726282"/>
                    <a:pt x="1270008" y="4893735"/>
                    <a:pt x="1433697" y="5034846"/>
                  </a:cubicBezTo>
                  <a:cubicBezTo>
                    <a:pt x="1597386" y="5175957"/>
                    <a:pt x="1098792" y="5309541"/>
                    <a:pt x="982140" y="5429955"/>
                  </a:cubicBezTo>
                  <a:cubicBezTo>
                    <a:pt x="865488" y="5550369"/>
                    <a:pt x="782705" y="5554133"/>
                    <a:pt x="733787" y="5757333"/>
                  </a:cubicBezTo>
                  <a:cubicBezTo>
                    <a:pt x="684869" y="5960533"/>
                    <a:pt x="667933" y="6459127"/>
                    <a:pt x="688630" y="6649157"/>
                  </a:cubicBezTo>
                </a:path>
              </a:pathLst>
            </a:cu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27" name="テキスト ボックス 126"/>
            <p:cNvSpPr txBox="1"/>
            <p:nvPr/>
          </p:nvSpPr>
          <p:spPr>
            <a:xfrm>
              <a:off x="858159" y="2111532"/>
              <a:ext cx="517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0</a:t>
              </a:r>
              <a:endParaRPr kumimoji="1" lang="ja-JP" altLang="en-US" dirty="0"/>
            </a:p>
          </p:txBody>
        </p:sp>
        <p:sp>
          <p:nvSpPr>
            <p:cNvPr id="142" name="フリーフォーム 141"/>
            <p:cNvSpPr/>
            <p:nvPr/>
          </p:nvSpPr>
          <p:spPr>
            <a:xfrm flipH="1">
              <a:off x="1387992" y="2088290"/>
              <a:ext cx="79305" cy="504529"/>
            </a:xfrm>
            <a:custGeom>
              <a:avLst/>
              <a:gdLst>
                <a:gd name="connsiteX0" fmla="*/ 11296 w 1478851"/>
                <a:gd name="connsiteY0" fmla="*/ 0 h 6197600"/>
                <a:gd name="connsiteX1" fmla="*/ 1478851 w 1478851"/>
                <a:gd name="connsiteY1" fmla="*/ 666044 h 6197600"/>
                <a:gd name="connsiteX2" fmla="*/ 11296 w 1478851"/>
                <a:gd name="connsiteY2" fmla="*/ 1253067 h 6197600"/>
                <a:gd name="connsiteX3" fmla="*/ 1433696 w 1478851"/>
                <a:gd name="connsiteY3" fmla="*/ 1919111 h 6197600"/>
                <a:gd name="connsiteX4" fmla="*/ 7 w 1478851"/>
                <a:gd name="connsiteY4" fmla="*/ 2280355 h 6197600"/>
                <a:gd name="connsiteX5" fmla="*/ 1456273 w 1478851"/>
                <a:gd name="connsiteY5" fmla="*/ 2675467 h 6197600"/>
                <a:gd name="connsiteX6" fmla="*/ 11296 w 1478851"/>
                <a:gd name="connsiteY6" fmla="*/ 3014133 h 6197600"/>
                <a:gd name="connsiteX7" fmla="*/ 1467562 w 1478851"/>
                <a:gd name="connsiteY7" fmla="*/ 3420533 h 6197600"/>
                <a:gd name="connsiteX8" fmla="*/ 11296 w 1478851"/>
                <a:gd name="connsiteY8" fmla="*/ 3702755 h 6197600"/>
                <a:gd name="connsiteX9" fmla="*/ 1444985 w 1478851"/>
                <a:gd name="connsiteY9" fmla="*/ 4165600 h 6197600"/>
                <a:gd name="connsiteX10" fmla="*/ 11296 w 1478851"/>
                <a:gd name="connsiteY10" fmla="*/ 4436533 h 6197600"/>
                <a:gd name="connsiteX11" fmla="*/ 1433696 w 1478851"/>
                <a:gd name="connsiteY11" fmla="*/ 5012267 h 6197600"/>
                <a:gd name="connsiteX12" fmla="*/ 857962 w 1478851"/>
                <a:gd name="connsiteY12" fmla="*/ 5226755 h 6197600"/>
                <a:gd name="connsiteX13" fmla="*/ 609607 w 1478851"/>
                <a:gd name="connsiteY13" fmla="*/ 5655733 h 6197600"/>
                <a:gd name="connsiteX14" fmla="*/ 609607 w 1478851"/>
                <a:gd name="connsiteY14" fmla="*/ 6197600 h 6197600"/>
                <a:gd name="connsiteX0" fmla="*/ 11296 w 1478852"/>
                <a:gd name="connsiteY0" fmla="*/ 0 h 6197600"/>
                <a:gd name="connsiteX1" fmla="*/ 1478851 w 1478852"/>
                <a:gd name="connsiteY1" fmla="*/ 666044 h 6197600"/>
                <a:gd name="connsiteX2" fmla="*/ 22585 w 1478852"/>
                <a:gd name="connsiteY2" fmla="*/ 1038578 h 6197600"/>
                <a:gd name="connsiteX3" fmla="*/ 1433696 w 1478852"/>
                <a:gd name="connsiteY3" fmla="*/ 1919111 h 6197600"/>
                <a:gd name="connsiteX4" fmla="*/ 7 w 1478852"/>
                <a:gd name="connsiteY4" fmla="*/ 2280355 h 6197600"/>
                <a:gd name="connsiteX5" fmla="*/ 1456273 w 1478852"/>
                <a:gd name="connsiteY5" fmla="*/ 2675467 h 6197600"/>
                <a:gd name="connsiteX6" fmla="*/ 11296 w 1478852"/>
                <a:gd name="connsiteY6" fmla="*/ 3014133 h 6197600"/>
                <a:gd name="connsiteX7" fmla="*/ 1467562 w 1478852"/>
                <a:gd name="connsiteY7" fmla="*/ 3420533 h 6197600"/>
                <a:gd name="connsiteX8" fmla="*/ 11296 w 1478852"/>
                <a:gd name="connsiteY8" fmla="*/ 3702755 h 6197600"/>
                <a:gd name="connsiteX9" fmla="*/ 1444985 w 1478852"/>
                <a:gd name="connsiteY9" fmla="*/ 4165600 h 6197600"/>
                <a:gd name="connsiteX10" fmla="*/ 11296 w 1478852"/>
                <a:gd name="connsiteY10" fmla="*/ 4436533 h 6197600"/>
                <a:gd name="connsiteX11" fmla="*/ 1433696 w 1478852"/>
                <a:gd name="connsiteY11" fmla="*/ 5012267 h 6197600"/>
                <a:gd name="connsiteX12" fmla="*/ 857962 w 1478852"/>
                <a:gd name="connsiteY12" fmla="*/ 5226755 h 6197600"/>
                <a:gd name="connsiteX13" fmla="*/ 609607 w 1478852"/>
                <a:gd name="connsiteY13" fmla="*/ 5655733 h 6197600"/>
                <a:gd name="connsiteX14" fmla="*/ 609607 w 1478852"/>
                <a:gd name="connsiteY14" fmla="*/ 6197600 h 6197600"/>
                <a:gd name="connsiteX0" fmla="*/ 11291 w 1478847"/>
                <a:gd name="connsiteY0" fmla="*/ 0 h 6197600"/>
                <a:gd name="connsiteX1" fmla="*/ 1478846 w 1478847"/>
                <a:gd name="connsiteY1" fmla="*/ 666044 h 6197600"/>
                <a:gd name="connsiteX2" fmla="*/ 22580 w 1478847"/>
                <a:gd name="connsiteY2" fmla="*/ 1038578 h 6197600"/>
                <a:gd name="connsiteX3" fmla="*/ 1467558 w 1478847"/>
                <a:gd name="connsiteY3" fmla="*/ 1648178 h 6197600"/>
                <a:gd name="connsiteX4" fmla="*/ 2 w 1478847"/>
                <a:gd name="connsiteY4" fmla="*/ 2280355 h 6197600"/>
                <a:gd name="connsiteX5" fmla="*/ 1456268 w 1478847"/>
                <a:gd name="connsiteY5" fmla="*/ 2675467 h 6197600"/>
                <a:gd name="connsiteX6" fmla="*/ 11291 w 1478847"/>
                <a:gd name="connsiteY6" fmla="*/ 3014133 h 6197600"/>
                <a:gd name="connsiteX7" fmla="*/ 1467557 w 1478847"/>
                <a:gd name="connsiteY7" fmla="*/ 3420533 h 6197600"/>
                <a:gd name="connsiteX8" fmla="*/ 11291 w 1478847"/>
                <a:gd name="connsiteY8" fmla="*/ 3702755 h 6197600"/>
                <a:gd name="connsiteX9" fmla="*/ 1444980 w 1478847"/>
                <a:gd name="connsiteY9" fmla="*/ 4165600 h 6197600"/>
                <a:gd name="connsiteX10" fmla="*/ 11291 w 1478847"/>
                <a:gd name="connsiteY10" fmla="*/ 4436533 h 6197600"/>
                <a:gd name="connsiteX11" fmla="*/ 1433691 w 1478847"/>
                <a:gd name="connsiteY11" fmla="*/ 5012267 h 6197600"/>
                <a:gd name="connsiteX12" fmla="*/ 857957 w 1478847"/>
                <a:gd name="connsiteY12" fmla="*/ 5226755 h 6197600"/>
                <a:gd name="connsiteX13" fmla="*/ 609602 w 1478847"/>
                <a:gd name="connsiteY13" fmla="*/ 5655733 h 6197600"/>
                <a:gd name="connsiteX14" fmla="*/ 609602 w 1478847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56275 w 1467564"/>
                <a:gd name="connsiteY3" fmla="*/ 1648178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4289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44986 w 1456274"/>
                <a:gd name="connsiteY3" fmla="*/ 1535289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33697 w 1456274"/>
                <a:gd name="connsiteY3" fmla="*/ 1343377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56267 w 1467556"/>
                <a:gd name="connsiteY5" fmla="*/ 2675467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702755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815644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90134"/>
                <a:gd name="connsiteY0" fmla="*/ 0 h 6197600"/>
                <a:gd name="connsiteX1" fmla="*/ 1444979 w 1490134"/>
                <a:gd name="connsiteY1" fmla="*/ 417690 h 6197600"/>
                <a:gd name="connsiteX2" fmla="*/ 22579 w 1490134"/>
                <a:gd name="connsiteY2" fmla="*/ 869244 h 6197600"/>
                <a:gd name="connsiteX3" fmla="*/ 1444979 w 1490134"/>
                <a:gd name="connsiteY3" fmla="*/ 1343377 h 6197600"/>
                <a:gd name="connsiteX4" fmla="*/ 1 w 1490134"/>
                <a:gd name="connsiteY4" fmla="*/ 1896532 h 6197600"/>
                <a:gd name="connsiteX5" fmla="*/ 1433690 w 1490134"/>
                <a:gd name="connsiteY5" fmla="*/ 2393244 h 6197600"/>
                <a:gd name="connsiteX6" fmla="*/ 22579 w 1490134"/>
                <a:gd name="connsiteY6" fmla="*/ 2935111 h 6197600"/>
                <a:gd name="connsiteX7" fmla="*/ 1467556 w 1490134"/>
                <a:gd name="connsiteY7" fmla="*/ 3420533 h 6197600"/>
                <a:gd name="connsiteX8" fmla="*/ 11290 w 1490134"/>
                <a:gd name="connsiteY8" fmla="*/ 3815644 h 6197600"/>
                <a:gd name="connsiteX9" fmla="*/ 1490134 w 1490134"/>
                <a:gd name="connsiteY9" fmla="*/ 4402666 h 6197600"/>
                <a:gd name="connsiteX10" fmla="*/ 11290 w 1490134"/>
                <a:gd name="connsiteY10" fmla="*/ 4436533 h 6197600"/>
                <a:gd name="connsiteX11" fmla="*/ 1433690 w 1490134"/>
                <a:gd name="connsiteY11" fmla="*/ 5012267 h 6197600"/>
                <a:gd name="connsiteX12" fmla="*/ 857956 w 1490134"/>
                <a:gd name="connsiteY12" fmla="*/ 5226755 h 6197600"/>
                <a:gd name="connsiteX13" fmla="*/ 609601 w 1490134"/>
                <a:gd name="connsiteY13" fmla="*/ 5655733 h 6197600"/>
                <a:gd name="connsiteX14" fmla="*/ 609601 w 1490134"/>
                <a:gd name="connsiteY14" fmla="*/ 6197600 h 6197600"/>
                <a:gd name="connsiteX0" fmla="*/ 11339 w 1490184"/>
                <a:gd name="connsiteY0" fmla="*/ 0 h 6197600"/>
                <a:gd name="connsiteX1" fmla="*/ 1445028 w 1490184"/>
                <a:gd name="connsiteY1" fmla="*/ 417690 h 6197600"/>
                <a:gd name="connsiteX2" fmla="*/ 22628 w 1490184"/>
                <a:gd name="connsiteY2" fmla="*/ 869244 h 6197600"/>
                <a:gd name="connsiteX3" fmla="*/ 1445028 w 1490184"/>
                <a:gd name="connsiteY3" fmla="*/ 1343377 h 6197600"/>
                <a:gd name="connsiteX4" fmla="*/ 50 w 1490184"/>
                <a:gd name="connsiteY4" fmla="*/ 1896532 h 6197600"/>
                <a:gd name="connsiteX5" fmla="*/ 1433739 w 1490184"/>
                <a:gd name="connsiteY5" fmla="*/ 2393244 h 6197600"/>
                <a:gd name="connsiteX6" fmla="*/ 22628 w 1490184"/>
                <a:gd name="connsiteY6" fmla="*/ 2935111 h 6197600"/>
                <a:gd name="connsiteX7" fmla="*/ 1467605 w 1490184"/>
                <a:gd name="connsiteY7" fmla="*/ 3420533 h 6197600"/>
                <a:gd name="connsiteX8" fmla="*/ 11339 w 1490184"/>
                <a:gd name="connsiteY8" fmla="*/ 3815644 h 6197600"/>
                <a:gd name="connsiteX9" fmla="*/ 1490183 w 1490184"/>
                <a:gd name="connsiteY9" fmla="*/ 4402666 h 6197600"/>
                <a:gd name="connsiteX10" fmla="*/ 50 w 1490184"/>
                <a:gd name="connsiteY10" fmla="*/ 4718755 h 6197600"/>
                <a:gd name="connsiteX11" fmla="*/ 1433739 w 1490184"/>
                <a:gd name="connsiteY11" fmla="*/ 5012267 h 6197600"/>
                <a:gd name="connsiteX12" fmla="*/ 858005 w 1490184"/>
                <a:gd name="connsiteY12" fmla="*/ 5226755 h 6197600"/>
                <a:gd name="connsiteX13" fmla="*/ 609650 w 1490184"/>
                <a:gd name="connsiteY13" fmla="*/ 5655733 h 6197600"/>
                <a:gd name="connsiteX14" fmla="*/ 609650 w 1490184"/>
                <a:gd name="connsiteY14" fmla="*/ 6197600 h 6197600"/>
                <a:gd name="connsiteX0" fmla="*/ 11291 w 1522167"/>
                <a:gd name="connsiteY0" fmla="*/ 0 h 6197600"/>
                <a:gd name="connsiteX1" fmla="*/ 1444980 w 1522167"/>
                <a:gd name="connsiteY1" fmla="*/ 417690 h 6197600"/>
                <a:gd name="connsiteX2" fmla="*/ 22580 w 1522167"/>
                <a:gd name="connsiteY2" fmla="*/ 869244 h 6197600"/>
                <a:gd name="connsiteX3" fmla="*/ 1444980 w 1522167"/>
                <a:gd name="connsiteY3" fmla="*/ 1343377 h 6197600"/>
                <a:gd name="connsiteX4" fmla="*/ 2 w 1522167"/>
                <a:gd name="connsiteY4" fmla="*/ 1896532 h 6197600"/>
                <a:gd name="connsiteX5" fmla="*/ 1433691 w 1522167"/>
                <a:gd name="connsiteY5" fmla="*/ 2393244 h 6197600"/>
                <a:gd name="connsiteX6" fmla="*/ 22580 w 1522167"/>
                <a:gd name="connsiteY6" fmla="*/ 2935111 h 6197600"/>
                <a:gd name="connsiteX7" fmla="*/ 1467557 w 1522167"/>
                <a:gd name="connsiteY7" fmla="*/ 3420533 h 6197600"/>
                <a:gd name="connsiteX8" fmla="*/ 11291 w 1522167"/>
                <a:gd name="connsiteY8" fmla="*/ 3815644 h 6197600"/>
                <a:gd name="connsiteX9" fmla="*/ 1490135 w 1522167"/>
                <a:gd name="connsiteY9" fmla="*/ 4402666 h 6197600"/>
                <a:gd name="connsiteX10" fmla="*/ 2 w 1522167"/>
                <a:gd name="connsiteY10" fmla="*/ 4718755 h 6197600"/>
                <a:gd name="connsiteX11" fmla="*/ 1501424 w 1522167"/>
                <a:gd name="connsiteY11" fmla="*/ 5249334 h 6197600"/>
                <a:gd name="connsiteX12" fmla="*/ 857957 w 1522167"/>
                <a:gd name="connsiteY12" fmla="*/ 5226755 h 6197600"/>
                <a:gd name="connsiteX13" fmla="*/ 609602 w 1522167"/>
                <a:gd name="connsiteY13" fmla="*/ 5655733 h 6197600"/>
                <a:gd name="connsiteX14" fmla="*/ 609602 w 1522167"/>
                <a:gd name="connsiteY14" fmla="*/ 6197600 h 6197600"/>
                <a:gd name="connsiteX0" fmla="*/ 11291 w 1500130"/>
                <a:gd name="connsiteY0" fmla="*/ 0 h 6197600"/>
                <a:gd name="connsiteX1" fmla="*/ 1444980 w 1500130"/>
                <a:gd name="connsiteY1" fmla="*/ 417690 h 6197600"/>
                <a:gd name="connsiteX2" fmla="*/ 22580 w 1500130"/>
                <a:gd name="connsiteY2" fmla="*/ 869244 h 6197600"/>
                <a:gd name="connsiteX3" fmla="*/ 1444980 w 1500130"/>
                <a:gd name="connsiteY3" fmla="*/ 1343377 h 6197600"/>
                <a:gd name="connsiteX4" fmla="*/ 2 w 1500130"/>
                <a:gd name="connsiteY4" fmla="*/ 1896532 h 6197600"/>
                <a:gd name="connsiteX5" fmla="*/ 1433691 w 1500130"/>
                <a:gd name="connsiteY5" fmla="*/ 2393244 h 6197600"/>
                <a:gd name="connsiteX6" fmla="*/ 22580 w 1500130"/>
                <a:gd name="connsiteY6" fmla="*/ 2935111 h 6197600"/>
                <a:gd name="connsiteX7" fmla="*/ 1467557 w 1500130"/>
                <a:gd name="connsiteY7" fmla="*/ 3420533 h 6197600"/>
                <a:gd name="connsiteX8" fmla="*/ 11291 w 1500130"/>
                <a:gd name="connsiteY8" fmla="*/ 3815644 h 6197600"/>
                <a:gd name="connsiteX9" fmla="*/ 1490135 w 1500130"/>
                <a:gd name="connsiteY9" fmla="*/ 4402666 h 6197600"/>
                <a:gd name="connsiteX10" fmla="*/ 2 w 1500130"/>
                <a:gd name="connsiteY10" fmla="*/ 4718755 h 6197600"/>
                <a:gd name="connsiteX11" fmla="*/ 1478847 w 1500130"/>
                <a:gd name="connsiteY11" fmla="*/ 5204178 h 6197600"/>
                <a:gd name="connsiteX12" fmla="*/ 857957 w 1500130"/>
                <a:gd name="connsiteY12" fmla="*/ 5226755 h 6197600"/>
                <a:gd name="connsiteX13" fmla="*/ 609602 w 1500130"/>
                <a:gd name="connsiteY13" fmla="*/ 5655733 h 6197600"/>
                <a:gd name="connsiteX14" fmla="*/ 609602 w 1500130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57987 w 1490166"/>
                <a:gd name="connsiteY12" fmla="*/ 52267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0 w 1490165"/>
                <a:gd name="connsiteY0" fmla="*/ 0 h 6197600"/>
                <a:gd name="connsiteX1" fmla="*/ 1445009 w 1490165"/>
                <a:gd name="connsiteY1" fmla="*/ 417690 h 6197600"/>
                <a:gd name="connsiteX2" fmla="*/ 22609 w 1490165"/>
                <a:gd name="connsiteY2" fmla="*/ 869244 h 6197600"/>
                <a:gd name="connsiteX3" fmla="*/ 1445009 w 1490165"/>
                <a:gd name="connsiteY3" fmla="*/ 1343377 h 6197600"/>
                <a:gd name="connsiteX4" fmla="*/ 31 w 1490165"/>
                <a:gd name="connsiteY4" fmla="*/ 1896532 h 6197600"/>
                <a:gd name="connsiteX5" fmla="*/ 1433720 w 1490165"/>
                <a:gd name="connsiteY5" fmla="*/ 2393244 h 6197600"/>
                <a:gd name="connsiteX6" fmla="*/ 22609 w 1490165"/>
                <a:gd name="connsiteY6" fmla="*/ 2935111 h 6197600"/>
                <a:gd name="connsiteX7" fmla="*/ 1467586 w 1490165"/>
                <a:gd name="connsiteY7" fmla="*/ 3420533 h 6197600"/>
                <a:gd name="connsiteX8" fmla="*/ 11320 w 1490165"/>
                <a:gd name="connsiteY8" fmla="*/ 3815644 h 6197600"/>
                <a:gd name="connsiteX9" fmla="*/ 1490164 w 1490165"/>
                <a:gd name="connsiteY9" fmla="*/ 4402666 h 6197600"/>
                <a:gd name="connsiteX10" fmla="*/ 31 w 1490165"/>
                <a:gd name="connsiteY10" fmla="*/ 4718755 h 6197600"/>
                <a:gd name="connsiteX11" fmla="*/ 1445009 w 1490165"/>
                <a:gd name="connsiteY11" fmla="*/ 5192890 h 6197600"/>
                <a:gd name="connsiteX12" fmla="*/ 857986 w 1490165"/>
                <a:gd name="connsiteY12" fmla="*/ 5226755 h 6197600"/>
                <a:gd name="connsiteX13" fmla="*/ 609631 w 1490165"/>
                <a:gd name="connsiteY13" fmla="*/ 5655733 h 6197600"/>
                <a:gd name="connsiteX14" fmla="*/ 609631 w 1490165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54788 w 1490166"/>
                <a:gd name="connsiteY13" fmla="*/ 5870222 h 6197600"/>
                <a:gd name="connsiteX14" fmla="*/ 609632 w 1490166"/>
                <a:gd name="connsiteY14" fmla="*/ 6197600 h 6197600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54788 w 1490166"/>
                <a:gd name="connsiteY13" fmla="*/ 5870222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54788 w 1490166"/>
                <a:gd name="connsiteY13" fmla="*/ 5791199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982164 w 1490166"/>
                <a:gd name="connsiteY12" fmla="*/ 5486399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32 w 1490166"/>
                <a:gd name="connsiteY4" fmla="*/ 1896532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806221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32 w 1490166"/>
                <a:gd name="connsiteY6" fmla="*/ 2777067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292 w 1477165"/>
                <a:gd name="connsiteY0" fmla="*/ 0 h 6705601"/>
                <a:gd name="connsiteX1" fmla="*/ 1444981 w 1477165"/>
                <a:gd name="connsiteY1" fmla="*/ 417690 h 6705601"/>
                <a:gd name="connsiteX2" fmla="*/ 22581 w 1477165"/>
                <a:gd name="connsiteY2" fmla="*/ 869244 h 6705601"/>
                <a:gd name="connsiteX3" fmla="*/ 1444981 w 1477165"/>
                <a:gd name="connsiteY3" fmla="*/ 1343377 h 6705601"/>
                <a:gd name="connsiteX4" fmla="*/ 11292 w 1477165"/>
                <a:gd name="connsiteY4" fmla="*/ 1783643 h 6705601"/>
                <a:gd name="connsiteX5" fmla="*/ 1456269 w 1477165"/>
                <a:gd name="connsiteY5" fmla="*/ 2291644 h 6705601"/>
                <a:gd name="connsiteX6" fmla="*/ 3 w 1477165"/>
                <a:gd name="connsiteY6" fmla="*/ 2777067 h 6705601"/>
                <a:gd name="connsiteX7" fmla="*/ 1444980 w 1477165"/>
                <a:gd name="connsiteY7" fmla="*/ 3262489 h 6705601"/>
                <a:gd name="connsiteX8" fmla="*/ 11292 w 1477165"/>
                <a:gd name="connsiteY8" fmla="*/ 3815644 h 6705601"/>
                <a:gd name="connsiteX9" fmla="*/ 1456270 w 1477165"/>
                <a:gd name="connsiteY9" fmla="*/ 4233332 h 6705601"/>
                <a:gd name="connsiteX10" fmla="*/ 3 w 1477165"/>
                <a:gd name="connsiteY10" fmla="*/ 4718755 h 6705601"/>
                <a:gd name="connsiteX11" fmla="*/ 1444981 w 1477165"/>
                <a:gd name="connsiteY11" fmla="*/ 5192890 h 6705601"/>
                <a:gd name="connsiteX12" fmla="*/ 982135 w 1477165"/>
                <a:gd name="connsiteY12" fmla="*/ 5486399 h 6705601"/>
                <a:gd name="connsiteX13" fmla="*/ 733782 w 1477165"/>
                <a:gd name="connsiteY13" fmla="*/ 5813777 h 6705601"/>
                <a:gd name="connsiteX14" fmla="*/ 688625 w 1477165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718755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639733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66371" h="6649157">
                  <a:moveTo>
                    <a:pt x="22586" y="0"/>
                  </a:moveTo>
                  <a:cubicBezTo>
                    <a:pt x="812807" y="115711"/>
                    <a:pt x="1444986" y="225779"/>
                    <a:pt x="1444986" y="361246"/>
                  </a:cubicBezTo>
                  <a:cubicBezTo>
                    <a:pt x="1444986" y="496713"/>
                    <a:pt x="22586" y="658519"/>
                    <a:pt x="22586" y="812800"/>
                  </a:cubicBezTo>
                  <a:cubicBezTo>
                    <a:pt x="22586" y="967081"/>
                    <a:pt x="1446868" y="1115718"/>
                    <a:pt x="1444986" y="1286933"/>
                  </a:cubicBezTo>
                  <a:cubicBezTo>
                    <a:pt x="1443105" y="1458148"/>
                    <a:pt x="9416" y="1569155"/>
                    <a:pt x="11297" y="1727199"/>
                  </a:cubicBezTo>
                  <a:cubicBezTo>
                    <a:pt x="13178" y="1885243"/>
                    <a:pt x="1454393" y="2112904"/>
                    <a:pt x="1456274" y="2235200"/>
                  </a:cubicBezTo>
                  <a:cubicBezTo>
                    <a:pt x="1458156" y="2357496"/>
                    <a:pt x="1889" y="2558816"/>
                    <a:pt x="8" y="2720623"/>
                  </a:cubicBezTo>
                  <a:cubicBezTo>
                    <a:pt x="-1873" y="2882430"/>
                    <a:pt x="1443104" y="3032949"/>
                    <a:pt x="1444985" y="3206045"/>
                  </a:cubicBezTo>
                  <a:cubicBezTo>
                    <a:pt x="1446866" y="3379141"/>
                    <a:pt x="9415" y="3597393"/>
                    <a:pt x="11297" y="3759200"/>
                  </a:cubicBezTo>
                  <a:cubicBezTo>
                    <a:pt x="13179" y="3921007"/>
                    <a:pt x="1458156" y="4039540"/>
                    <a:pt x="1456275" y="4176888"/>
                  </a:cubicBezTo>
                  <a:cubicBezTo>
                    <a:pt x="1454394" y="4314236"/>
                    <a:pt x="3771" y="4440296"/>
                    <a:pt x="8" y="4583289"/>
                  </a:cubicBezTo>
                  <a:cubicBezTo>
                    <a:pt x="-3755" y="4726282"/>
                    <a:pt x="1270008" y="4893735"/>
                    <a:pt x="1433697" y="5034846"/>
                  </a:cubicBezTo>
                  <a:cubicBezTo>
                    <a:pt x="1597386" y="5175957"/>
                    <a:pt x="1098792" y="5309541"/>
                    <a:pt x="982140" y="5429955"/>
                  </a:cubicBezTo>
                  <a:cubicBezTo>
                    <a:pt x="865488" y="5550369"/>
                    <a:pt x="782705" y="5554133"/>
                    <a:pt x="733787" y="5757333"/>
                  </a:cubicBezTo>
                  <a:cubicBezTo>
                    <a:pt x="684869" y="5960533"/>
                    <a:pt x="667933" y="6459127"/>
                    <a:pt x="688630" y="6649157"/>
                  </a:cubicBezTo>
                </a:path>
              </a:pathLst>
            </a:cu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43" name="テキスト ボックス 142"/>
            <p:cNvSpPr txBox="1"/>
            <p:nvPr/>
          </p:nvSpPr>
          <p:spPr>
            <a:xfrm>
              <a:off x="1428249" y="2105886"/>
              <a:ext cx="517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/>
                <a:t>1</a:t>
              </a:r>
              <a:endParaRPr kumimoji="1" lang="ja-JP" altLang="en-US" dirty="0"/>
            </a:p>
          </p:txBody>
        </p:sp>
        <p:sp>
          <p:nvSpPr>
            <p:cNvPr id="144" name="フリーフォーム 143"/>
            <p:cNvSpPr/>
            <p:nvPr/>
          </p:nvSpPr>
          <p:spPr>
            <a:xfrm flipH="1">
              <a:off x="1958897" y="2083306"/>
              <a:ext cx="79305" cy="504529"/>
            </a:xfrm>
            <a:custGeom>
              <a:avLst/>
              <a:gdLst>
                <a:gd name="connsiteX0" fmla="*/ 11296 w 1478851"/>
                <a:gd name="connsiteY0" fmla="*/ 0 h 6197600"/>
                <a:gd name="connsiteX1" fmla="*/ 1478851 w 1478851"/>
                <a:gd name="connsiteY1" fmla="*/ 666044 h 6197600"/>
                <a:gd name="connsiteX2" fmla="*/ 11296 w 1478851"/>
                <a:gd name="connsiteY2" fmla="*/ 1253067 h 6197600"/>
                <a:gd name="connsiteX3" fmla="*/ 1433696 w 1478851"/>
                <a:gd name="connsiteY3" fmla="*/ 1919111 h 6197600"/>
                <a:gd name="connsiteX4" fmla="*/ 7 w 1478851"/>
                <a:gd name="connsiteY4" fmla="*/ 2280355 h 6197600"/>
                <a:gd name="connsiteX5" fmla="*/ 1456273 w 1478851"/>
                <a:gd name="connsiteY5" fmla="*/ 2675467 h 6197600"/>
                <a:gd name="connsiteX6" fmla="*/ 11296 w 1478851"/>
                <a:gd name="connsiteY6" fmla="*/ 3014133 h 6197600"/>
                <a:gd name="connsiteX7" fmla="*/ 1467562 w 1478851"/>
                <a:gd name="connsiteY7" fmla="*/ 3420533 h 6197600"/>
                <a:gd name="connsiteX8" fmla="*/ 11296 w 1478851"/>
                <a:gd name="connsiteY8" fmla="*/ 3702755 h 6197600"/>
                <a:gd name="connsiteX9" fmla="*/ 1444985 w 1478851"/>
                <a:gd name="connsiteY9" fmla="*/ 4165600 h 6197600"/>
                <a:gd name="connsiteX10" fmla="*/ 11296 w 1478851"/>
                <a:gd name="connsiteY10" fmla="*/ 4436533 h 6197600"/>
                <a:gd name="connsiteX11" fmla="*/ 1433696 w 1478851"/>
                <a:gd name="connsiteY11" fmla="*/ 5012267 h 6197600"/>
                <a:gd name="connsiteX12" fmla="*/ 857962 w 1478851"/>
                <a:gd name="connsiteY12" fmla="*/ 5226755 h 6197600"/>
                <a:gd name="connsiteX13" fmla="*/ 609607 w 1478851"/>
                <a:gd name="connsiteY13" fmla="*/ 5655733 h 6197600"/>
                <a:gd name="connsiteX14" fmla="*/ 609607 w 1478851"/>
                <a:gd name="connsiteY14" fmla="*/ 6197600 h 6197600"/>
                <a:gd name="connsiteX0" fmla="*/ 11296 w 1478852"/>
                <a:gd name="connsiteY0" fmla="*/ 0 h 6197600"/>
                <a:gd name="connsiteX1" fmla="*/ 1478851 w 1478852"/>
                <a:gd name="connsiteY1" fmla="*/ 666044 h 6197600"/>
                <a:gd name="connsiteX2" fmla="*/ 22585 w 1478852"/>
                <a:gd name="connsiteY2" fmla="*/ 1038578 h 6197600"/>
                <a:gd name="connsiteX3" fmla="*/ 1433696 w 1478852"/>
                <a:gd name="connsiteY3" fmla="*/ 1919111 h 6197600"/>
                <a:gd name="connsiteX4" fmla="*/ 7 w 1478852"/>
                <a:gd name="connsiteY4" fmla="*/ 2280355 h 6197600"/>
                <a:gd name="connsiteX5" fmla="*/ 1456273 w 1478852"/>
                <a:gd name="connsiteY5" fmla="*/ 2675467 h 6197600"/>
                <a:gd name="connsiteX6" fmla="*/ 11296 w 1478852"/>
                <a:gd name="connsiteY6" fmla="*/ 3014133 h 6197600"/>
                <a:gd name="connsiteX7" fmla="*/ 1467562 w 1478852"/>
                <a:gd name="connsiteY7" fmla="*/ 3420533 h 6197600"/>
                <a:gd name="connsiteX8" fmla="*/ 11296 w 1478852"/>
                <a:gd name="connsiteY8" fmla="*/ 3702755 h 6197600"/>
                <a:gd name="connsiteX9" fmla="*/ 1444985 w 1478852"/>
                <a:gd name="connsiteY9" fmla="*/ 4165600 h 6197600"/>
                <a:gd name="connsiteX10" fmla="*/ 11296 w 1478852"/>
                <a:gd name="connsiteY10" fmla="*/ 4436533 h 6197600"/>
                <a:gd name="connsiteX11" fmla="*/ 1433696 w 1478852"/>
                <a:gd name="connsiteY11" fmla="*/ 5012267 h 6197600"/>
                <a:gd name="connsiteX12" fmla="*/ 857962 w 1478852"/>
                <a:gd name="connsiteY12" fmla="*/ 5226755 h 6197600"/>
                <a:gd name="connsiteX13" fmla="*/ 609607 w 1478852"/>
                <a:gd name="connsiteY13" fmla="*/ 5655733 h 6197600"/>
                <a:gd name="connsiteX14" fmla="*/ 609607 w 1478852"/>
                <a:gd name="connsiteY14" fmla="*/ 6197600 h 6197600"/>
                <a:gd name="connsiteX0" fmla="*/ 11291 w 1478847"/>
                <a:gd name="connsiteY0" fmla="*/ 0 h 6197600"/>
                <a:gd name="connsiteX1" fmla="*/ 1478846 w 1478847"/>
                <a:gd name="connsiteY1" fmla="*/ 666044 h 6197600"/>
                <a:gd name="connsiteX2" fmla="*/ 22580 w 1478847"/>
                <a:gd name="connsiteY2" fmla="*/ 1038578 h 6197600"/>
                <a:gd name="connsiteX3" fmla="*/ 1467558 w 1478847"/>
                <a:gd name="connsiteY3" fmla="*/ 1648178 h 6197600"/>
                <a:gd name="connsiteX4" fmla="*/ 2 w 1478847"/>
                <a:gd name="connsiteY4" fmla="*/ 2280355 h 6197600"/>
                <a:gd name="connsiteX5" fmla="*/ 1456268 w 1478847"/>
                <a:gd name="connsiteY5" fmla="*/ 2675467 h 6197600"/>
                <a:gd name="connsiteX6" fmla="*/ 11291 w 1478847"/>
                <a:gd name="connsiteY6" fmla="*/ 3014133 h 6197600"/>
                <a:gd name="connsiteX7" fmla="*/ 1467557 w 1478847"/>
                <a:gd name="connsiteY7" fmla="*/ 3420533 h 6197600"/>
                <a:gd name="connsiteX8" fmla="*/ 11291 w 1478847"/>
                <a:gd name="connsiteY8" fmla="*/ 3702755 h 6197600"/>
                <a:gd name="connsiteX9" fmla="*/ 1444980 w 1478847"/>
                <a:gd name="connsiteY9" fmla="*/ 4165600 h 6197600"/>
                <a:gd name="connsiteX10" fmla="*/ 11291 w 1478847"/>
                <a:gd name="connsiteY10" fmla="*/ 4436533 h 6197600"/>
                <a:gd name="connsiteX11" fmla="*/ 1433691 w 1478847"/>
                <a:gd name="connsiteY11" fmla="*/ 5012267 h 6197600"/>
                <a:gd name="connsiteX12" fmla="*/ 857957 w 1478847"/>
                <a:gd name="connsiteY12" fmla="*/ 5226755 h 6197600"/>
                <a:gd name="connsiteX13" fmla="*/ 609602 w 1478847"/>
                <a:gd name="connsiteY13" fmla="*/ 5655733 h 6197600"/>
                <a:gd name="connsiteX14" fmla="*/ 609602 w 1478847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56275 w 1467564"/>
                <a:gd name="connsiteY3" fmla="*/ 1648178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4289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44986 w 1456274"/>
                <a:gd name="connsiteY3" fmla="*/ 1535289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33697 w 1456274"/>
                <a:gd name="connsiteY3" fmla="*/ 1343377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56267 w 1467556"/>
                <a:gd name="connsiteY5" fmla="*/ 2675467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702755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815644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90134"/>
                <a:gd name="connsiteY0" fmla="*/ 0 h 6197600"/>
                <a:gd name="connsiteX1" fmla="*/ 1444979 w 1490134"/>
                <a:gd name="connsiteY1" fmla="*/ 417690 h 6197600"/>
                <a:gd name="connsiteX2" fmla="*/ 22579 w 1490134"/>
                <a:gd name="connsiteY2" fmla="*/ 869244 h 6197600"/>
                <a:gd name="connsiteX3" fmla="*/ 1444979 w 1490134"/>
                <a:gd name="connsiteY3" fmla="*/ 1343377 h 6197600"/>
                <a:gd name="connsiteX4" fmla="*/ 1 w 1490134"/>
                <a:gd name="connsiteY4" fmla="*/ 1896532 h 6197600"/>
                <a:gd name="connsiteX5" fmla="*/ 1433690 w 1490134"/>
                <a:gd name="connsiteY5" fmla="*/ 2393244 h 6197600"/>
                <a:gd name="connsiteX6" fmla="*/ 22579 w 1490134"/>
                <a:gd name="connsiteY6" fmla="*/ 2935111 h 6197600"/>
                <a:gd name="connsiteX7" fmla="*/ 1467556 w 1490134"/>
                <a:gd name="connsiteY7" fmla="*/ 3420533 h 6197600"/>
                <a:gd name="connsiteX8" fmla="*/ 11290 w 1490134"/>
                <a:gd name="connsiteY8" fmla="*/ 3815644 h 6197600"/>
                <a:gd name="connsiteX9" fmla="*/ 1490134 w 1490134"/>
                <a:gd name="connsiteY9" fmla="*/ 4402666 h 6197600"/>
                <a:gd name="connsiteX10" fmla="*/ 11290 w 1490134"/>
                <a:gd name="connsiteY10" fmla="*/ 4436533 h 6197600"/>
                <a:gd name="connsiteX11" fmla="*/ 1433690 w 1490134"/>
                <a:gd name="connsiteY11" fmla="*/ 5012267 h 6197600"/>
                <a:gd name="connsiteX12" fmla="*/ 857956 w 1490134"/>
                <a:gd name="connsiteY12" fmla="*/ 5226755 h 6197600"/>
                <a:gd name="connsiteX13" fmla="*/ 609601 w 1490134"/>
                <a:gd name="connsiteY13" fmla="*/ 5655733 h 6197600"/>
                <a:gd name="connsiteX14" fmla="*/ 609601 w 1490134"/>
                <a:gd name="connsiteY14" fmla="*/ 6197600 h 6197600"/>
                <a:gd name="connsiteX0" fmla="*/ 11339 w 1490184"/>
                <a:gd name="connsiteY0" fmla="*/ 0 h 6197600"/>
                <a:gd name="connsiteX1" fmla="*/ 1445028 w 1490184"/>
                <a:gd name="connsiteY1" fmla="*/ 417690 h 6197600"/>
                <a:gd name="connsiteX2" fmla="*/ 22628 w 1490184"/>
                <a:gd name="connsiteY2" fmla="*/ 869244 h 6197600"/>
                <a:gd name="connsiteX3" fmla="*/ 1445028 w 1490184"/>
                <a:gd name="connsiteY3" fmla="*/ 1343377 h 6197600"/>
                <a:gd name="connsiteX4" fmla="*/ 50 w 1490184"/>
                <a:gd name="connsiteY4" fmla="*/ 1896532 h 6197600"/>
                <a:gd name="connsiteX5" fmla="*/ 1433739 w 1490184"/>
                <a:gd name="connsiteY5" fmla="*/ 2393244 h 6197600"/>
                <a:gd name="connsiteX6" fmla="*/ 22628 w 1490184"/>
                <a:gd name="connsiteY6" fmla="*/ 2935111 h 6197600"/>
                <a:gd name="connsiteX7" fmla="*/ 1467605 w 1490184"/>
                <a:gd name="connsiteY7" fmla="*/ 3420533 h 6197600"/>
                <a:gd name="connsiteX8" fmla="*/ 11339 w 1490184"/>
                <a:gd name="connsiteY8" fmla="*/ 3815644 h 6197600"/>
                <a:gd name="connsiteX9" fmla="*/ 1490183 w 1490184"/>
                <a:gd name="connsiteY9" fmla="*/ 4402666 h 6197600"/>
                <a:gd name="connsiteX10" fmla="*/ 50 w 1490184"/>
                <a:gd name="connsiteY10" fmla="*/ 4718755 h 6197600"/>
                <a:gd name="connsiteX11" fmla="*/ 1433739 w 1490184"/>
                <a:gd name="connsiteY11" fmla="*/ 5012267 h 6197600"/>
                <a:gd name="connsiteX12" fmla="*/ 858005 w 1490184"/>
                <a:gd name="connsiteY12" fmla="*/ 5226755 h 6197600"/>
                <a:gd name="connsiteX13" fmla="*/ 609650 w 1490184"/>
                <a:gd name="connsiteY13" fmla="*/ 5655733 h 6197600"/>
                <a:gd name="connsiteX14" fmla="*/ 609650 w 1490184"/>
                <a:gd name="connsiteY14" fmla="*/ 6197600 h 6197600"/>
                <a:gd name="connsiteX0" fmla="*/ 11291 w 1522167"/>
                <a:gd name="connsiteY0" fmla="*/ 0 h 6197600"/>
                <a:gd name="connsiteX1" fmla="*/ 1444980 w 1522167"/>
                <a:gd name="connsiteY1" fmla="*/ 417690 h 6197600"/>
                <a:gd name="connsiteX2" fmla="*/ 22580 w 1522167"/>
                <a:gd name="connsiteY2" fmla="*/ 869244 h 6197600"/>
                <a:gd name="connsiteX3" fmla="*/ 1444980 w 1522167"/>
                <a:gd name="connsiteY3" fmla="*/ 1343377 h 6197600"/>
                <a:gd name="connsiteX4" fmla="*/ 2 w 1522167"/>
                <a:gd name="connsiteY4" fmla="*/ 1896532 h 6197600"/>
                <a:gd name="connsiteX5" fmla="*/ 1433691 w 1522167"/>
                <a:gd name="connsiteY5" fmla="*/ 2393244 h 6197600"/>
                <a:gd name="connsiteX6" fmla="*/ 22580 w 1522167"/>
                <a:gd name="connsiteY6" fmla="*/ 2935111 h 6197600"/>
                <a:gd name="connsiteX7" fmla="*/ 1467557 w 1522167"/>
                <a:gd name="connsiteY7" fmla="*/ 3420533 h 6197600"/>
                <a:gd name="connsiteX8" fmla="*/ 11291 w 1522167"/>
                <a:gd name="connsiteY8" fmla="*/ 3815644 h 6197600"/>
                <a:gd name="connsiteX9" fmla="*/ 1490135 w 1522167"/>
                <a:gd name="connsiteY9" fmla="*/ 4402666 h 6197600"/>
                <a:gd name="connsiteX10" fmla="*/ 2 w 1522167"/>
                <a:gd name="connsiteY10" fmla="*/ 4718755 h 6197600"/>
                <a:gd name="connsiteX11" fmla="*/ 1501424 w 1522167"/>
                <a:gd name="connsiteY11" fmla="*/ 5249334 h 6197600"/>
                <a:gd name="connsiteX12" fmla="*/ 857957 w 1522167"/>
                <a:gd name="connsiteY12" fmla="*/ 5226755 h 6197600"/>
                <a:gd name="connsiteX13" fmla="*/ 609602 w 1522167"/>
                <a:gd name="connsiteY13" fmla="*/ 5655733 h 6197600"/>
                <a:gd name="connsiteX14" fmla="*/ 609602 w 1522167"/>
                <a:gd name="connsiteY14" fmla="*/ 6197600 h 6197600"/>
                <a:gd name="connsiteX0" fmla="*/ 11291 w 1500130"/>
                <a:gd name="connsiteY0" fmla="*/ 0 h 6197600"/>
                <a:gd name="connsiteX1" fmla="*/ 1444980 w 1500130"/>
                <a:gd name="connsiteY1" fmla="*/ 417690 h 6197600"/>
                <a:gd name="connsiteX2" fmla="*/ 22580 w 1500130"/>
                <a:gd name="connsiteY2" fmla="*/ 869244 h 6197600"/>
                <a:gd name="connsiteX3" fmla="*/ 1444980 w 1500130"/>
                <a:gd name="connsiteY3" fmla="*/ 1343377 h 6197600"/>
                <a:gd name="connsiteX4" fmla="*/ 2 w 1500130"/>
                <a:gd name="connsiteY4" fmla="*/ 1896532 h 6197600"/>
                <a:gd name="connsiteX5" fmla="*/ 1433691 w 1500130"/>
                <a:gd name="connsiteY5" fmla="*/ 2393244 h 6197600"/>
                <a:gd name="connsiteX6" fmla="*/ 22580 w 1500130"/>
                <a:gd name="connsiteY6" fmla="*/ 2935111 h 6197600"/>
                <a:gd name="connsiteX7" fmla="*/ 1467557 w 1500130"/>
                <a:gd name="connsiteY7" fmla="*/ 3420533 h 6197600"/>
                <a:gd name="connsiteX8" fmla="*/ 11291 w 1500130"/>
                <a:gd name="connsiteY8" fmla="*/ 3815644 h 6197600"/>
                <a:gd name="connsiteX9" fmla="*/ 1490135 w 1500130"/>
                <a:gd name="connsiteY9" fmla="*/ 4402666 h 6197600"/>
                <a:gd name="connsiteX10" fmla="*/ 2 w 1500130"/>
                <a:gd name="connsiteY10" fmla="*/ 4718755 h 6197600"/>
                <a:gd name="connsiteX11" fmla="*/ 1478847 w 1500130"/>
                <a:gd name="connsiteY11" fmla="*/ 5204178 h 6197600"/>
                <a:gd name="connsiteX12" fmla="*/ 857957 w 1500130"/>
                <a:gd name="connsiteY12" fmla="*/ 5226755 h 6197600"/>
                <a:gd name="connsiteX13" fmla="*/ 609602 w 1500130"/>
                <a:gd name="connsiteY13" fmla="*/ 5655733 h 6197600"/>
                <a:gd name="connsiteX14" fmla="*/ 609602 w 1500130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57987 w 1490166"/>
                <a:gd name="connsiteY12" fmla="*/ 52267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0 w 1490165"/>
                <a:gd name="connsiteY0" fmla="*/ 0 h 6197600"/>
                <a:gd name="connsiteX1" fmla="*/ 1445009 w 1490165"/>
                <a:gd name="connsiteY1" fmla="*/ 417690 h 6197600"/>
                <a:gd name="connsiteX2" fmla="*/ 22609 w 1490165"/>
                <a:gd name="connsiteY2" fmla="*/ 869244 h 6197600"/>
                <a:gd name="connsiteX3" fmla="*/ 1445009 w 1490165"/>
                <a:gd name="connsiteY3" fmla="*/ 1343377 h 6197600"/>
                <a:gd name="connsiteX4" fmla="*/ 31 w 1490165"/>
                <a:gd name="connsiteY4" fmla="*/ 1896532 h 6197600"/>
                <a:gd name="connsiteX5" fmla="*/ 1433720 w 1490165"/>
                <a:gd name="connsiteY5" fmla="*/ 2393244 h 6197600"/>
                <a:gd name="connsiteX6" fmla="*/ 22609 w 1490165"/>
                <a:gd name="connsiteY6" fmla="*/ 2935111 h 6197600"/>
                <a:gd name="connsiteX7" fmla="*/ 1467586 w 1490165"/>
                <a:gd name="connsiteY7" fmla="*/ 3420533 h 6197600"/>
                <a:gd name="connsiteX8" fmla="*/ 11320 w 1490165"/>
                <a:gd name="connsiteY8" fmla="*/ 3815644 h 6197600"/>
                <a:gd name="connsiteX9" fmla="*/ 1490164 w 1490165"/>
                <a:gd name="connsiteY9" fmla="*/ 4402666 h 6197600"/>
                <a:gd name="connsiteX10" fmla="*/ 31 w 1490165"/>
                <a:gd name="connsiteY10" fmla="*/ 4718755 h 6197600"/>
                <a:gd name="connsiteX11" fmla="*/ 1445009 w 1490165"/>
                <a:gd name="connsiteY11" fmla="*/ 5192890 h 6197600"/>
                <a:gd name="connsiteX12" fmla="*/ 857986 w 1490165"/>
                <a:gd name="connsiteY12" fmla="*/ 5226755 h 6197600"/>
                <a:gd name="connsiteX13" fmla="*/ 609631 w 1490165"/>
                <a:gd name="connsiteY13" fmla="*/ 5655733 h 6197600"/>
                <a:gd name="connsiteX14" fmla="*/ 609631 w 1490165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54788 w 1490166"/>
                <a:gd name="connsiteY13" fmla="*/ 5870222 h 6197600"/>
                <a:gd name="connsiteX14" fmla="*/ 609632 w 1490166"/>
                <a:gd name="connsiteY14" fmla="*/ 6197600 h 6197600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54788 w 1490166"/>
                <a:gd name="connsiteY13" fmla="*/ 5870222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54788 w 1490166"/>
                <a:gd name="connsiteY13" fmla="*/ 5791199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982164 w 1490166"/>
                <a:gd name="connsiteY12" fmla="*/ 5486399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32 w 1490166"/>
                <a:gd name="connsiteY4" fmla="*/ 1896532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806221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32 w 1490166"/>
                <a:gd name="connsiteY6" fmla="*/ 2777067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292 w 1477165"/>
                <a:gd name="connsiteY0" fmla="*/ 0 h 6705601"/>
                <a:gd name="connsiteX1" fmla="*/ 1444981 w 1477165"/>
                <a:gd name="connsiteY1" fmla="*/ 417690 h 6705601"/>
                <a:gd name="connsiteX2" fmla="*/ 22581 w 1477165"/>
                <a:gd name="connsiteY2" fmla="*/ 869244 h 6705601"/>
                <a:gd name="connsiteX3" fmla="*/ 1444981 w 1477165"/>
                <a:gd name="connsiteY3" fmla="*/ 1343377 h 6705601"/>
                <a:gd name="connsiteX4" fmla="*/ 11292 w 1477165"/>
                <a:gd name="connsiteY4" fmla="*/ 1783643 h 6705601"/>
                <a:gd name="connsiteX5" fmla="*/ 1456269 w 1477165"/>
                <a:gd name="connsiteY5" fmla="*/ 2291644 h 6705601"/>
                <a:gd name="connsiteX6" fmla="*/ 3 w 1477165"/>
                <a:gd name="connsiteY6" fmla="*/ 2777067 h 6705601"/>
                <a:gd name="connsiteX7" fmla="*/ 1444980 w 1477165"/>
                <a:gd name="connsiteY7" fmla="*/ 3262489 h 6705601"/>
                <a:gd name="connsiteX8" fmla="*/ 11292 w 1477165"/>
                <a:gd name="connsiteY8" fmla="*/ 3815644 h 6705601"/>
                <a:gd name="connsiteX9" fmla="*/ 1456270 w 1477165"/>
                <a:gd name="connsiteY9" fmla="*/ 4233332 h 6705601"/>
                <a:gd name="connsiteX10" fmla="*/ 3 w 1477165"/>
                <a:gd name="connsiteY10" fmla="*/ 4718755 h 6705601"/>
                <a:gd name="connsiteX11" fmla="*/ 1444981 w 1477165"/>
                <a:gd name="connsiteY11" fmla="*/ 5192890 h 6705601"/>
                <a:gd name="connsiteX12" fmla="*/ 982135 w 1477165"/>
                <a:gd name="connsiteY12" fmla="*/ 5486399 h 6705601"/>
                <a:gd name="connsiteX13" fmla="*/ 733782 w 1477165"/>
                <a:gd name="connsiteY13" fmla="*/ 5813777 h 6705601"/>
                <a:gd name="connsiteX14" fmla="*/ 688625 w 1477165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718755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639733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66371" h="6649157">
                  <a:moveTo>
                    <a:pt x="22586" y="0"/>
                  </a:moveTo>
                  <a:cubicBezTo>
                    <a:pt x="812807" y="115711"/>
                    <a:pt x="1444986" y="225779"/>
                    <a:pt x="1444986" y="361246"/>
                  </a:cubicBezTo>
                  <a:cubicBezTo>
                    <a:pt x="1444986" y="496713"/>
                    <a:pt x="22586" y="658519"/>
                    <a:pt x="22586" y="812800"/>
                  </a:cubicBezTo>
                  <a:cubicBezTo>
                    <a:pt x="22586" y="967081"/>
                    <a:pt x="1446868" y="1115718"/>
                    <a:pt x="1444986" y="1286933"/>
                  </a:cubicBezTo>
                  <a:cubicBezTo>
                    <a:pt x="1443105" y="1458148"/>
                    <a:pt x="9416" y="1569155"/>
                    <a:pt x="11297" y="1727199"/>
                  </a:cubicBezTo>
                  <a:cubicBezTo>
                    <a:pt x="13178" y="1885243"/>
                    <a:pt x="1454393" y="2112904"/>
                    <a:pt x="1456274" y="2235200"/>
                  </a:cubicBezTo>
                  <a:cubicBezTo>
                    <a:pt x="1458156" y="2357496"/>
                    <a:pt x="1889" y="2558816"/>
                    <a:pt x="8" y="2720623"/>
                  </a:cubicBezTo>
                  <a:cubicBezTo>
                    <a:pt x="-1873" y="2882430"/>
                    <a:pt x="1443104" y="3032949"/>
                    <a:pt x="1444985" y="3206045"/>
                  </a:cubicBezTo>
                  <a:cubicBezTo>
                    <a:pt x="1446866" y="3379141"/>
                    <a:pt x="9415" y="3597393"/>
                    <a:pt x="11297" y="3759200"/>
                  </a:cubicBezTo>
                  <a:cubicBezTo>
                    <a:pt x="13179" y="3921007"/>
                    <a:pt x="1458156" y="4039540"/>
                    <a:pt x="1456275" y="4176888"/>
                  </a:cubicBezTo>
                  <a:cubicBezTo>
                    <a:pt x="1454394" y="4314236"/>
                    <a:pt x="3771" y="4440296"/>
                    <a:pt x="8" y="4583289"/>
                  </a:cubicBezTo>
                  <a:cubicBezTo>
                    <a:pt x="-3755" y="4726282"/>
                    <a:pt x="1270008" y="4893735"/>
                    <a:pt x="1433697" y="5034846"/>
                  </a:cubicBezTo>
                  <a:cubicBezTo>
                    <a:pt x="1597386" y="5175957"/>
                    <a:pt x="1098792" y="5309541"/>
                    <a:pt x="982140" y="5429955"/>
                  </a:cubicBezTo>
                  <a:cubicBezTo>
                    <a:pt x="865488" y="5550369"/>
                    <a:pt x="782705" y="5554133"/>
                    <a:pt x="733787" y="5757333"/>
                  </a:cubicBezTo>
                  <a:cubicBezTo>
                    <a:pt x="684869" y="5960533"/>
                    <a:pt x="667933" y="6459127"/>
                    <a:pt x="688630" y="6649157"/>
                  </a:cubicBezTo>
                </a:path>
              </a:pathLst>
            </a:cu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45" name="テキスト ボックス 144"/>
            <p:cNvSpPr txBox="1"/>
            <p:nvPr/>
          </p:nvSpPr>
          <p:spPr>
            <a:xfrm>
              <a:off x="1999154" y="2100902"/>
              <a:ext cx="517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2</a:t>
              </a:r>
              <a:endParaRPr kumimoji="1" lang="ja-JP" altLang="en-US" dirty="0"/>
            </a:p>
          </p:txBody>
        </p:sp>
        <p:sp>
          <p:nvSpPr>
            <p:cNvPr id="146" name="フリーフォーム 145"/>
            <p:cNvSpPr/>
            <p:nvPr/>
          </p:nvSpPr>
          <p:spPr>
            <a:xfrm flipH="1">
              <a:off x="2492913" y="2077424"/>
              <a:ext cx="79305" cy="504529"/>
            </a:xfrm>
            <a:custGeom>
              <a:avLst/>
              <a:gdLst>
                <a:gd name="connsiteX0" fmla="*/ 11296 w 1478851"/>
                <a:gd name="connsiteY0" fmla="*/ 0 h 6197600"/>
                <a:gd name="connsiteX1" fmla="*/ 1478851 w 1478851"/>
                <a:gd name="connsiteY1" fmla="*/ 666044 h 6197600"/>
                <a:gd name="connsiteX2" fmla="*/ 11296 w 1478851"/>
                <a:gd name="connsiteY2" fmla="*/ 1253067 h 6197600"/>
                <a:gd name="connsiteX3" fmla="*/ 1433696 w 1478851"/>
                <a:gd name="connsiteY3" fmla="*/ 1919111 h 6197600"/>
                <a:gd name="connsiteX4" fmla="*/ 7 w 1478851"/>
                <a:gd name="connsiteY4" fmla="*/ 2280355 h 6197600"/>
                <a:gd name="connsiteX5" fmla="*/ 1456273 w 1478851"/>
                <a:gd name="connsiteY5" fmla="*/ 2675467 h 6197600"/>
                <a:gd name="connsiteX6" fmla="*/ 11296 w 1478851"/>
                <a:gd name="connsiteY6" fmla="*/ 3014133 h 6197600"/>
                <a:gd name="connsiteX7" fmla="*/ 1467562 w 1478851"/>
                <a:gd name="connsiteY7" fmla="*/ 3420533 h 6197600"/>
                <a:gd name="connsiteX8" fmla="*/ 11296 w 1478851"/>
                <a:gd name="connsiteY8" fmla="*/ 3702755 h 6197600"/>
                <a:gd name="connsiteX9" fmla="*/ 1444985 w 1478851"/>
                <a:gd name="connsiteY9" fmla="*/ 4165600 h 6197600"/>
                <a:gd name="connsiteX10" fmla="*/ 11296 w 1478851"/>
                <a:gd name="connsiteY10" fmla="*/ 4436533 h 6197600"/>
                <a:gd name="connsiteX11" fmla="*/ 1433696 w 1478851"/>
                <a:gd name="connsiteY11" fmla="*/ 5012267 h 6197600"/>
                <a:gd name="connsiteX12" fmla="*/ 857962 w 1478851"/>
                <a:gd name="connsiteY12" fmla="*/ 5226755 h 6197600"/>
                <a:gd name="connsiteX13" fmla="*/ 609607 w 1478851"/>
                <a:gd name="connsiteY13" fmla="*/ 5655733 h 6197600"/>
                <a:gd name="connsiteX14" fmla="*/ 609607 w 1478851"/>
                <a:gd name="connsiteY14" fmla="*/ 6197600 h 6197600"/>
                <a:gd name="connsiteX0" fmla="*/ 11296 w 1478852"/>
                <a:gd name="connsiteY0" fmla="*/ 0 h 6197600"/>
                <a:gd name="connsiteX1" fmla="*/ 1478851 w 1478852"/>
                <a:gd name="connsiteY1" fmla="*/ 666044 h 6197600"/>
                <a:gd name="connsiteX2" fmla="*/ 22585 w 1478852"/>
                <a:gd name="connsiteY2" fmla="*/ 1038578 h 6197600"/>
                <a:gd name="connsiteX3" fmla="*/ 1433696 w 1478852"/>
                <a:gd name="connsiteY3" fmla="*/ 1919111 h 6197600"/>
                <a:gd name="connsiteX4" fmla="*/ 7 w 1478852"/>
                <a:gd name="connsiteY4" fmla="*/ 2280355 h 6197600"/>
                <a:gd name="connsiteX5" fmla="*/ 1456273 w 1478852"/>
                <a:gd name="connsiteY5" fmla="*/ 2675467 h 6197600"/>
                <a:gd name="connsiteX6" fmla="*/ 11296 w 1478852"/>
                <a:gd name="connsiteY6" fmla="*/ 3014133 h 6197600"/>
                <a:gd name="connsiteX7" fmla="*/ 1467562 w 1478852"/>
                <a:gd name="connsiteY7" fmla="*/ 3420533 h 6197600"/>
                <a:gd name="connsiteX8" fmla="*/ 11296 w 1478852"/>
                <a:gd name="connsiteY8" fmla="*/ 3702755 h 6197600"/>
                <a:gd name="connsiteX9" fmla="*/ 1444985 w 1478852"/>
                <a:gd name="connsiteY9" fmla="*/ 4165600 h 6197600"/>
                <a:gd name="connsiteX10" fmla="*/ 11296 w 1478852"/>
                <a:gd name="connsiteY10" fmla="*/ 4436533 h 6197600"/>
                <a:gd name="connsiteX11" fmla="*/ 1433696 w 1478852"/>
                <a:gd name="connsiteY11" fmla="*/ 5012267 h 6197600"/>
                <a:gd name="connsiteX12" fmla="*/ 857962 w 1478852"/>
                <a:gd name="connsiteY12" fmla="*/ 5226755 h 6197600"/>
                <a:gd name="connsiteX13" fmla="*/ 609607 w 1478852"/>
                <a:gd name="connsiteY13" fmla="*/ 5655733 h 6197600"/>
                <a:gd name="connsiteX14" fmla="*/ 609607 w 1478852"/>
                <a:gd name="connsiteY14" fmla="*/ 6197600 h 6197600"/>
                <a:gd name="connsiteX0" fmla="*/ 11291 w 1478847"/>
                <a:gd name="connsiteY0" fmla="*/ 0 h 6197600"/>
                <a:gd name="connsiteX1" fmla="*/ 1478846 w 1478847"/>
                <a:gd name="connsiteY1" fmla="*/ 666044 h 6197600"/>
                <a:gd name="connsiteX2" fmla="*/ 22580 w 1478847"/>
                <a:gd name="connsiteY2" fmla="*/ 1038578 h 6197600"/>
                <a:gd name="connsiteX3" fmla="*/ 1467558 w 1478847"/>
                <a:gd name="connsiteY3" fmla="*/ 1648178 h 6197600"/>
                <a:gd name="connsiteX4" fmla="*/ 2 w 1478847"/>
                <a:gd name="connsiteY4" fmla="*/ 2280355 h 6197600"/>
                <a:gd name="connsiteX5" fmla="*/ 1456268 w 1478847"/>
                <a:gd name="connsiteY5" fmla="*/ 2675467 h 6197600"/>
                <a:gd name="connsiteX6" fmla="*/ 11291 w 1478847"/>
                <a:gd name="connsiteY6" fmla="*/ 3014133 h 6197600"/>
                <a:gd name="connsiteX7" fmla="*/ 1467557 w 1478847"/>
                <a:gd name="connsiteY7" fmla="*/ 3420533 h 6197600"/>
                <a:gd name="connsiteX8" fmla="*/ 11291 w 1478847"/>
                <a:gd name="connsiteY8" fmla="*/ 3702755 h 6197600"/>
                <a:gd name="connsiteX9" fmla="*/ 1444980 w 1478847"/>
                <a:gd name="connsiteY9" fmla="*/ 4165600 h 6197600"/>
                <a:gd name="connsiteX10" fmla="*/ 11291 w 1478847"/>
                <a:gd name="connsiteY10" fmla="*/ 4436533 h 6197600"/>
                <a:gd name="connsiteX11" fmla="*/ 1433691 w 1478847"/>
                <a:gd name="connsiteY11" fmla="*/ 5012267 h 6197600"/>
                <a:gd name="connsiteX12" fmla="*/ 857957 w 1478847"/>
                <a:gd name="connsiteY12" fmla="*/ 5226755 h 6197600"/>
                <a:gd name="connsiteX13" fmla="*/ 609602 w 1478847"/>
                <a:gd name="connsiteY13" fmla="*/ 5655733 h 6197600"/>
                <a:gd name="connsiteX14" fmla="*/ 609602 w 1478847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56275 w 1467564"/>
                <a:gd name="connsiteY3" fmla="*/ 1648178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4289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44986 w 1456274"/>
                <a:gd name="connsiteY3" fmla="*/ 1535289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33697 w 1456274"/>
                <a:gd name="connsiteY3" fmla="*/ 1343377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56267 w 1467556"/>
                <a:gd name="connsiteY5" fmla="*/ 2675467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702755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815644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90134"/>
                <a:gd name="connsiteY0" fmla="*/ 0 h 6197600"/>
                <a:gd name="connsiteX1" fmla="*/ 1444979 w 1490134"/>
                <a:gd name="connsiteY1" fmla="*/ 417690 h 6197600"/>
                <a:gd name="connsiteX2" fmla="*/ 22579 w 1490134"/>
                <a:gd name="connsiteY2" fmla="*/ 869244 h 6197600"/>
                <a:gd name="connsiteX3" fmla="*/ 1444979 w 1490134"/>
                <a:gd name="connsiteY3" fmla="*/ 1343377 h 6197600"/>
                <a:gd name="connsiteX4" fmla="*/ 1 w 1490134"/>
                <a:gd name="connsiteY4" fmla="*/ 1896532 h 6197600"/>
                <a:gd name="connsiteX5" fmla="*/ 1433690 w 1490134"/>
                <a:gd name="connsiteY5" fmla="*/ 2393244 h 6197600"/>
                <a:gd name="connsiteX6" fmla="*/ 22579 w 1490134"/>
                <a:gd name="connsiteY6" fmla="*/ 2935111 h 6197600"/>
                <a:gd name="connsiteX7" fmla="*/ 1467556 w 1490134"/>
                <a:gd name="connsiteY7" fmla="*/ 3420533 h 6197600"/>
                <a:gd name="connsiteX8" fmla="*/ 11290 w 1490134"/>
                <a:gd name="connsiteY8" fmla="*/ 3815644 h 6197600"/>
                <a:gd name="connsiteX9" fmla="*/ 1490134 w 1490134"/>
                <a:gd name="connsiteY9" fmla="*/ 4402666 h 6197600"/>
                <a:gd name="connsiteX10" fmla="*/ 11290 w 1490134"/>
                <a:gd name="connsiteY10" fmla="*/ 4436533 h 6197600"/>
                <a:gd name="connsiteX11" fmla="*/ 1433690 w 1490134"/>
                <a:gd name="connsiteY11" fmla="*/ 5012267 h 6197600"/>
                <a:gd name="connsiteX12" fmla="*/ 857956 w 1490134"/>
                <a:gd name="connsiteY12" fmla="*/ 5226755 h 6197600"/>
                <a:gd name="connsiteX13" fmla="*/ 609601 w 1490134"/>
                <a:gd name="connsiteY13" fmla="*/ 5655733 h 6197600"/>
                <a:gd name="connsiteX14" fmla="*/ 609601 w 1490134"/>
                <a:gd name="connsiteY14" fmla="*/ 6197600 h 6197600"/>
                <a:gd name="connsiteX0" fmla="*/ 11339 w 1490184"/>
                <a:gd name="connsiteY0" fmla="*/ 0 h 6197600"/>
                <a:gd name="connsiteX1" fmla="*/ 1445028 w 1490184"/>
                <a:gd name="connsiteY1" fmla="*/ 417690 h 6197600"/>
                <a:gd name="connsiteX2" fmla="*/ 22628 w 1490184"/>
                <a:gd name="connsiteY2" fmla="*/ 869244 h 6197600"/>
                <a:gd name="connsiteX3" fmla="*/ 1445028 w 1490184"/>
                <a:gd name="connsiteY3" fmla="*/ 1343377 h 6197600"/>
                <a:gd name="connsiteX4" fmla="*/ 50 w 1490184"/>
                <a:gd name="connsiteY4" fmla="*/ 1896532 h 6197600"/>
                <a:gd name="connsiteX5" fmla="*/ 1433739 w 1490184"/>
                <a:gd name="connsiteY5" fmla="*/ 2393244 h 6197600"/>
                <a:gd name="connsiteX6" fmla="*/ 22628 w 1490184"/>
                <a:gd name="connsiteY6" fmla="*/ 2935111 h 6197600"/>
                <a:gd name="connsiteX7" fmla="*/ 1467605 w 1490184"/>
                <a:gd name="connsiteY7" fmla="*/ 3420533 h 6197600"/>
                <a:gd name="connsiteX8" fmla="*/ 11339 w 1490184"/>
                <a:gd name="connsiteY8" fmla="*/ 3815644 h 6197600"/>
                <a:gd name="connsiteX9" fmla="*/ 1490183 w 1490184"/>
                <a:gd name="connsiteY9" fmla="*/ 4402666 h 6197600"/>
                <a:gd name="connsiteX10" fmla="*/ 50 w 1490184"/>
                <a:gd name="connsiteY10" fmla="*/ 4718755 h 6197600"/>
                <a:gd name="connsiteX11" fmla="*/ 1433739 w 1490184"/>
                <a:gd name="connsiteY11" fmla="*/ 5012267 h 6197600"/>
                <a:gd name="connsiteX12" fmla="*/ 858005 w 1490184"/>
                <a:gd name="connsiteY12" fmla="*/ 5226755 h 6197600"/>
                <a:gd name="connsiteX13" fmla="*/ 609650 w 1490184"/>
                <a:gd name="connsiteY13" fmla="*/ 5655733 h 6197600"/>
                <a:gd name="connsiteX14" fmla="*/ 609650 w 1490184"/>
                <a:gd name="connsiteY14" fmla="*/ 6197600 h 6197600"/>
                <a:gd name="connsiteX0" fmla="*/ 11291 w 1522167"/>
                <a:gd name="connsiteY0" fmla="*/ 0 h 6197600"/>
                <a:gd name="connsiteX1" fmla="*/ 1444980 w 1522167"/>
                <a:gd name="connsiteY1" fmla="*/ 417690 h 6197600"/>
                <a:gd name="connsiteX2" fmla="*/ 22580 w 1522167"/>
                <a:gd name="connsiteY2" fmla="*/ 869244 h 6197600"/>
                <a:gd name="connsiteX3" fmla="*/ 1444980 w 1522167"/>
                <a:gd name="connsiteY3" fmla="*/ 1343377 h 6197600"/>
                <a:gd name="connsiteX4" fmla="*/ 2 w 1522167"/>
                <a:gd name="connsiteY4" fmla="*/ 1896532 h 6197600"/>
                <a:gd name="connsiteX5" fmla="*/ 1433691 w 1522167"/>
                <a:gd name="connsiteY5" fmla="*/ 2393244 h 6197600"/>
                <a:gd name="connsiteX6" fmla="*/ 22580 w 1522167"/>
                <a:gd name="connsiteY6" fmla="*/ 2935111 h 6197600"/>
                <a:gd name="connsiteX7" fmla="*/ 1467557 w 1522167"/>
                <a:gd name="connsiteY7" fmla="*/ 3420533 h 6197600"/>
                <a:gd name="connsiteX8" fmla="*/ 11291 w 1522167"/>
                <a:gd name="connsiteY8" fmla="*/ 3815644 h 6197600"/>
                <a:gd name="connsiteX9" fmla="*/ 1490135 w 1522167"/>
                <a:gd name="connsiteY9" fmla="*/ 4402666 h 6197600"/>
                <a:gd name="connsiteX10" fmla="*/ 2 w 1522167"/>
                <a:gd name="connsiteY10" fmla="*/ 4718755 h 6197600"/>
                <a:gd name="connsiteX11" fmla="*/ 1501424 w 1522167"/>
                <a:gd name="connsiteY11" fmla="*/ 5249334 h 6197600"/>
                <a:gd name="connsiteX12" fmla="*/ 857957 w 1522167"/>
                <a:gd name="connsiteY12" fmla="*/ 5226755 h 6197600"/>
                <a:gd name="connsiteX13" fmla="*/ 609602 w 1522167"/>
                <a:gd name="connsiteY13" fmla="*/ 5655733 h 6197600"/>
                <a:gd name="connsiteX14" fmla="*/ 609602 w 1522167"/>
                <a:gd name="connsiteY14" fmla="*/ 6197600 h 6197600"/>
                <a:gd name="connsiteX0" fmla="*/ 11291 w 1500130"/>
                <a:gd name="connsiteY0" fmla="*/ 0 h 6197600"/>
                <a:gd name="connsiteX1" fmla="*/ 1444980 w 1500130"/>
                <a:gd name="connsiteY1" fmla="*/ 417690 h 6197600"/>
                <a:gd name="connsiteX2" fmla="*/ 22580 w 1500130"/>
                <a:gd name="connsiteY2" fmla="*/ 869244 h 6197600"/>
                <a:gd name="connsiteX3" fmla="*/ 1444980 w 1500130"/>
                <a:gd name="connsiteY3" fmla="*/ 1343377 h 6197600"/>
                <a:gd name="connsiteX4" fmla="*/ 2 w 1500130"/>
                <a:gd name="connsiteY4" fmla="*/ 1896532 h 6197600"/>
                <a:gd name="connsiteX5" fmla="*/ 1433691 w 1500130"/>
                <a:gd name="connsiteY5" fmla="*/ 2393244 h 6197600"/>
                <a:gd name="connsiteX6" fmla="*/ 22580 w 1500130"/>
                <a:gd name="connsiteY6" fmla="*/ 2935111 h 6197600"/>
                <a:gd name="connsiteX7" fmla="*/ 1467557 w 1500130"/>
                <a:gd name="connsiteY7" fmla="*/ 3420533 h 6197600"/>
                <a:gd name="connsiteX8" fmla="*/ 11291 w 1500130"/>
                <a:gd name="connsiteY8" fmla="*/ 3815644 h 6197600"/>
                <a:gd name="connsiteX9" fmla="*/ 1490135 w 1500130"/>
                <a:gd name="connsiteY9" fmla="*/ 4402666 h 6197600"/>
                <a:gd name="connsiteX10" fmla="*/ 2 w 1500130"/>
                <a:gd name="connsiteY10" fmla="*/ 4718755 h 6197600"/>
                <a:gd name="connsiteX11" fmla="*/ 1478847 w 1500130"/>
                <a:gd name="connsiteY11" fmla="*/ 5204178 h 6197600"/>
                <a:gd name="connsiteX12" fmla="*/ 857957 w 1500130"/>
                <a:gd name="connsiteY12" fmla="*/ 5226755 h 6197600"/>
                <a:gd name="connsiteX13" fmla="*/ 609602 w 1500130"/>
                <a:gd name="connsiteY13" fmla="*/ 5655733 h 6197600"/>
                <a:gd name="connsiteX14" fmla="*/ 609602 w 1500130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57987 w 1490166"/>
                <a:gd name="connsiteY12" fmla="*/ 52267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0 w 1490165"/>
                <a:gd name="connsiteY0" fmla="*/ 0 h 6197600"/>
                <a:gd name="connsiteX1" fmla="*/ 1445009 w 1490165"/>
                <a:gd name="connsiteY1" fmla="*/ 417690 h 6197600"/>
                <a:gd name="connsiteX2" fmla="*/ 22609 w 1490165"/>
                <a:gd name="connsiteY2" fmla="*/ 869244 h 6197600"/>
                <a:gd name="connsiteX3" fmla="*/ 1445009 w 1490165"/>
                <a:gd name="connsiteY3" fmla="*/ 1343377 h 6197600"/>
                <a:gd name="connsiteX4" fmla="*/ 31 w 1490165"/>
                <a:gd name="connsiteY4" fmla="*/ 1896532 h 6197600"/>
                <a:gd name="connsiteX5" fmla="*/ 1433720 w 1490165"/>
                <a:gd name="connsiteY5" fmla="*/ 2393244 h 6197600"/>
                <a:gd name="connsiteX6" fmla="*/ 22609 w 1490165"/>
                <a:gd name="connsiteY6" fmla="*/ 2935111 h 6197600"/>
                <a:gd name="connsiteX7" fmla="*/ 1467586 w 1490165"/>
                <a:gd name="connsiteY7" fmla="*/ 3420533 h 6197600"/>
                <a:gd name="connsiteX8" fmla="*/ 11320 w 1490165"/>
                <a:gd name="connsiteY8" fmla="*/ 3815644 h 6197600"/>
                <a:gd name="connsiteX9" fmla="*/ 1490164 w 1490165"/>
                <a:gd name="connsiteY9" fmla="*/ 4402666 h 6197600"/>
                <a:gd name="connsiteX10" fmla="*/ 31 w 1490165"/>
                <a:gd name="connsiteY10" fmla="*/ 4718755 h 6197600"/>
                <a:gd name="connsiteX11" fmla="*/ 1445009 w 1490165"/>
                <a:gd name="connsiteY11" fmla="*/ 5192890 h 6197600"/>
                <a:gd name="connsiteX12" fmla="*/ 857986 w 1490165"/>
                <a:gd name="connsiteY12" fmla="*/ 5226755 h 6197600"/>
                <a:gd name="connsiteX13" fmla="*/ 609631 w 1490165"/>
                <a:gd name="connsiteY13" fmla="*/ 5655733 h 6197600"/>
                <a:gd name="connsiteX14" fmla="*/ 609631 w 1490165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54788 w 1490166"/>
                <a:gd name="connsiteY13" fmla="*/ 5870222 h 6197600"/>
                <a:gd name="connsiteX14" fmla="*/ 609632 w 1490166"/>
                <a:gd name="connsiteY14" fmla="*/ 6197600 h 6197600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54788 w 1490166"/>
                <a:gd name="connsiteY13" fmla="*/ 5870222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54788 w 1490166"/>
                <a:gd name="connsiteY13" fmla="*/ 5791199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982164 w 1490166"/>
                <a:gd name="connsiteY12" fmla="*/ 5486399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32 w 1490166"/>
                <a:gd name="connsiteY4" fmla="*/ 1896532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806221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32 w 1490166"/>
                <a:gd name="connsiteY6" fmla="*/ 2777067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292 w 1477165"/>
                <a:gd name="connsiteY0" fmla="*/ 0 h 6705601"/>
                <a:gd name="connsiteX1" fmla="*/ 1444981 w 1477165"/>
                <a:gd name="connsiteY1" fmla="*/ 417690 h 6705601"/>
                <a:gd name="connsiteX2" fmla="*/ 22581 w 1477165"/>
                <a:gd name="connsiteY2" fmla="*/ 869244 h 6705601"/>
                <a:gd name="connsiteX3" fmla="*/ 1444981 w 1477165"/>
                <a:gd name="connsiteY3" fmla="*/ 1343377 h 6705601"/>
                <a:gd name="connsiteX4" fmla="*/ 11292 w 1477165"/>
                <a:gd name="connsiteY4" fmla="*/ 1783643 h 6705601"/>
                <a:gd name="connsiteX5" fmla="*/ 1456269 w 1477165"/>
                <a:gd name="connsiteY5" fmla="*/ 2291644 h 6705601"/>
                <a:gd name="connsiteX6" fmla="*/ 3 w 1477165"/>
                <a:gd name="connsiteY6" fmla="*/ 2777067 h 6705601"/>
                <a:gd name="connsiteX7" fmla="*/ 1444980 w 1477165"/>
                <a:gd name="connsiteY7" fmla="*/ 3262489 h 6705601"/>
                <a:gd name="connsiteX8" fmla="*/ 11292 w 1477165"/>
                <a:gd name="connsiteY8" fmla="*/ 3815644 h 6705601"/>
                <a:gd name="connsiteX9" fmla="*/ 1456270 w 1477165"/>
                <a:gd name="connsiteY9" fmla="*/ 4233332 h 6705601"/>
                <a:gd name="connsiteX10" fmla="*/ 3 w 1477165"/>
                <a:gd name="connsiteY10" fmla="*/ 4718755 h 6705601"/>
                <a:gd name="connsiteX11" fmla="*/ 1444981 w 1477165"/>
                <a:gd name="connsiteY11" fmla="*/ 5192890 h 6705601"/>
                <a:gd name="connsiteX12" fmla="*/ 982135 w 1477165"/>
                <a:gd name="connsiteY12" fmla="*/ 5486399 h 6705601"/>
                <a:gd name="connsiteX13" fmla="*/ 733782 w 1477165"/>
                <a:gd name="connsiteY13" fmla="*/ 5813777 h 6705601"/>
                <a:gd name="connsiteX14" fmla="*/ 688625 w 1477165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718755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639733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66371" h="6649157">
                  <a:moveTo>
                    <a:pt x="22586" y="0"/>
                  </a:moveTo>
                  <a:cubicBezTo>
                    <a:pt x="812807" y="115711"/>
                    <a:pt x="1444986" y="225779"/>
                    <a:pt x="1444986" y="361246"/>
                  </a:cubicBezTo>
                  <a:cubicBezTo>
                    <a:pt x="1444986" y="496713"/>
                    <a:pt x="22586" y="658519"/>
                    <a:pt x="22586" y="812800"/>
                  </a:cubicBezTo>
                  <a:cubicBezTo>
                    <a:pt x="22586" y="967081"/>
                    <a:pt x="1446868" y="1115718"/>
                    <a:pt x="1444986" y="1286933"/>
                  </a:cubicBezTo>
                  <a:cubicBezTo>
                    <a:pt x="1443105" y="1458148"/>
                    <a:pt x="9416" y="1569155"/>
                    <a:pt x="11297" y="1727199"/>
                  </a:cubicBezTo>
                  <a:cubicBezTo>
                    <a:pt x="13178" y="1885243"/>
                    <a:pt x="1454393" y="2112904"/>
                    <a:pt x="1456274" y="2235200"/>
                  </a:cubicBezTo>
                  <a:cubicBezTo>
                    <a:pt x="1458156" y="2357496"/>
                    <a:pt x="1889" y="2558816"/>
                    <a:pt x="8" y="2720623"/>
                  </a:cubicBezTo>
                  <a:cubicBezTo>
                    <a:pt x="-1873" y="2882430"/>
                    <a:pt x="1443104" y="3032949"/>
                    <a:pt x="1444985" y="3206045"/>
                  </a:cubicBezTo>
                  <a:cubicBezTo>
                    <a:pt x="1446866" y="3379141"/>
                    <a:pt x="9415" y="3597393"/>
                    <a:pt x="11297" y="3759200"/>
                  </a:cubicBezTo>
                  <a:cubicBezTo>
                    <a:pt x="13179" y="3921007"/>
                    <a:pt x="1458156" y="4039540"/>
                    <a:pt x="1456275" y="4176888"/>
                  </a:cubicBezTo>
                  <a:cubicBezTo>
                    <a:pt x="1454394" y="4314236"/>
                    <a:pt x="3771" y="4440296"/>
                    <a:pt x="8" y="4583289"/>
                  </a:cubicBezTo>
                  <a:cubicBezTo>
                    <a:pt x="-3755" y="4726282"/>
                    <a:pt x="1270008" y="4893735"/>
                    <a:pt x="1433697" y="5034846"/>
                  </a:cubicBezTo>
                  <a:cubicBezTo>
                    <a:pt x="1597386" y="5175957"/>
                    <a:pt x="1098792" y="5309541"/>
                    <a:pt x="982140" y="5429955"/>
                  </a:cubicBezTo>
                  <a:cubicBezTo>
                    <a:pt x="865488" y="5550369"/>
                    <a:pt x="782705" y="5554133"/>
                    <a:pt x="733787" y="5757333"/>
                  </a:cubicBezTo>
                  <a:cubicBezTo>
                    <a:pt x="684869" y="5960533"/>
                    <a:pt x="667933" y="6459127"/>
                    <a:pt x="688630" y="6649157"/>
                  </a:cubicBezTo>
                </a:path>
              </a:pathLst>
            </a:cu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47" name="テキスト ボックス 146"/>
            <p:cNvSpPr txBox="1"/>
            <p:nvPr/>
          </p:nvSpPr>
          <p:spPr>
            <a:xfrm>
              <a:off x="2533170" y="2095020"/>
              <a:ext cx="517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3</a:t>
              </a:r>
              <a:endParaRPr kumimoji="1" lang="ja-JP" altLang="en-US" dirty="0"/>
            </a:p>
          </p:txBody>
        </p:sp>
        <p:sp>
          <p:nvSpPr>
            <p:cNvPr id="164" name="フリーフォーム 163"/>
            <p:cNvSpPr/>
            <p:nvPr/>
          </p:nvSpPr>
          <p:spPr>
            <a:xfrm flipH="1">
              <a:off x="3066594" y="2072570"/>
              <a:ext cx="79305" cy="504529"/>
            </a:xfrm>
            <a:custGeom>
              <a:avLst/>
              <a:gdLst>
                <a:gd name="connsiteX0" fmla="*/ 11296 w 1478851"/>
                <a:gd name="connsiteY0" fmla="*/ 0 h 6197600"/>
                <a:gd name="connsiteX1" fmla="*/ 1478851 w 1478851"/>
                <a:gd name="connsiteY1" fmla="*/ 666044 h 6197600"/>
                <a:gd name="connsiteX2" fmla="*/ 11296 w 1478851"/>
                <a:gd name="connsiteY2" fmla="*/ 1253067 h 6197600"/>
                <a:gd name="connsiteX3" fmla="*/ 1433696 w 1478851"/>
                <a:gd name="connsiteY3" fmla="*/ 1919111 h 6197600"/>
                <a:gd name="connsiteX4" fmla="*/ 7 w 1478851"/>
                <a:gd name="connsiteY4" fmla="*/ 2280355 h 6197600"/>
                <a:gd name="connsiteX5" fmla="*/ 1456273 w 1478851"/>
                <a:gd name="connsiteY5" fmla="*/ 2675467 h 6197600"/>
                <a:gd name="connsiteX6" fmla="*/ 11296 w 1478851"/>
                <a:gd name="connsiteY6" fmla="*/ 3014133 h 6197600"/>
                <a:gd name="connsiteX7" fmla="*/ 1467562 w 1478851"/>
                <a:gd name="connsiteY7" fmla="*/ 3420533 h 6197600"/>
                <a:gd name="connsiteX8" fmla="*/ 11296 w 1478851"/>
                <a:gd name="connsiteY8" fmla="*/ 3702755 h 6197600"/>
                <a:gd name="connsiteX9" fmla="*/ 1444985 w 1478851"/>
                <a:gd name="connsiteY9" fmla="*/ 4165600 h 6197600"/>
                <a:gd name="connsiteX10" fmla="*/ 11296 w 1478851"/>
                <a:gd name="connsiteY10" fmla="*/ 4436533 h 6197600"/>
                <a:gd name="connsiteX11" fmla="*/ 1433696 w 1478851"/>
                <a:gd name="connsiteY11" fmla="*/ 5012267 h 6197600"/>
                <a:gd name="connsiteX12" fmla="*/ 857962 w 1478851"/>
                <a:gd name="connsiteY12" fmla="*/ 5226755 h 6197600"/>
                <a:gd name="connsiteX13" fmla="*/ 609607 w 1478851"/>
                <a:gd name="connsiteY13" fmla="*/ 5655733 h 6197600"/>
                <a:gd name="connsiteX14" fmla="*/ 609607 w 1478851"/>
                <a:gd name="connsiteY14" fmla="*/ 6197600 h 6197600"/>
                <a:gd name="connsiteX0" fmla="*/ 11296 w 1478852"/>
                <a:gd name="connsiteY0" fmla="*/ 0 h 6197600"/>
                <a:gd name="connsiteX1" fmla="*/ 1478851 w 1478852"/>
                <a:gd name="connsiteY1" fmla="*/ 666044 h 6197600"/>
                <a:gd name="connsiteX2" fmla="*/ 22585 w 1478852"/>
                <a:gd name="connsiteY2" fmla="*/ 1038578 h 6197600"/>
                <a:gd name="connsiteX3" fmla="*/ 1433696 w 1478852"/>
                <a:gd name="connsiteY3" fmla="*/ 1919111 h 6197600"/>
                <a:gd name="connsiteX4" fmla="*/ 7 w 1478852"/>
                <a:gd name="connsiteY4" fmla="*/ 2280355 h 6197600"/>
                <a:gd name="connsiteX5" fmla="*/ 1456273 w 1478852"/>
                <a:gd name="connsiteY5" fmla="*/ 2675467 h 6197600"/>
                <a:gd name="connsiteX6" fmla="*/ 11296 w 1478852"/>
                <a:gd name="connsiteY6" fmla="*/ 3014133 h 6197600"/>
                <a:gd name="connsiteX7" fmla="*/ 1467562 w 1478852"/>
                <a:gd name="connsiteY7" fmla="*/ 3420533 h 6197600"/>
                <a:gd name="connsiteX8" fmla="*/ 11296 w 1478852"/>
                <a:gd name="connsiteY8" fmla="*/ 3702755 h 6197600"/>
                <a:gd name="connsiteX9" fmla="*/ 1444985 w 1478852"/>
                <a:gd name="connsiteY9" fmla="*/ 4165600 h 6197600"/>
                <a:gd name="connsiteX10" fmla="*/ 11296 w 1478852"/>
                <a:gd name="connsiteY10" fmla="*/ 4436533 h 6197600"/>
                <a:gd name="connsiteX11" fmla="*/ 1433696 w 1478852"/>
                <a:gd name="connsiteY11" fmla="*/ 5012267 h 6197600"/>
                <a:gd name="connsiteX12" fmla="*/ 857962 w 1478852"/>
                <a:gd name="connsiteY12" fmla="*/ 5226755 h 6197600"/>
                <a:gd name="connsiteX13" fmla="*/ 609607 w 1478852"/>
                <a:gd name="connsiteY13" fmla="*/ 5655733 h 6197600"/>
                <a:gd name="connsiteX14" fmla="*/ 609607 w 1478852"/>
                <a:gd name="connsiteY14" fmla="*/ 6197600 h 6197600"/>
                <a:gd name="connsiteX0" fmla="*/ 11291 w 1478847"/>
                <a:gd name="connsiteY0" fmla="*/ 0 h 6197600"/>
                <a:gd name="connsiteX1" fmla="*/ 1478846 w 1478847"/>
                <a:gd name="connsiteY1" fmla="*/ 666044 h 6197600"/>
                <a:gd name="connsiteX2" fmla="*/ 22580 w 1478847"/>
                <a:gd name="connsiteY2" fmla="*/ 1038578 h 6197600"/>
                <a:gd name="connsiteX3" fmla="*/ 1467558 w 1478847"/>
                <a:gd name="connsiteY3" fmla="*/ 1648178 h 6197600"/>
                <a:gd name="connsiteX4" fmla="*/ 2 w 1478847"/>
                <a:gd name="connsiteY4" fmla="*/ 2280355 h 6197600"/>
                <a:gd name="connsiteX5" fmla="*/ 1456268 w 1478847"/>
                <a:gd name="connsiteY5" fmla="*/ 2675467 h 6197600"/>
                <a:gd name="connsiteX6" fmla="*/ 11291 w 1478847"/>
                <a:gd name="connsiteY6" fmla="*/ 3014133 h 6197600"/>
                <a:gd name="connsiteX7" fmla="*/ 1467557 w 1478847"/>
                <a:gd name="connsiteY7" fmla="*/ 3420533 h 6197600"/>
                <a:gd name="connsiteX8" fmla="*/ 11291 w 1478847"/>
                <a:gd name="connsiteY8" fmla="*/ 3702755 h 6197600"/>
                <a:gd name="connsiteX9" fmla="*/ 1444980 w 1478847"/>
                <a:gd name="connsiteY9" fmla="*/ 4165600 h 6197600"/>
                <a:gd name="connsiteX10" fmla="*/ 11291 w 1478847"/>
                <a:gd name="connsiteY10" fmla="*/ 4436533 h 6197600"/>
                <a:gd name="connsiteX11" fmla="*/ 1433691 w 1478847"/>
                <a:gd name="connsiteY11" fmla="*/ 5012267 h 6197600"/>
                <a:gd name="connsiteX12" fmla="*/ 857957 w 1478847"/>
                <a:gd name="connsiteY12" fmla="*/ 5226755 h 6197600"/>
                <a:gd name="connsiteX13" fmla="*/ 609602 w 1478847"/>
                <a:gd name="connsiteY13" fmla="*/ 5655733 h 6197600"/>
                <a:gd name="connsiteX14" fmla="*/ 609602 w 1478847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56275 w 1467564"/>
                <a:gd name="connsiteY3" fmla="*/ 1648178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4289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44986 w 1456274"/>
                <a:gd name="connsiteY3" fmla="*/ 1535289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33697 w 1456274"/>
                <a:gd name="connsiteY3" fmla="*/ 1343377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56267 w 1467556"/>
                <a:gd name="connsiteY5" fmla="*/ 2675467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702755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815644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90134"/>
                <a:gd name="connsiteY0" fmla="*/ 0 h 6197600"/>
                <a:gd name="connsiteX1" fmla="*/ 1444979 w 1490134"/>
                <a:gd name="connsiteY1" fmla="*/ 417690 h 6197600"/>
                <a:gd name="connsiteX2" fmla="*/ 22579 w 1490134"/>
                <a:gd name="connsiteY2" fmla="*/ 869244 h 6197600"/>
                <a:gd name="connsiteX3" fmla="*/ 1444979 w 1490134"/>
                <a:gd name="connsiteY3" fmla="*/ 1343377 h 6197600"/>
                <a:gd name="connsiteX4" fmla="*/ 1 w 1490134"/>
                <a:gd name="connsiteY4" fmla="*/ 1896532 h 6197600"/>
                <a:gd name="connsiteX5" fmla="*/ 1433690 w 1490134"/>
                <a:gd name="connsiteY5" fmla="*/ 2393244 h 6197600"/>
                <a:gd name="connsiteX6" fmla="*/ 22579 w 1490134"/>
                <a:gd name="connsiteY6" fmla="*/ 2935111 h 6197600"/>
                <a:gd name="connsiteX7" fmla="*/ 1467556 w 1490134"/>
                <a:gd name="connsiteY7" fmla="*/ 3420533 h 6197600"/>
                <a:gd name="connsiteX8" fmla="*/ 11290 w 1490134"/>
                <a:gd name="connsiteY8" fmla="*/ 3815644 h 6197600"/>
                <a:gd name="connsiteX9" fmla="*/ 1490134 w 1490134"/>
                <a:gd name="connsiteY9" fmla="*/ 4402666 h 6197600"/>
                <a:gd name="connsiteX10" fmla="*/ 11290 w 1490134"/>
                <a:gd name="connsiteY10" fmla="*/ 4436533 h 6197600"/>
                <a:gd name="connsiteX11" fmla="*/ 1433690 w 1490134"/>
                <a:gd name="connsiteY11" fmla="*/ 5012267 h 6197600"/>
                <a:gd name="connsiteX12" fmla="*/ 857956 w 1490134"/>
                <a:gd name="connsiteY12" fmla="*/ 5226755 h 6197600"/>
                <a:gd name="connsiteX13" fmla="*/ 609601 w 1490134"/>
                <a:gd name="connsiteY13" fmla="*/ 5655733 h 6197600"/>
                <a:gd name="connsiteX14" fmla="*/ 609601 w 1490134"/>
                <a:gd name="connsiteY14" fmla="*/ 6197600 h 6197600"/>
                <a:gd name="connsiteX0" fmla="*/ 11339 w 1490184"/>
                <a:gd name="connsiteY0" fmla="*/ 0 h 6197600"/>
                <a:gd name="connsiteX1" fmla="*/ 1445028 w 1490184"/>
                <a:gd name="connsiteY1" fmla="*/ 417690 h 6197600"/>
                <a:gd name="connsiteX2" fmla="*/ 22628 w 1490184"/>
                <a:gd name="connsiteY2" fmla="*/ 869244 h 6197600"/>
                <a:gd name="connsiteX3" fmla="*/ 1445028 w 1490184"/>
                <a:gd name="connsiteY3" fmla="*/ 1343377 h 6197600"/>
                <a:gd name="connsiteX4" fmla="*/ 50 w 1490184"/>
                <a:gd name="connsiteY4" fmla="*/ 1896532 h 6197600"/>
                <a:gd name="connsiteX5" fmla="*/ 1433739 w 1490184"/>
                <a:gd name="connsiteY5" fmla="*/ 2393244 h 6197600"/>
                <a:gd name="connsiteX6" fmla="*/ 22628 w 1490184"/>
                <a:gd name="connsiteY6" fmla="*/ 2935111 h 6197600"/>
                <a:gd name="connsiteX7" fmla="*/ 1467605 w 1490184"/>
                <a:gd name="connsiteY7" fmla="*/ 3420533 h 6197600"/>
                <a:gd name="connsiteX8" fmla="*/ 11339 w 1490184"/>
                <a:gd name="connsiteY8" fmla="*/ 3815644 h 6197600"/>
                <a:gd name="connsiteX9" fmla="*/ 1490183 w 1490184"/>
                <a:gd name="connsiteY9" fmla="*/ 4402666 h 6197600"/>
                <a:gd name="connsiteX10" fmla="*/ 50 w 1490184"/>
                <a:gd name="connsiteY10" fmla="*/ 4718755 h 6197600"/>
                <a:gd name="connsiteX11" fmla="*/ 1433739 w 1490184"/>
                <a:gd name="connsiteY11" fmla="*/ 5012267 h 6197600"/>
                <a:gd name="connsiteX12" fmla="*/ 858005 w 1490184"/>
                <a:gd name="connsiteY12" fmla="*/ 5226755 h 6197600"/>
                <a:gd name="connsiteX13" fmla="*/ 609650 w 1490184"/>
                <a:gd name="connsiteY13" fmla="*/ 5655733 h 6197600"/>
                <a:gd name="connsiteX14" fmla="*/ 609650 w 1490184"/>
                <a:gd name="connsiteY14" fmla="*/ 6197600 h 6197600"/>
                <a:gd name="connsiteX0" fmla="*/ 11291 w 1522167"/>
                <a:gd name="connsiteY0" fmla="*/ 0 h 6197600"/>
                <a:gd name="connsiteX1" fmla="*/ 1444980 w 1522167"/>
                <a:gd name="connsiteY1" fmla="*/ 417690 h 6197600"/>
                <a:gd name="connsiteX2" fmla="*/ 22580 w 1522167"/>
                <a:gd name="connsiteY2" fmla="*/ 869244 h 6197600"/>
                <a:gd name="connsiteX3" fmla="*/ 1444980 w 1522167"/>
                <a:gd name="connsiteY3" fmla="*/ 1343377 h 6197600"/>
                <a:gd name="connsiteX4" fmla="*/ 2 w 1522167"/>
                <a:gd name="connsiteY4" fmla="*/ 1896532 h 6197600"/>
                <a:gd name="connsiteX5" fmla="*/ 1433691 w 1522167"/>
                <a:gd name="connsiteY5" fmla="*/ 2393244 h 6197600"/>
                <a:gd name="connsiteX6" fmla="*/ 22580 w 1522167"/>
                <a:gd name="connsiteY6" fmla="*/ 2935111 h 6197600"/>
                <a:gd name="connsiteX7" fmla="*/ 1467557 w 1522167"/>
                <a:gd name="connsiteY7" fmla="*/ 3420533 h 6197600"/>
                <a:gd name="connsiteX8" fmla="*/ 11291 w 1522167"/>
                <a:gd name="connsiteY8" fmla="*/ 3815644 h 6197600"/>
                <a:gd name="connsiteX9" fmla="*/ 1490135 w 1522167"/>
                <a:gd name="connsiteY9" fmla="*/ 4402666 h 6197600"/>
                <a:gd name="connsiteX10" fmla="*/ 2 w 1522167"/>
                <a:gd name="connsiteY10" fmla="*/ 4718755 h 6197600"/>
                <a:gd name="connsiteX11" fmla="*/ 1501424 w 1522167"/>
                <a:gd name="connsiteY11" fmla="*/ 5249334 h 6197600"/>
                <a:gd name="connsiteX12" fmla="*/ 857957 w 1522167"/>
                <a:gd name="connsiteY12" fmla="*/ 5226755 h 6197600"/>
                <a:gd name="connsiteX13" fmla="*/ 609602 w 1522167"/>
                <a:gd name="connsiteY13" fmla="*/ 5655733 h 6197600"/>
                <a:gd name="connsiteX14" fmla="*/ 609602 w 1522167"/>
                <a:gd name="connsiteY14" fmla="*/ 6197600 h 6197600"/>
                <a:gd name="connsiteX0" fmla="*/ 11291 w 1500130"/>
                <a:gd name="connsiteY0" fmla="*/ 0 h 6197600"/>
                <a:gd name="connsiteX1" fmla="*/ 1444980 w 1500130"/>
                <a:gd name="connsiteY1" fmla="*/ 417690 h 6197600"/>
                <a:gd name="connsiteX2" fmla="*/ 22580 w 1500130"/>
                <a:gd name="connsiteY2" fmla="*/ 869244 h 6197600"/>
                <a:gd name="connsiteX3" fmla="*/ 1444980 w 1500130"/>
                <a:gd name="connsiteY3" fmla="*/ 1343377 h 6197600"/>
                <a:gd name="connsiteX4" fmla="*/ 2 w 1500130"/>
                <a:gd name="connsiteY4" fmla="*/ 1896532 h 6197600"/>
                <a:gd name="connsiteX5" fmla="*/ 1433691 w 1500130"/>
                <a:gd name="connsiteY5" fmla="*/ 2393244 h 6197600"/>
                <a:gd name="connsiteX6" fmla="*/ 22580 w 1500130"/>
                <a:gd name="connsiteY6" fmla="*/ 2935111 h 6197600"/>
                <a:gd name="connsiteX7" fmla="*/ 1467557 w 1500130"/>
                <a:gd name="connsiteY7" fmla="*/ 3420533 h 6197600"/>
                <a:gd name="connsiteX8" fmla="*/ 11291 w 1500130"/>
                <a:gd name="connsiteY8" fmla="*/ 3815644 h 6197600"/>
                <a:gd name="connsiteX9" fmla="*/ 1490135 w 1500130"/>
                <a:gd name="connsiteY9" fmla="*/ 4402666 h 6197600"/>
                <a:gd name="connsiteX10" fmla="*/ 2 w 1500130"/>
                <a:gd name="connsiteY10" fmla="*/ 4718755 h 6197600"/>
                <a:gd name="connsiteX11" fmla="*/ 1478847 w 1500130"/>
                <a:gd name="connsiteY11" fmla="*/ 5204178 h 6197600"/>
                <a:gd name="connsiteX12" fmla="*/ 857957 w 1500130"/>
                <a:gd name="connsiteY12" fmla="*/ 5226755 h 6197600"/>
                <a:gd name="connsiteX13" fmla="*/ 609602 w 1500130"/>
                <a:gd name="connsiteY13" fmla="*/ 5655733 h 6197600"/>
                <a:gd name="connsiteX14" fmla="*/ 609602 w 1500130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57987 w 1490166"/>
                <a:gd name="connsiteY12" fmla="*/ 52267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0 w 1490165"/>
                <a:gd name="connsiteY0" fmla="*/ 0 h 6197600"/>
                <a:gd name="connsiteX1" fmla="*/ 1445009 w 1490165"/>
                <a:gd name="connsiteY1" fmla="*/ 417690 h 6197600"/>
                <a:gd name="connsiteX2" fmla="*/ 22609 w 1490165"/>
                <a:gd name="connsiteY2" fmla="*/ 869244 h 6197600"/>
                <a:gd name="connsiteX3" fmla="*/ 1445009 w 1490165"/>
                <a:gd name="connsiteY3" fmla="*/ 1343377 h 6197600"/>
                <a:gd name="connsiteX4" fmla="*/ 31 w 1490165"/>
                <a:gd name="connsiteY4" fmla="*/ 1896532 h 6197600"/>
                <a:gd name="connsiteX5" fmla="*/ 1433720 w 1490165"/>
                <a:gd name="connsiteY5" fmla="*/ 2393244 h 6197600"/>
                <a:gd name="connsiteX6" fmla="*/ 22609 w 1490165"/>
                <a:gd name="connsiteY6" fmla="*/ 2935111 h 6197600"/>
                <a:gd name="connsiteX7" fmla="*/ 1467586 w 1490165"/>
                <a:gd name="connsiteY7" fmla="*/ 3420533 h 6197600"/>
                <a:gd name="connsiteX8" fmla="*/ 11320 w 1490165"/>
                <a:gd name="connsiteY8" fmla="*/ 3815644 h 6197600"/>
                <a:gd name="connsiteX9" fmla="*/ 1490164 w 1490165"/>
                <a:gd name="connsiteY9" fmla="*/ 4402666 h 6197600"/>
                <a:gd name="connsiteX10" fmla="*/ 31 w 1490165"/>
                <a:gd name="connsiteY10" fmla="*/ 4718755 h 6197600"/>
                <a:gd name="connsiteX11" fmla="*/ 1445009 w 1490165"/>
                <a:gd name="connsiteY11" fmla="*/ 5192890 h 6197600"/>
                <a:gd name="connsiteX12" fmla="*/ 857986 w 1490165"/>
                <a:gd name="connsiteY12" fmla="*/ 5226755 h 6197600"/>
                <a:gd name="connsiteX13" fmla="*/ 609631 w 1490165"/>
                <a:gd name="connsiteY13" fmla="*/ 5655733 h 6197600"/>
                <a:gd name="connsiteX14" fmla="*/ 609631 w 1490165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54788 w 1490166"/>
                <a:gd name="connsiteY13" fmla="*/ 5870222 h 6197600"/>
                <a:gd name="connsiteX14" fmla="*/ 609632 w 1490166"/>
                <a:gd name="connsiteY14" fmla="*/ 6197600 h 6197600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54788 w 1490166"/>
                <a:gd name="connsiteY13" fmla="*/ 5870222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54788 w 1490166"/>
                <a:gd name="connsiteY13" fmla="*/ 5791199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982164 w 1490166"/>
                <a:gd name="connsiteY12" fmla="*/ 5486399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32 w 1490166"/>
                <a:gd name="connsiteY4" fmla="*/ 1896532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806221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32 w 1490166"/>
                <a:gd name="connsiteY6" fmla="*/ 2777067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292 w 1477165"/>
                <a:gd name="connsiteY0" fmla="*/ 0 h 6705601"/>
                <a:gd name="connsiteX1" fmla="*/ 1444981 w 1477165"/>
                <a:gd name="connsiteY1" fmla="*/ 417690 h 6705601"/>
                <a:gd name="connsiteX2" fmla="*/ 22581 w 1477165"/>
                <a:gd name="connsiteY2" fmla="*/ 869244 h 6705601"/>
                <a:gd name="connsiteX3" fmla="*/ 1444981 w 1477165"/>
                <a:gd name="connsiteY3" fmla="*/ 1343377 h 6705601"/>
                <a:gd name="connsiteX4" fmla="*/ 11292 w 1477165"/>
                <a:gd name="connsiteY4" fmla="*/ 1783643 h 6705601"/>
                <a:gd name="connsiteX5" fmla="*/ 1456269 w 1477165"/>
                <a:gd name="connsiteY5" fmla="*/ 2291644 h 6705601"/>
                <a:gd name="connsiteX6" fmla="*/ 3 w 1477165"/>
                <a:gd name="connsiteY6" fmla="*/ 2777067 h 6705601"/>
                <a:gd name="connsiteX7" fmla="*/ 1444980 w 1477165"/>
                <a:gd name="connsiteY7" fmla="*/ 3262489 h 6705601"/>
                <a:gd name="connsiteX8" fmla="*/ 11292 w 1477165"/>
                <a:gd name="connsiteY8" fmla="*/ 3815644 h 6705601"/>
                <a:gd name="connsiteX9" fmla="*/ 1456270 w 1477165"/>
                <a:gd name="connsiteY9" fmla="*/ 4233332 h 6705601"/>
                <a:gd name="connsiteX10" fmla="*/ 3 w 1477165"/>
                <a:gd name="connsiteY10" fmla="*/ 4718755 h 6705601"/>
                <a:gd name="connsiteX11" fmla="*/ 1444981 w 1477165"/>
                <a:gd name="connsiteY11" fmla="*/ 5192890 h 6705601"/>
                <a:gd name="connsiteX12" fmla="*/ 982135 w 1477165"/>
                <a:gd name="connsiteY12" fmla="*/ 5486399 h 6705601"/>
                <a:gd name="connsiteX13" fmla="*/ 733782 w 1477165"/>
                <a:gd name="connsiteY13" fmla="*/ 5813777 h 6705601"/>
                <a:gd name="connsiteX14" fmla="*/ 688625 w 1477165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718755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639733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66371" h="6649157">
                  <a:moveTo>
                    <a:pt x="22586" y="0"/>
                  </a:moveTo>
                  <a:cubicBezTo>
                    <a:pt x="812807" y="115711"/>
                    <a:pt x="1444986" y="225779"/>
                    <a:pt x="1444986" y="361246"/>
                  </a:cubicBezTo>
                  <a:cubicBezTo>
                    <a:pt x="1444986" y="496713"/>
                    <a:pt x="22586" y="658519"/>
                    <a:pt x="22586" y="812800"/>
                  </a:cubicBezTo>
                  <a:cubicBezTo>
                    <a:pt x="22586" y="967081"/>
                    <a:pt x="1446868" y="1115718"/>
                    <a:pt x="1444986" y="1286933"/>
                  </a:cubicBezTo>
                  <a:cubicBezTo>
                    <a:pt x="1443105" y="1458148"/>
                    <a:pt x="9416" y="1569155"/>
                    <a:pt x="11297" y="1727199"/>
                  </a:cubicBezTo>
                  <a:cubicBezTo>
                    <a:pt x="13178" y="1885243"/>
                    <a:pt x="1454393" y="2112904"/>
                    <a:pt x="1456274" y="2235200"/>
                  </a:cubicBezTo>
                  <a:cubicBezTo>
                    <a:pt x="1458156" y="2357496"/>
                    <a:pt x="1889" y="2558816"/>
                    <a:pt x="8" y="2720623"/>
                  </a:cubicBezTo>
                  <a:cubicBezTo>
                    <a:pt x="-1873" y="2882430"/>
                    <a:pt x="1443104" y="3032949"/>
                    <a:pt x="1444985" y="3206045"/>
                  </a:cubicBezTo>
                  <a:cubicBezTo>
                    <a:pt x="1446866" y="3379141"/>
                    <a:pt x="9415" y="3597393"/>
                    <a:pt x="11297" y="3759200"/>
                  </a:cubicBezTo>
                  <a:cubicBezTo>
                    <a:pt x="13179" y="3921007"/>
                    <a:pt x="1458156" y="4039540"/>
                    <a:pt x="1456275" y="4176888"/>
                  </a:cubicBezTo>
                  <a:cubicBezTo>
                    <a:pt x="1454394" y="4314236"/>
                    <a:pt x="3771" y="4440296"/>
                    <a:pt x="8" y="4583289"/>
                  </a:cubicBezTo>
                  <a:cubicBezTo>
                    <a:pt x="-3755" y="4726282"/>
                    <a:pt x="1270008" y="4893735"/>
                    <a:pt x="1433697" y="5034846"/>
                  </a:cubicBezTo>
                  <a:cubicBezTo>
                    <a:pt x="1597386" y="5175957"/>
                    <a:pt x="1098792" y="5309541"/>
                    <a:pt x="982140" y="5429955"/>
                  </a:cubicBezTo>
                  <a:cubicBezTo>
                    <a:pt x="865488" y="5550369"/>
                    <a:pt x="782705" y="5554133"/>
                    <a:pt x="733787" y="5757333"/>
                  </a:cubicBezTo>
                  <a:cubicBezTo>
                    <a:pt x="684869" y="5960533"/>
                    <a:pt x="667933" y="6459127"/>
                    <a:pt x="688630" y="6649157"/>
                  </a:cubicBezTo>
                </a:path>
              </a:pathLst>
            </a:cu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65" name="テキスト ボックス 164"/>
            <p:cNvSpPr txBox="1"/>
            <p:nvPr/>
          </p:nvSpPr>
          <p:spPr>
            <a:xfrm>
              <a:off x="3072984" y="2090166"/>
              <a:ext cx="517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4</a:t>
              </a:r>
              <a:endParaRPr kumimoji="1" lang="ja-JP" altLang="en-US" dirty="0"/>
            </a:p>
          </p:txBody>
        </p:sp>
        <p:sp>
          <p:nvSpPr>
            <p:cNvPr id="166" name="フリーフォーム 165"/>
            <p:cNvSpPr/>
            <p:nvPr/>
          </p:nvSpPr>
          <p:spPr>
            <a:xfrm flipH="1">
              <a:off x="3591531" y="2054974"/>
              <a:ext cx="79305" cy="504529"/>
            </a:xfrm>
            <a:custGeom>
              <a:avLst/>
              <a:gdLst>
                <a:gd name="connsiteX0" fmla="*/ 11296 w 1478851"/>
                <a:gd name="connsiteY0" fmla="*/ 0 h 6197600"/>
                <a:gd name="connsiteX1" fmla="*/ 1478851 w 1478851"/>
                <a:gd name="connsiteY1" fmla="*/ 666044 h 6197600"/>
                <a:gd name="connsiteX2" fmla="*/ 11296 w 1478851"/>
                <a:gd name="connsiteY2" fmla="*/ 1253067 h 6197600"/>
                <a:gd name="connsiteX3" fmla="*/ 1433696 w 1478851"/>
                <a:gd name="connsiteY3" fmla="*/ 1919111 h 6197600"/>
                <a:gd name="connsiteX4" fmla="*/ 7 w 1478851"/>
                <a:gd name="connsiteY4" fmla="*/ 2280355 h 6197600"/>
                <a:gd name="connsiteX5" fmla="*/ 1456273 w 1478851"/>
                <a:gd name="connsiteY5" fmla="*/ 2675467 h 6197600"/>
                <a:gd name="connsiteX6" fmla="*/ 11296 w 1478851"/>
                <a:gd name="connsiteY6" fmla="*/ 3014133 h 6197600"/>
                <a:gd name="connsiteX7" fmla="*/ 1467562 w 1478851"/>
                <a:gd name="connsiteY7" fmla="*/ 3420533 h 6197600"/>
                <a:gd name="connsiteX8" fmla="*/ 11296 w 1478851"/>
                <a:gd name="connsiteY8" fmla="*/ 3702755 h 6197600"/>
                <a:gd name="connsiteX9" fmla="*/ 1444985 w 1478851"/>
                <a:gd name="connsiteY9" fmla="*/ 4165600 h 6197600"/>
                <a:gd name="connsiteX10" fmla="*/ 11296 w 1478851"/>
                <a:gd name="connsiteY10" fmla="*/ 4436533 h 6197600"/>
                <a:gd name="connsiteX11" fmla="*/ 1433696 w 1478851"/>
                <a:gd name="connsiteY11" fmla="*/ 5012267 h 6197600"/>
                <a:gd name="connsiteX12" fmla="*/ 857962 w 1478851"/>
                <a:gd name="connsiteY12" fmla="*/ 5226755 h 6197600"/>
                <a:gd name="connsiteX13" fmla="*/ 609607 w 1478851"/>
                <a:gd name="connsiteY13" fmla="*/ 5655733 h 6197600"/>
                <a:gd name="connsiteX14" fmla="*/ 609607 w 1478851"/>
                <a:gd name="connsiteY14" fmla="*/ 6197600 h 6197600"/>
                <a:gd name="connsiteX0" fmla="*/ 11296 w 1478852"/>
                <a:gd name="connsiteY0" fmla="*/ 0 h 6197600"/>
                <a:gd name="connsiteX1" fmla="*/ 1478851 w 1478852"/>
                <a:gd name="connsiteY1" fmla="*/ 666044 h 6197600"/>
                <a:gd name="connsiteX2" fmla="*/ 22585 w 1478852"/>
                <a:gd name="connsiteY2" fmla="*/ 1038578 h 6197600"/>
                <a:gd name="connsiteX3" fmla="*/ 1433696 w 1478852"/>
                <a:gd name="connsiteY3" fmla="*/ 1919111 h 6197600"/>
                <a:gd name="connsiteX4" fmla="*/ 7 w 1478852"/>
                <a:gd name="connsiteY4" fmla="*/ 2280355 h 6197600"/>
                <a:gd name="connsiteX5" fmla="*/ 1456273 w 1478852"/>
                <a:gd name="connsiteY5" fmla="*/ 2675467 h 6197600"/>
                <a:gd name="connsiteX6" fmla="*/ 11296 w 1478852"/>
                <a:gd name="connsiteY6" fmla="*/ 3014133 h 6197600"/>
                <a:gd name="connsiteX7" fmla="*/ 1467562 w 1478852"/>
                <a:gd name="connsiteY7" fmla="*/ 3420533 h 6197600"/>
                <a:gd name="connsiteX8" fmla="*/ 11296 w 1478852"/>
                <a:gd name="connsiteY8" fmla="*/ 3702755 h 6197600"/>
                <a:gd name="connsiteX9" fmla="*/ 1444985 w 1478852"/>
                <a:gd name="connsiteY9" fmla="*/ 4165600 h 6197600"/>
                <a:gd name="connsiteX10" fmla="*/ 11296 w 1478852"/>
                <a:gd name="connsiteY10" fmla="*/ 4436533 h 6197600"/>
                <a:gd name="connsiteX11" fmla="*/ 1433696 w 1478852"/>
                <a:gd name="connsiteY11" fmla="*/ 5012267 h 6197600"/>
                <a:gd name="connsiteX12" fmla="*/ 857962 w 1478852"/>
                <a:gd name="connsiteY12" fmla="*/ 5226755 h 6197600"/>
                <a:gd name="connsiteX13" fmla="*/ 609607 w 1478852"/>
                <a:gd name="connsiteY13" fmla="*/ 5655733 h 6197600"/>
                <a:gd name="connsiteX14" fmla="*/ 609607 w 1478852"/>
                <a:gd name="connsiteY14" fmla="*/ 6197600 h 6197600"/>
                <a:gd name="connsiteX0" fmla="*/ 11291 w 1478847"/>
                <a:gd name="connsiteY0" fmla="*/ 0 h 6197600"/>
                <a:gd name="connsiteX1" fmla="*/ 1478846 w 1478847"/>
                <a:gd name="connsiteY1" fmla="*/ 666044 h 6197600"/>
                <a:gd name="connsiteX2" fmla="*/ 22580 w 1478847"/>
                <a:gd name="connsiteY2" fmla="*/ 1038578 h 6197600"/>
                <a:gd name="connsiteX3" fmla="*/ 1467558 w 1478847"/>
                <a:gd name="connsiteY3" fmla="*/ 1648178 h 6197600"/>
                <a:gd name="connsiteX4" fmla="*/ 2 w 1478847"/>
                <a:gd name="connsiteY4" fmla="*/ 2280355 h 6197600"/>
                <a:gd name="connsiteX5" fmla="*/ 1456268 w 1478847"/>
                <a:gd name="connsiteY5" fmla="*/ 2675467 h 6197600"/>
                <a:gd name="connsiteX6" fmla="*/ 11291 w 1478847"/>
                <a:gd name="connsiteY6" fmla="*/ 3014133 h 6197600"/>
                <a:gd name="connsiteX7" fmla="*/ 1467557 w 1478847"/>
                <a:gd name="connsiteY7" fmla="*/ 3420533 h 6197600"/>
                <a:gd name="connsiteX8" fmla="*/ 11291 w 1478847"/>
                <a:gd name="connsiteY8" fmla="*/ 3702755 h 6197600"/>
                <a:gd name="connsiteX9" fmla="*/ 1444980 w 1478847"/>
                <a:gd name="connsiteY9" fmla="*/ 4165600 h 6197600"/>
                <a:gd name="connsiteX10" fmla="*/ 11291 w 1478847"/>
                <a:gd name="connsiteY10" fmla="*/ 4436533 h 6197600"/>
                <a:gd name="connsiteX11" fmla="*/ 1433691 w 1478847"/>
                <a:gd name="connsiteY11" fmla="*/ 5012267 h 6197600"/>
                <a:gd name="connsiteX12" fmla="*/ 857957 w 1478847"/>
                <a:gd name="connsiteY12" fmla="*/ 5226755 h 6197600"/>
                <a:gd name="connsiteX13" fmla="*/ 609602 w 1478847"/>
                <a:gd name="connsiteY13" fmla="*/ 5655733 h 6197600"/>
                <a:gd name="connsiteX14" fmla="*/ 609602 w 1478847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56275 w 1467564"/>
                <a:gd name="connsiteY3" fmla="*/ 1648178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4289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44986 w 1456274"/>
                <a:gd name="connsiteY3" fmla="*/ 1535289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33697 w 1456274"/>
                <a:gd name="connsiteY3" fmla="*/ 1343377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56267 w 1467556"/>
                <a:gd name="connsiteY5" fmla="*/ 2675467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702755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815644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90134"/>
                <a:gd name="connsiteY0" fmla="*/ 0 h 6197600"/>
                <a:gd name="connsiteX1" fmla="*/ 1444979 w 1490134"/>
                <a:gd name="connsiteY1" fmla="*/ 417690 h 6197600"/>
                <a:gd name="connsiteX2" fmla="*/ 22579 w 1490134"/>
                <a:gd name="connsiteY2" fmla="*/ 869244 h 6197600"/>
                <a:gd name="connsiteX3" fmla="*/ 1444979 w 1490134"/>
                <a:gd name="connsiteY3" fmla="*/ 1343377 h 6197600"/>
                <a:gd name="connsiteX4" fmla="*/ 1 w 1490134"/>
                <a:gd name="connsiteY4" fmla="*/ 1896532 h 6197600"/>
                <a:gd name="connsiteX5" fmla="*/ 1433690 w 1490134"/>
                <a:gd name="connsiteY5" fmla="*/ 2393244 h 6197600"/>
                <a:gd name="connsiteX6" fmla="*/ 22579 w 1490134"/>
                <a:gd name="connsiteY6" fmla="*/ 2935111 h 6197600"/>
                <a:gd name="connsiteX7" fmla="*/ 1467556 w 1490134"/>
                <a:gd name="connsiteY7" fmla="*/ 3420533 h 6197600"/>
                <a:gd name="connsiteX8" fmla="*/ 11290 w 1490134"/>
                <a:gd name="connsiteY8" fmla="*/ 3815644 h 6197600"/>
                <a:gd name="connsiteX9" fmla="*/ 1490134 w 1490134"/>
                <a:gd name="connsiteY9" fmla="*/ 4402666 h 6197600"/>
                <a:gd name="connsiteX10" fmla="*/ 11290 w 1490134"/>
                <a:gd name="connsiteY10" fmla="*/ 4436533 h 6197600"/>
                <a:gd name="connsiteX11" fmla="*/ 1433690 w 1490134"/>
                <a:gd name="connsiteY11" fmla="*/ 5012267 h 6197600"/>
                <a:gd name="connsiteX12" fmla="*/ 857956 w 1490134"/>
                <a:gd name="connsiteY12" fmla="*/ 5226755 h 6197600"/>
                <a:gd name="connsiteX13" fmla="*/ 609601 w 1490134"/>
                <a:gd name="connsiteY13" fmla="*/ 5655733 h 6197600"/>
                <a:gd name="connsiteX14" fmla="*/ 609601 w 1490134"/>
                <a:gd name="connsiteY14" fmla="*/ 6197600 h 6197600"/>
                <a:gd name="connsiteX0" fmla="*/ 11339 w 1490184"/>
                <a:gd name="connsiteY0" fmla="*/ 0 h 6197600"/>
                <a:gd name="connsiteX1" fmla="*/ 1445028 w 1490184"/>
                <a:gd name="connsiteY1" fmla="*/ 417690 h 6197600"/>
                <a:gd name="connsiteX2" fmla="*/ 22628 w 1490184"/>
                <a:gd name="connsiteY2" fmla="*/ 869244 h 6197600"/>
                <a:gd name="connsiteX3" fmla="*/ 1445028 w 1490184"/>
                <a:gd name="connsiteY3" fmla="*/ 1343377 h 6197600"/>
                <a:gd name="connsiteX4" fmla="*/ 50 w 1490184"/>
                <a:gd name="connsiteY4" fmla="*/ 1896532 h 6197600"/>
                <a:gd name="connsiteX5" fmla="*/ 1433739 w 1490184"/>
                <a:gd name="connsiteY5" fmla="*/ 2393244 h 6197600"/>
                <a:gd name="connsiteX6" fmla="*/ 22628 w 1490184"/>
                <a:gd name="connsiteY6" fmla="*/ 2935111 h 6197600"/>
                <a:gd name="connsiteX7" fmla="*/ 1467605 w 1490184"/>
                <a:gd name="connsiteY7" fmla="*/ 3420533 h 6197600"/>
                <a:gd name="connsiteX8" fmla="*/ 11339 w 1490184"/>
                <a:gd name="connsiteY8" fmla="*/ 3815644 h 6197600"/>
                <a:gd name="connsiteX9" fmla="*/ 1490183 w 1490184"/>
                <a:gd name="connsiteY9" fmla="*/ 4402666 h 6197600"/>
                <a:gd name="connsiteX10" fmla="*/ 50 w 1490184"/>
                <a:gd name="connsiteY10" fmla="*/ 4718755 h 6197600"/>
                <a:gd name="connsiteX11" fmla="*/ 1433739 w 1490184"/>
                <a:gd name="connsiteY11" fmla="*/ 5012267 h 6197600"/>
                <a:gd name="connsiteX12" fmla="*/ 858005 w 1490184"/>
                <a:gd name="connsiteY12" fmla="*/ 5226755 h 6197600"/>
                <a:gd name="connsiteX13" fmla="*/ 609650 w 1490184"/>
                <a:gd name="connsiteY13" fmla="*/ 5655733 h 6197600"/>
                <a:gd name="connsiteX14" fmla="*/ 609650 w 1490184"/>
                <a:gd name="connsiteY14" fmla="*/ 6197600 h 6197600"/>
                <a:gd name="connsiteX0" fmla="*/ 11291 w 1522167"/>
                <a:gd name="connsiteY0" fmla="*/ 0 h 6197600"/>
                <a:gd name="connsiteX1" fmla="*/ 1444980 w 1522167"/>
                <a:gd name="connsiteY1" fmla="*/ 417690 h 6197600"/>
                <a:gd name="connsiteX2" fmla="*/ 22580 w 1522167"/>
                <a:gd name="connsiteY2" fmla="*/ 869244 h 6197600"/>
                <a:gd name="connsiteX3" fmla="*/ 1444980 w 1522167"/>
                <a:gd name="connsiteY3" fmla="*/ 1343377 h 6197600"/>
                <a:gd name="connsiteX4" fmla="*/ 2 w 1522167"/>
                <a:gd name="connsiteY4" fmla="*/ 1896532 h 6197600"/>
                <a:gd name="connsiteX5" fmla="*/ 1433691 w 1522167"/>
                <a:gd name="connsiteY5" fmla="*/ 2393244 h 6197600"/>
                <a:gd name="connsiteX6" fmla="*/ 22580 w 1522167"/>
                <a:gd name="connsiteY6" fmla="*/ 2935111 h 6197600"/>
                <a:gd name="connsiteX7" fmla="*/ 1467557 w 1522167"/>
                <a:gd name="connsiteY7" fmla="*/ 3420533 h 6197600"/>
                <a:gd name="connsiteX8" fmla="*/ 11291 w 1522167"/>
                <a:gd name="connsiteY8" fmla="*/ 3815644 h 6197600"/>
                <a:gd name="connsiteX9" fmla="*/ 1490135 w 1522167"/>
                <a:gd name="connsiteY9" fmla="*/ 4402666 h 6197600"/>
                <a:gd name="connsiteX10" fmla="*/ 2 w 1522167"/>
                <a:gd name="connsiteY10" fmla="*/ 4718755 h 6197600"/>
                <a:gd name="connsiteX11" fmla="*/ 1501424 w 1522167"/>
                <a:gd name="connsiteY11" fmla="*/ 5249334 h 6197600"/>
                <a:gd name="connsiteX12" fmla="*/ 857957 w 1522167"/>
                <a:gd name="connsiteY12" fmla="*/ 5226755 h 6197600"/>
                <a:gd name="connsiteX13" fmla="*/ 609602 w 1522167"/>
                <a:gd name="connsiteY13" fmla="*/ 5655733 h 6197600"/>
                <a:gd name="connsiteX14" fmla="*/ 609602 w 1522167"/>
                <a:gd name="connsiteY14" fmla="*/ 6197600 h 6197600"/>
                <a:gd name="connsiteX0" fmla="*/ 11291 w 1500130"/>
                <a:gd name="connsiteY0" fmla="*/ 0 h 6197600"/>
                <a:gd name="connsiteX1" fmla="*/ 1444980 w 1500130"/>
                <a:gd name="connsiteY1" fmla="*/ 417690 h 6197600"/>
                <a:gd name="connsiteX2" fmla="*/ 22580 w 1500130"/>
                <a:gd name="connsiteY2" fmla="*/ 869244 h 6197600"/>
                <a:gd name="connsiteX3" fmla="*/ 1444980 w 1500130"/>
                <a:gd name="connsiteY3" fmla="*/ 1343377 h 6197600"/>
                <a:gd name="connsiteX4" fmla="*/ 2 w 1500130"/>
                <a:gd name="connsiteY4" fmla="*/ 1896532 h 6197600"/>
                <a:gd name="connsiteX5" fmla="*/ 1433691 w 1500130"/>
                <a:gd name="connsiteY5" fmla="*/ 2393244 h 6197600"/>
                <a:gd name="connsiteX6" fmla="*/ 22580 w 1500130"/>
                <a:gd name="connsiteY6" fmla="*/ 2935111 h 6197600"/>
                <a:gd name="connsiteX7" fmla="*/ 1467557 w 1500130"/>
                <a:gd name="connsiteY7" fmla="*/ 3420533 h 6197600"/>
                <a:gd name="connsiteX8" fmla="*/ 11291 w 1500130"/>
                <a:gd name="connsiteY8" fmla="*/ 3815644 h 6197600"/>
                <a:gd name="connsiteX9" fmla="*/ 1490135 w 1500130"/>
                <a:gd name="connsiteY9" fmla="*/ 4402666 h 6197600"/>
                <a:gd name="connsiteX10" fmla="*/ 2 w 1500130"/>
                <a:gd name="connsiteY10" fmla="*/ 4718755 h 6197600"/>
                <a:gd name="connsiteX11" fmla="*/ 1478847 w 1500130"/>
                <a:gd name="connsiteY11" fmla="*/ 5204178 h 6197600"/>
                <a:gd name="connsiteX12" fmla="*/ 857957 w 1500130"/>
                <a:gd name="connsiteY12" fmla="*/ 5226755 h 6197600"/>
                <a:gd name="connsiteX13" fmla="*/ 609602 w 1500130"/>
                <a:gd name="connsiteY13" fmla="*/ 5655733 h 6197600"/>
                <a:gd name="connsiteX14" fmla="*/ 609602 w 1500130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57987 w 1490166"/>
                <a:gd name="connsiteY12" fmla="*/ 52267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0 w 1490165"/>
                <a:gd name="connsiteY0" fmla="*/ 0 h 6197600"/>
                <a:gd name="connsiteX1" fmla="*/ 1445009 w 1490165"/>
                <a:gd name="connsiteY1" fmla="*/ 417690 h 6197600"/>
                <a:gd name="connsiteX2" fmla="*/ 22609 w 1490165"/>
                <a:gd name="connsiteY2" fmla="*/ 869244 h 6197600"/>
                <a:gd name="connsiteX3" fmla="*/ 1445009 w 1490165"/>
                <a:gd name="connsiteY3" fmla="*/ 1343377 h 6197600"/>
                <a:gd name="connsiteX4" fmla="*/ 31 w 1490165"/>
                <a:gd name="connsiteY4" fmla="*/ 1896532 h 6197600"/>
                <a:gd name="connsiteX5" fmla="*/ 1433720 w 1490165"/>
                <a:gd name="connsiteY5" fmla="*/ 2393244 h 6197600"/>
                <a:gd name="connsiteX6" fmla="*/ 22609 w 1490165"/>
                <a:gd name="connsiteY6" fmla="*/ 2935111 h 6197600"/>
                <a:gd name="connsiteX7" fmla="*/ 1467586 w 1490165"/>
                <a:gd name="connsiteY7" fmla="*/ 3420533 h 6197600"/>
                <a:gd name="connsiteX8" fmla="*/ 11320 w 1490165"/>
                <a:gd name="connsiteY8" fmla="*/ 3815644 h 6197600"/>
                <a:gd name="connsiteX9" fmla="*/ 1490164 w 1490165"/>
                <a:gd name="connsiteY9" fmla="*/ 4402666 h 6197600"/>
                <a:gd name="connsiteX10" fmla="*/ 31 w 1490165"/>
                <a:gd name="connsiteY10" fmla="*/ 4718755 h 6197600"/>
                <a:gd name="connsiteX11" fmla="*/ 1445009 w 1490165"/>
                <a:gd name="connsiteY11" fmla="*/ 5192890 h 6197600"/>
                <a:gd name="connsiteX12" fmla="*/ 857986 w 1490165"/>
                <a:gd name="connsiteY12" fmla="*/ 5226755 h 6197600"/>
                <a:gd name="connsiteX13" fmla="*/ 609631 w 1490165"/>
                <a:gd name="connsiteY13" fmla="*/ 5655733 h 6197600"/>
                <a:gd name="connsiteX14" fmla="*/ 609631 w 1490165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54788 w 1490166"/>
                <a:gd name="connsiteY13" fmla="*/ 5870222 h 6197600"/>
                <a:gd name="connsiteX14" fmla="*/ 609632 w 1490166"/>
                <a:gd name="connsiteY14" fmla="*/ 6197600 h 6197600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54788 w 1490166"/>
                <a:gd name="connsiteY13" fmla="*/ 5870222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54788 w 1490166"/>
                <a:gd name="connsiteY13" fmla="*/ 5791199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982164 w 1490166"/>
                <a:gd name="connsiteY12" fmla="*/ 5486399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32 w 1490166"/>
                <a:gd name="connsiteY4" fmla="*/ 1896532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806221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32 w 1490166"/>
                <a:gd name="connsiteY6" fmla="*/ 2777067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292 w 1477165"/>
                <a:gd name="connsiteY0" fmla="*/ 0 h 6705601"/>
                <a:gd name="connsiteX1" fmla="*/ 1444981 w 1477165"/>
                <a:gd name="connsiteY1" fmla="*/ 417690 h 6705601"/>
                <a:gd name="connsiteX2" fmla="*/ 22581 w 1477165"/>
                <a:gd name="connsiteY2" fmla="*/ 869244 h 6705601"/>
                <a:gd name="connsiteX3" fmla="*/ 1444981 w 1477165"/>
                <a:gd name="connsiteY3" fmla="*/ 1343377 h 6705601"/>
                <a:gd name="connsiteX4" fmla="*/ 11292 w 1477165"/>
                <a:gd name="connsiteY4" fmla="*/ 1783643 h 6705601"/>
                <a:gd name="connsiteX5" fmla="*/ 1456269 w 1477165"/>
                <a:gd name="connsiteY5" fmla="*/ 2291644 h 6705601"/>
                <a:gd name="connsiteX6" fmla="*/ 3 w 1477165"/>
                <a:gd name="connsiteY6" fmla="*/ 2777067 h 6705601"/>
                <a:gd name="connsiteX7" fmla="*/ 1444980 w 1477165"/>
                <a:gd name="connsiteY7" fmla="*/ 3262489 h 6705601"/>
                <a:gd name="connsiteX8" fmla="*/ 11292 w 1477165"/>
                <a:gd name="connsiteY8" fmla="*/ 3815644 h 6705601"/>
                <a:gd name="connsiteX9" fmla="*/ 1456270 w 1477165"/>
                <a:gd name="connsiteY9" fmla="*/ 4233332 h 6705601"/>
                <a:gd name="connsiteX10" fmla="*/ 3 w 1477165"/>
                <a:gd name="connsiteY10" fmla="*/ 4718755 h 6705601"/>
                <a:gd name="connsiteX11" fmla="*/ 1444981 w 1477165"/>
                <a:gd name="connsiteY11" fmla="*/ 5192890 h 6705601"/>
                <a:gd name="connsiteX12" fmla="*/ 982135 w 1477165"/>
                <a:gd name="connsiteY12" fmla="*/ 5486399 h 6705601"/>
                <a:gd name="connsiteX13" fmla="*/ 733782 w 1477165"/>
                <a:gd name="connsiteY13" fmla="*/ 5813777 h 6705601"/>
                <a:gd name="connsiteX14" fmla="*/ 688625 w 1477165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718755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639733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66371" h="6649157">
                  <a:moveTo>
                    <a:pt x="22586" y="0"/>
                  </a:moveTo>
                  <a:cubicBezTo>
                    <a:pt x="812807" y="115711"/>
                    <a:pt x="1444986" y="225779"/>
                    <a:pt x="1444986" y="361246"/>
                  </a:cubicBezTo>
                  <a:cubicBezTo>
                    <a:pt x="1444986" y="496713"/>
                    <a:pt x="22586" y="658519"/>
                    <a:pt x="22586" y="812800"/>
                  </a:cubicBezTo>
                  <a:cubicBezTo>
                    <a:pt x="22586" y="967081"/>
                    <a:pt x="1446868" y="1115718"/>
                    <a:pt x="1444986" y="1286933"/>
                  </a:cubicBezTo>
                  <a:cubicBezTo>
                    <a:pt x="1443105" y="1458148"/>
                    <a:pt x="9416" y="1569155"/>
                    <a:pt x="11297" y="1727199"/>
                  </a:cubicBezTo>
                  <a:cubicBezTo>
                    <a:pt x="13178" y="1885243"/>
                    <a:pt x="1454393" y="2112904"/>
                    <a:pt x="1456274" y="2235200"/>
                  </a:cubicBezTo>
                  <a:cubicBezTo>
                    <a:pt x="1458156" y="2357496"/>
                    <a:pt x="1889" y="2558816"/>
                    <a:pt x="8" y="2720623"/>
                  </a:cubicBezTo>
                  <a:cubicBezTo>
                    <a:pt x="-1873" y="2882430"/>
                    <a:pt x="1443104" y="3032949"/>
                    <a:pt x="1444985" y="3206045"/>
                  </a:cubicBezTo>
                  <a:cubicBezTo>
                    <a:pt x="1446866" y="3379141"/>
                    <a:pt x="9415" y="3597393"/>
                    <a:pt x="11297" y="3759200"/>
                  </a:cubicBezTo>
                  <a:cubicBezTo>
                    <a:pt x="13179" y="3921007"/>
                    <a:pt x="1458156" y="4039540"/>
                    <a:pt x="1456275" y="4176888"/>
                  </a:cubicBezTo>
                  <a:cubicBezTo>
                    <a:pt x="1454394" y="4314236"/>
                    <a:pt x="3771" y="4440296"/>
                    <a:pt x="8" y="4583289"/>
                  </a:cubicBezTo>
                  <a:cubicBezTo>
                    <a:pt x="-3755" y="4726282"/>
                    <a:pt x="1270008" y="4893735"/>
                    <a:pt x="1433697" y="5034846"/>
                  </a:cubicBezTo>
                  <a:cubicBezTo>
                    <a:pt x="1597386" y="5175957"/>
                    <a:pt x="1098792" y="5309541"/>
                    <a:pt x="982140" y="5429955"/>
                  </a:cubicBezTo>
                  <a:cubicBezTo>
                    <a:pt x="865488" y="5550369"/>
                    <a:pt x="782705" y="5554133"/>
                    <a:pt x="733787" y="5757333"/>
                  </a:cubicBezTo>
                  <a:cubicBezTo>
                    <a:pt x="684869" y="5960533"/>
                    <a:pt x="667933" y="6459127"/>
                    <a:pt x="688630" y="6649157"/>
                  </a:cubicBezTo>
                </a:path>
              </a:pathLst>
            </a:cu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67" name="テキスト ボックス 166"/>
            <p:cNvSpPr txBox="1"/>
            <p:nvPr/>
          </p:nvSpPr>
          <p:spPr>
            <a:xfrm>
              <a:off x="3620499" y="2072570"/>
              <a:ext cx="517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5</a:t>
              </a:r>
              <a:endParaRPr kumimoji="1" lang="ja-JP" altLang="en-US" dirty="0"/>
            </a:p>
          </p:txBody>
        </p:sp>
        <p:sp>
          <p:nvSpPr>
            <p:cNvPr id="168" name="フリーフォーム 167"/>
            <p:cNvSpPr/>
            <p:nvPr/>
          </p:nvSpPr>
          <p:spPr>
            <a:xfrm flipH="1">
              <a:off x="4157427" y="2055399"/>
              <a:ext cx="79305" cy="504529"/>
            </a:xfrm>
            <a:custGeom>
              <a:avLst/>
              <a:gdLst>
                <a:gd name="connsiteX0" fmla="*/ 11296 w 1478851"/>
                <a:gd name="connsiteY0" fmla="*/ 0 h 6197600"/>
                <a:gd name="connsiteX1" fmla="*/ 1478851 w 1478851"/>
                <a:gd name="connsiteY1" fmla="*/ 666044 h 6197600"/>
                <a:gd name="connsiteX2" fmla="*/ 11296 w 1478851"/>
                <a:gd name="connsiteY2" fmla="*/ 1253067 h 6197600"/>
                <a:gd name="connsiteX3" fmla="*/ 1433696 w 1478851"/>
                <a:gd name="connsiteY3" fmla="*/ 1919111 h 6197600"/>
                <a:gd name="connsiteX4" fmla="*/ 7 w 1478851"/>
                <a:gd name="connsiteY4" fmla="*/ 2280355 h 6197600"/>
                <a:gd name="connsiteX5" fmla="*/ 1456273 w 1478851"/>
                <a:gd name="connsiteY5" fmla="*/ 2675467 h 6197600"/>
                <a:gd name="connsiteX6" fmla="*/ 11296 w 1478851"/>
                <a:gd name="connsiteY6" fmla="*/ 3014133 h 6197600"/>
                <a:gd name="connsiteX7" fmla="*/ 1467562 w 1478851"/>
                <a:gd name="connsiteY7" fmla="*/ 3420533 h 6197600"/>
                <a:gd name="connsiteX8" fmla="*/ 11296 w 1478851"/>
                <a:gd name="connsiteY8" fmla="*/ 3702755 h 6197600"/>
                <a:gd name="connsiteX9" fmla="*/ 1444985 w 1478851"/>
                <a:gd name="connsiteY9" fmla="*/ 4165600 h 6197600"/>
                <a:gd name="connsiteX10" fmla="*/ 11296 w 1478851"/>
                <a:gd name="connsiteY10" fmla="*/ 4436533 h 6197600"/>
                <a:gd name="connsiteX11" fmla="*/ 1433696 w 1478851"/>
                <a:gd name="connsiteY11" fmla="*/ 5012267 h 6197600"/>
                <a:gd name="connsiteX12" fmla="*/ 857962 w 1478851"/>
                <a:gd name="connsiteY12" fmla="*/ 5226755 h 6197600"/>
                <a:gd name="connsiteX13" fmla="*/ 609607 w 1478851"/>
                <a:gd name="connsiteY13" fmla="*/ 5655733 h 6197600"/>
                <a:gd name="connsiteX14" fmla="*/ 609607 w 1478851"/>
                <a:gd name="connsiteY14" fmla="*/ 6197600 h 6197600"/>
                <a:gd name="connsiteX0" fmla="*/ 11296 w 1478852"/>
                <a:gd name="connsiteY0" fmla="*/ 0 h 6197600"/>
                <a:gd name="connsiteX1" fmla="*/ 1478851 w 1478852"/>
                <a:gd name="connsiteY1" fmla="*/ 666044 h 6197600"/>
                <a:gd name="connsiteX2" fmla="*/ 22585 w 1478852"/>
                <a:gd name="connsiteY2" fmla="*/ 1038578 h 6197600"/>
                <a:gd name="connsiteX3" fmla="*/ 1433696 w 1478852"/>
                <a:gd name="connsiteY3" fmla="*/ 1919111 h 6197600"/>
                <a:gd name="connsiteX4" fmla="*/ 7 w 1478852"/>
                <a:gd name="connsiteY4" fmla="*/ 2280355 h 6197600"/>
                <a:gd name="connsiteX5" fmla="*/ 1456273 w 1478852"/>
                <a:gd name="connsiteY5" fmla="*/ 2675467 h 6197600"/>
                <a:gd name="connsiteX6" fmla="*/ 11296 w 1478852"/>
                <a:gd name="connsiteY6" fmla="*/ 3014133 h 6197600"/>
                <a:gd name="connsiteX7" fmla="*/ 1467562 w 1478852"/>
                <a:gd name="connsiteY7" fmla="*/ 3420533 h 6197600"/>
                <a:gd name="connsiteX8" fmla="*/ 11296 w 1478852"/>
                <a:gd name="connsiteY8" fmla="*/ 3702755 h 6197600"/>
                <a:gd name="connsiteX9" fmla="*/ 1444985 w 1478852"/>
                <a:gd name="connsiteY9" fmla="*/ 4165600 h 6197600"/>
                <a:gd name="connsiteX10" fmla="*/ 11296 w 1478852"/>
                <a:gd name="connsiteY10" fmla="*/ 4436533 h 6197600"/>
                <a:gd name="connsiteX11" fmla="*/ 1433696 w 1478852"/>
                <a:gd name="connsiteY11" fmla="*/ 5012267 h 6197600"/>
                <a:gd name="connsiteX12" fmla="*/ 857962 w 1478852"/>
                <a:gd name="connsiteY12" fmla="*/ 5226755 h 6197600"/>
                <a:gd name="connsiteX13" fmla="*/ 609607 w 1478852"/>
                <a:gd name="connsiteY13" fmla="*/ 5655733 h 6197600"/>
                <a:gd name="connsiteX14" fmla="*/ 609607 w 1478852"/>
                <a:gd name="connsiteY14" fmla="*/ 6197600 h 6197600"/>
                <a:gd name="connsiteX0" fmla="*/ 11291 w 1478847"/>
                <a:gd name="connsiteY0" fmla="*/ 0 h 6197600"/>
                <a:gd name="connsiteX1" fmla="*/ 1478846 w 1478847"/>
                <a:gd name="connsiteY1" fmla="*/ 666044 h 6197600"/>
                <a:gd name="connsiteX2" fmla="*/ 22580 w 1478847"/>
                <a:gd name="connsiteY2" fmla="*/ 1038578 h 6197600"/>
                <a:gd name="connsiteX3" fmla="*/ 1467558 w 1478847"/>
                <a:gd name="connsiteY3" fmla="*/ 1648178 h 6197600"/>
                <a:gd name="connsiteX4" fmla="*/ 2 w 1478847"/>
                <a:gd name="connsiteY4" fmla="*/ 2280355 h 6197600"/>
                <a:gd name="connsiteX5" fmla="*/ 1456268 w 1478847"/>
                <a:gd name="connsiteY5" fmla="*/ 2675467 h 6197600"/>
                <a:gd name="connsiteX6" fmla="*/ 11291 w 1478847"/>
                <a:gd name="connsiteY6" fmla="*/ 3014133 h 6197600"/>
                <a:gd name="connsiteX7" fmla="*/ 1467557 w 1478847"/>
                <a:gd name="connsiteY7" fmla="*/ 3420533 h 6197600"/>
                <a:gd name="connsiteX8" fmla="*/ 11291 w 1478847"/>
                <a:gd name="connsiteY8" fmla="*/ 3702755 h 6197600"/>
                <a:gd name="connsiteX9" fmla="*/ 1444980 w 1478847"/>
                <a:gd name="connsiteY9" fmla="*/ 4165600 h 6197600"/>
                <a:gd name="connsiteX10" fmla="*/ 11291 w 1478847"/>
                <a:gd name="connsiteY10" fmla="*/ 4436533 h 6197600"/>
                <a:gd name="connsiteX11" fmla="*/ 1433691 w 1478847"/>
                <a:gd name="connsiteY11" fmla="*/ 5012267 h 6197600"/>
                <a:gd name="connsiteX12" fmla="*/ 857957 w 1478847"/>
                <a:gd name="connsiteY12" fmla="*/ 5226755 h 6197600"/>
                <a:gd name="connsiteX13" fmla="*/ 609602 w 1478847"/>
                <a:gd name="connsiteY13" fmla="*/ 5655733 h 6197600"/>
                <a:gd name="connsiteX14" fmla="*/ 609602 w 1478847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56275 w 1467564"/>
                <a:gd name="connsiteY3" fmla="*/ 1648178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4289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44986 w 1456274"/>
                <a:gd name="connsiteY3" fmla="*/ 1535289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33697 w 1456274"/>
                <a:gd name="connsiteY3" fmla="*/ 1343377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56267 w 1467556"/>
                <a:gd name="connsiteY5" fmla="*/ 2675467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702755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815644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90134"/>
                <a:gd name="connsiteY0" fmla="*/ 0 h 6197600"/>
                <a:gd name="connsiteX1" fmla="*/ 1444979 w 1490134"/>
                <a:gd name="connsiteY1" fmla="*/ 417690 h 6197600"/>
                <a:gd name="connsiteX2" fmla="*/ 22579 w 1490134"/>
                <a:gd name="connsiteY2" fmla="*/ 869244 h 6197600"/>
                <a:gd name="connsiteX3" fmla="*/ 1444979 w 1490134"/>
                <a:gd name="connsiteY3" fmla="*/ 1343377 h 6197600"/>
                <a:gd name="connsiteX4" fmla="*/ 1 w 1490134"/>
                <a:gd name="connsiteY4" fmla="*/ 1896532 h 6197600"/>
                <a:gd name="connsiteX5" fmla="*/ 1433690 w 1490134"/>
                <a:gd name="connsiteY5" fmla="*/ 2393244 h 6197600"/>
                <a:gd name="connsiteX6" fmla="*/ 22579 w 1490134"/>
                <a:gd name="connsiteY6" fmla="*/ 2935111 h 6197600"/>
                <a:gd name="connsiteX7" fmla="*/ 1467556 w 1490134"/>
                <a:gd name="connsiteY7" fmla="*/ 3420533 h 6197600"/>
                <a:gd name="connsiteX8" fmla="*/ 11290 w 1490134"/>
                <a:gd name="connsiteY8" fmla="*/ 3815644 h 6197600"/>
                <a:gd name="connsiteX9" fmla="*/ 1490134 w 1490134"/>
                <a:gd name="connsiteY9" fmla="*/ 4402666 h 6197600"/>
                <a:gd name="connsiteX10" fmla="*/ 11290 w 1490134"/>
                <a:gd name="connsiteY10" fmla="*/ 4436533 h 6197600"/>
                <a:gd name="connsiteX11" fmla="*/ 1433690 w 1490134"/>
                <a:gd name="connsiteY11" fmla="*/ 5012267 h 6197600"/>
                <a:gd name="connsiteX12" fmla="*/ 857956 w 1490134"/>
                <a:gd name="connsiteY12" fmla="*/ 5226755 h 6197600"/>
                <a:gd name="connsiteX13" fmla="*/ 609601 w 1490134"/>
                <a:gd name="connsiteY13" fmla="*/ 5655733 h 6197600"/>
                <a:gd name="connsiteX14" fmla="*/ 609601 w 1490134"/>
                <a:gd name="connsiteY14" fmla="*/ 6197600 h 6197600"/>
                <a:gd name="connsiteX0" fmla="*/ 11339 w 1490184"/>
                <a:gd name="connsiteY0" fmla="*/ 0 h 6197600"/>
                <a:gd name="connsiteX1" fmla="*/ 1445028 w 1490184"/>
                <a:gd name="connsiteY1" fmla="*/ 417690 h 6197600"/>
                <a:gd name="connsiteX2" fmla="*/ 22628 w 1490184"/>
                <a:gd name="connsiteY2" fmla="*/ 869244 h 6197600"/>
                <a:gd name="connsiteX3" fmla="*/ 1445028 w 1490184"/>
                <a:gd name="connsiteY3" fmla="*/ 1343377 h 6197600"/>
                <a:gd name="connsiteX4" fmla="*/ 50 w 1490184"/>
                <a:gd name="connsiteY4" fmla="*/ 1896532 h 6197600"/>
                <a:gd name="connsiteX5" fmla="*/ 1433739 w 1490184"/>
                <a:gd name="connsiteY5" fmla="*/ 2393244 h 6197600"/>
                <a:gd name="connsiteX6" fmla="*/ 22628 w 1490184"/>
                <a:gd name="connsiteY6" fmla="*/ 2935111 h 6197600"/>
                <a:gd name="connsiteX7" fmla="*/ 1467605 w 1490184"/>
                <a:gd name="connsiteY7" fmla="*/ 3420533 h 6197600"/>
                <a:gd name="connsiteX8" fmla="*/ 11339 w 1490184"/>
                <a:gd name="connsiteY8" fmla="*/ 3815644 h 6197600"/>
                <a:gd name="connsiteX9" fmla="*/ 1490183 w 1490184"/>
                <a:gd name="connsiteY9" fmla="*/ 4402666 h 6197600"/>
                <a:gd name="connsiteX10" fmla="*/ 50 w 1490184"/>
                <a:gd name="connsiteY10" fmla="*/ 4718755 h 6197600"/>
                <a:gd name="connsiteX11" fmla="*/ 1433739 w 1490184"/>
                <a:gd name="connsiteY11" fmla="*/ 5012267 h 6197600"/>
                <a:gd name="connsiteX12" fmla="*/ 858005 w 1490184"/>
                <a:gd name="connsiteY12" fmla="*/ 5226755 h 6197600"/>
                <a:gd name="connsiteX13" fmla="*/ 609650 w 1490184"/>
                <a:gd name="connsiteY13" fmla="*/ 5655733 h 6197600"/>
                <a:gd name="connsiteX14" fmla="*/ 609650 w 1490184"/>
                <a:gd name="connsiteY14" fmla="*/ 6197600 h 6197600"/>
                <a:gd name="connsiteX0" fmla="*/ 11291 w 1522167"/>
                <a:gd name="connsiteY0" fmla="*/ 0 h 6197600"/>
                <a:gd name="connsiteX1" fmla="*/ 1444980 w 1522167"/>
                <a:gd name="connsiteY1" fmla="*/ 417690 h 6197600"/>
                <a:gd name="connsiteX2" fmla="*/ 22580 w 1522167"/>
                <a:gd name="connsiteY2" fmla="*/ 869244 h 6197600"/>
                <a:gd name="connsiteX3" fmla="*/ 1444980 w 1522167"/>
                <a:gd name="connsiteY3" fmla="*/ 1343377 h 6197600"/>
                <a:gd name="connsiteX4" fmla="*/ 2 w 1522167"/>
                <a:gd name="connsiteY4" fmla="*/ 1896532 h 6197600"/>
                <a:gd name="connsiteX5" fmla="*/ 1433691 w 1522167"/>
                <a:gd name="connsiteY5" fmla="*/ 2393244 h 6197600"/>
                <a:gd name="connsiteX6" fmla="*/ 22580 w 1522167"/>
                <a:gd name="connsiteY6" fmla="*/ 2935111 h 6197600"/>
                <a:gd name="connsiteX7" fmla="*/ 1467557 w 1522167"/>
                <a:gd name="connsiteY7" fmla="*/ 3420533 h 6197600"/>
                <a:gd name="connsiteX8" fmla="*/ 11291 w 1522167"/>
                <a:gd name="connsiteY8" fmla="*/ 3815644 h 6197600"/>
                <a:gd name="connsiteX9" fmla="*/ 1490135 w 1522167"/>
                <a:gd name="connsiteY9" fmla="*/ 4402666 h 6197600"/>
                <a:gd name="connsiteX10" fmla="*/ 2 w 1522167"/>
                <a:gd name="connsiteY10" fmla="*/ 4718755 h 6197600"/>
                <a:gd name="connsiteX11" fmla="*/ 1501424 w 1522167"/>
                <a:gd name="connsiteY11" fmla="*/ 5249334 h 6197600"/>
                <a:gd name="connsiteX12" fmla="*/ 857957 w 1522167"/>
                <a:gd name="connsiteY12" fmla="*/ 5226755 h 6197600"/>
                <a:gd name="connsiteX13" fmla="*/ 609602 w 1522167"/>
                <a:gd name="connsiteY13" fmla="*/ 5655733 h 6197600"/>
                <a:gd name="connsiteX14" fmla="*/ 609602 w 1522167"/>
                <a:gd name="connsiteY14" fmla="*/ 6197600 h 6197600"/>
                <a:gd name="connsiteX0" fmla="*/ 11291 w 1500130"/>
                <a:gd name="connsiteY0" fmla="*/ 0 h 6197600"/>
                <a:gd name="connsiteX1" fmla="*/ 1444980 w 1500130"/>
                <a:gd name="connsiteY1" fmla="*/ 417690 h 6197600"/>
                <a:gd name="connsiteX2" fmla="*/ 22580 w 1500130"/>
                <a:gd name="connsiteY2" fmla="*/ 869244 h 6197600"/>
                <a:gd name="connsiteX3" fmla="*/ 1444980 w 1500130"/>
                <a:gd name="connsiteY3" fmla="*/ 1343377 h 6197600"/>
                <a:gd name="connsiteX4" fmla="*/ 2 w 1500130"/>
                <a:gd name="connsiteY4" fmla="*/ 1896532 h 6197600"/>
                <a:gd name="connsiteX5" fmla="*/ 1433691 w 1500130"/>
                <a:gd name="connsiteY5" fmla="*/ 2393244 h 6197600"/>
                <a:gd name="connsiteX6" fmla="*/ 22580 w 1500130"/>
                <a:gd name="connsiteY6" fmla="*/ 2935111 h 6197600"/>
                <a:gd name="connsiteX7" fmla="*/ 1467557 w 1500130"/>
                <a:gd name="connsiteY7" fmla="*/ 3420533 h 6197600"/>
                <a:gd name="connsiteX8" fmla="*/ 11291 w 1500130"/>
                <a:gd name="connsiteY8" fmla="*/ 3815644 h 6197600"/>
                <a:gd name="connsiteX9" fmla="*/ 1490135 w 1500130"/>
                <a:gd name="connsiteY9" fmla="*/ 4402666 h 6197600"/>
                <a:gd name="connsiteX10" fmla="*/ 2 w 1500130"/>
                <a:gd name="connsiteY10" fmla="*/ 4718755 h 6197600"/>
                <a:gd name="connsiteX11" fmla="*/ 1478847 w 1500130"/>
                <a:gd name="connsiteY11" fmla="*/ 5204178 h 6197600"/>
                <a:gd name="connsiteX12" fmla="*/ 857957 w 1500130"/>
                <a:gd name="connsiteY12" fmla="*/ 5226755 h 6197600"/>
                <a:gd name="connsiteX13" fmla="*/ 609602 w 1500130"/>
                <a:gd name="connsiteY13" fmla="*/ 5655733 h 6197600"/>
                <a:gd name="connsiteX14" fmla="*/ 609602 w 1500130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57987 w 1490166"/>
                <a:gd name="connsiteY12" fmla="*/ 52267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0 w 1490165"/>
                <a:gd name="connsiteY0" fmla="*/ 0 h 6197600"/>
                <a:gd name="connsiteX1" fmla="*/ 1445009 w 1490165"/>
                <a:gd name="connsiteY1" fmla="*/ 417690 h 6197600"/>
                <a:gd name="connsiteX2" fmla="*/ 22609 w 1490165"/>
                <a:gd name="connsiteY2" fmla="*/ 869244 h 6197600"/>
                <a:gd name="connsiteX3" fmla="*/ 1445009 w 1490165"/>
                <a:gd name="connsiteY3" fmla="*/ 1343377 h 6197600"/>
                <a:gd name="connsiteX4" fmla="*/ 31 w 1490165"/>
                <a:gd name="connsiteY4" fmla="*/ 1896532 h 6197600"/>
                <a:gd name="connsiteX5" fmla="*/ 1433720 w 1490165"/>
                <a:gd name="connsiteY5" fmla="*/ 2393244 h 6197600"/>
                <a:gd name="connsiteX6" fmla="*/ 22609 w 1490165"/>
                <a:gd name="connsiteY6" fmla="*/ 2935111 h 6197600"/>
                <a:gd name="connsiteX7" fmla="*/ 1467586 w 1490165"/>
                <a:gd name="connsiteY7" fmla="*/ 3420533 h 6197600"/>
                <a:gd name="connsiteX8" fmla="*/ 11320 w 1490165"/>
                <a:gd name="connsiteY8" fmla="*/ 3815644 h 6197600"/>
                <a:gd name="connsiteX9" fmla="*/ 1490164 w 1490165"/>
                <a:gd name="connsiteY9" fmla="*/ 4402666 h 6197600"/>
                <a:gd name="connsiteX10" fmla="*/ 31 w 1490165"/>
                <a:gd name="connsiteY10" fmla="*/ 4718755 h 6197600"/>
                <a:gd name="connsiteX11" fmla="*/ 1445009 w 1490165"/>
                <a:gd name="connsiteY11" fmla="*/ 5192890 h 6197600"/>
                <a:gd name="connsiteX12" fmla="*/ 857986 w 1490165"/>
                <a:gd name="connsiteY12" fmla="*/ 5226755 h 6197600"/>
                <a:gd name="connsiteX13" fmla="*/ 609631 w 1490165"/>
                <a:gd name="connsiteY13" fmla="*/ 5655733 h 6197600"/>
                <a:gd name="connsiteX14" fmla="*/ 609631 w 1490165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54788 w 1490166"/>
                <a:gd name="connsiteY13" fmla="*/ 5870222 h 6197600"/>
                <a:gd name="connsiteX14" fmla="*/ 609632 w 1490166"/>
                <a:gd name="connsiteY14" fmla="*/ 6197600 h 6197600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54788 w 1490166"/>
                <a:gd name="connsiteY13" fmla="*/ 5870222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54788 w 1490166"/>
                <a:gd name="connsiteY13" fmla="*/ 5791199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982164 w 1490166"/>
                <a:gd name="connsiteY12" fmla="*/ 5486399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32 w 1490166"/>
                <a:gd name="connsiteY4" fmla="*/ 1896532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806221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32 w 1490166"/>
                <a:gd name="connsiteY6" fmla="*/ 2777067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292 w 1477165"/>
                <a:gd name="connsiteY0" fmla="*/ 0 h 6705601"/>
                <a:gd name="connsiteX1" fmla="*/ 1444981 w 1477165"/>
                <a:gd name="connsiteY1" fmla="*/ 417690 h 6705601"/>
                <a:gd name="connsiteX2" fmla="*/ 22581 w 1477165"/>
                <a:gd name="connsiteY2" fmla="*/ 869244 h 6705601"/>
                <a:gd name="connsiteX3" fmla="*/ 1444981 w 1477165"/>
                <a:gd name="connsiteY3" fmla="*/ 1343377 h 6705601"/>
                <a:gd name="connsiteX4" fmla="*/ 11292 w 1477165"/>
                <a:gd name="connsiteY4" fmla="*/ 1783643 h 6705601"/>
                <a:gd name="connsiteX5" fmla="*/ 1456269 w 1477165"/>
                <a:gd name="connsiteY5" fmla="*/ 2291644 h 6705601"/>
                <a:gd name="connsiteX6" fmla="*/ 3 w 1477165"/>
                <a:gd name="connsiteY6" fmla="*/ 2777067 h 6705601"/>
                <a:gd name="connsiteX7" fmla="*/ 1444980 w 1477165"/>
                <a:gd name="connsiteY7" fmla="*/ 3262489 h 6705601"/>
                <a:gd name="connsiteX8" fmla="*/ 11292 w 1477165"/>
                <a:gd name="connsiteY8" fmla="*/ 3815644 h 6705601"/>
                <a:gd name="connsiteX9" fmla="*/ 1456270 w 1477165"/>
                <a:gd name="connsiteY9" fmla="*/ 4233332 h 6705601"/>
                <a:gd name="connsiteX10" fmla="*/ 3 w 1477165"/>
                <a:gd name="connsiteY10" fmla="*/ 4718755 h 6705601"/>
                <a:gd name="connsiteX11" fmla="*/ 1444981 w 1477165"/>
                <a:gd name="connsiteY11" fmla="*/ 5192890 h 6705601"/>
                <a:gd name="connsiteX12" fmla="*/ 982135 w 1477165"/>
                <a:gd name="connsiteY12" fmla="*/ 5486399 h 6705601"/>
                <a:gd name="connsiteX13" fmla="*/ 733782 w 1477165"/>
                <a:gd name="connsiteY13" fmla="*/ 5813777 h 6705601"/>
                <a:gd name="connsiteX14" fmla="*/ 688625 w 1477165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718755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639733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66371" h="6649157">
                  <a:moveTo>
                    <a:pt x="22586" y="0"/>
                  </a:moveTo>
                  <a:cubicBezTo>
                    <a:pt x="812807" y="115711"/>
                    <a:pt x="1444986" y="225779"/>
                    <a:pt x="1444986" y="361246"/>
                  </a:cubicBezTo>
                  <a:cubicBezTo>
                    <a:pt x="1444986" y="496713"/>
                    <a:pt x="22586" y="658519"/>
                    <a:pt x="22586" y="812800"/>
                  </a:cubicBezTo>
                  <a:cubicBezTo>
                    <a:pt x="22586" y="967081"/>
                    <a:pt x="1446868" y="1115718"/>
                    <a:pt x="1444986" y="1286933"/>
                  </a:cubicBezTo>
                  <a:cubicBezTo>
                    <a:pt x="1443105" y="1458148"/>
                    <a:pt x="9416" y="1569155"/>
                    <a:pt x="11297" y="1727199"/>
                  </a:cubicBezTo>
                  <a:cubicBezTo>
                    <a:pt x="13178" y="1885243"/>
                    <a:pt x="1454393" y="2112904"/>
                    <a:pt x="1456274" y="2235200"/>
                  </a:cubicBezTo>
                  <a:cubicBezTo>
                    <a:pt x="1458156" y="2357496"/>
                    <a:pt x="1889" y="2558816"/>
                    <a:pt x="8" y="2720623"/>
                  </a:cubicBezTo>
                  <a:cubicBezTo>
                    <a:pt x="-1873" y="2882430"/>
                    <a:pt x="1443104" y="3032949"/>
                    <a:pt x="1444985" y="3206045"/>
                  </a:cubicBezTo>
                  <a:cubicBezTo>
                    <a:pt x="1446866" y="3379141"/>
                    <a:pt x="9415" y="3597393"/>
                    <a:pt x="11297" y="3759200"/>
                  </a:cubicBezTo>
                  <a:cubicBezTo>
                    <a:pt x="13179" y="3921007"/>
                    <a:pt x="1458156" y="4039540"/>
                    <a:pt x="1456275" y="4176888"/>
                  </a:cubicBezTo>
                  <a:cubicBezTo>
                    <a:pt x="1454394" y="4314236"/>
                    <a:pt x="3771" y="4440296"/>
                    <a:pt x="8" y="4583289"/>
                  </a:cubicBezTo>
                  <a:cubicBezTo>
                    <a:pt x="-3755" y="4726282"/>
                    <a:pt x="1270008" y="4893735"/>
                    <a:pt x="1433697" y="5034846"/>
                  </a:cubicBezTo>
                  <a:cubicBezTo>
                    <a:pt x="1597386" y="5175957"/>
                    <a:pt x="1098792" y="5309541"/>
                    <a:pt x="982140" y="5429955"/>
                  </a:cubicBezTo>
                  <a:cubicBezTo>
                    <a:pt x="865488" y="5550369"/>
                    <a:pt x="782705" y="5554133"/>
                    <a:pt x="733787" y="5757333"/>
                  </a:cubicBezTo>
                  <a:cubicBezTo>
                    <a:pt x="684869" y="5960533"/>
                    <a:pt x="667933" y="6459127"/>
                    <a:pt x="688630" y="6649157"/>
                  </a:cubicBezTo>
                </a:path>
              </a:pathLst>
            </a:cu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69" name="テキスト ボックス 168"/>
            <p:cNvSpPr txBox="1"/>
            <p:nvPr/>
          </p:nvSpPr>
          <p:spPr>
            <a:xfrm>
              <a:off x="4174820" y="2084284"/>
              <a:ext cx="517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6</a:t>
              </a:r>
              <a:endParaRPr kumimoji="1" lang="ja-JP" altLang="en-US" dirty="0"/>
            </a:p>
          </p:txBody>
        </p:sp>
        <p:sp>
          <p:nvSpPr>
            <p:cNvPr id="170" name="フリーフォーム 169"/>
            <p:cNvSpPr/>
            <p:nvPr/>
          </p:nvSpPr>
          <p:spPr>
            <a:xfrm flipH="1">
              <a:off x="4688883" y="2062127"/>
              <a:ext cx="79305" cy="504529"/>
            </a:xfrm>
            <a:custGeom>
              <a:avLst/>
              <a:gdLst>
                <a:gd name="connsiteX0" fmla="*/ 11296 w 1478851"/>
                <a:gd name="connsiteY0" fmla="*/ 0 h 6197600"/>
                <a:gd name="connsiteX1" fmla="*/ 1478851 w 1478851"/>
                <a:gd name="connsiteY1" fmla="*/ 666044 h 6197600"/>
                <a:gd name="connsiteX2" fmla="*/ 11296 w 1478851"/>
                <a:gd name="connsiteY2" fmla="*/ 1253067 h 6197600"/>
                <a:gd name="connsiteX3" fmla="*/ 1433696 w 1478851"/>
                <a:gd name="connsiteY3" fmla="*/ 1919111 h 6197600"/>
                <a:gd name="connsiteX4" fmla="*/ 7 w 1478851"/>
                <a:gd name="connsiteY4" fmla="*/ 2280355 h 6197600"/>
                <a:gd name="connsiteX5" fmla="*/ 1456273 w 1478851"/>
                <a:gd name="connsiteY5" fmla="*/ 2675467 h 6197600"/>
                <a:gd name="connsiteX6" fmla="*/ 11296 w 1478851"/>
                <a:gd name="connsiteY6" fmla="*/ 3014133 h 6197600"/>
                <a:gd name="connsiteX7" fmla="*/ 1467562 w 1478851"/>
                <a:gd name="connsiteY7" fmla="*/ 3420533 h 6197600"/>
                <a:gd name="connsiteX8" fmla="*/ 11296 w 1478851"/>
                <a:gd name="connsiteY8" fmla="*/ 3702755 h 6197600"/>
                <a:gd name="connsiteX9" fmla="*/ 1444985 w 1478851"/>
                <a:gd name="connsiteY9" fmla="*/ 4165600 h 6197600"/>
                <a:gd name="connsiteX10" fmla="*/ 11296 w 1478851"/>
                <a:gd name="connsiteY10" fmla="*/ 4436533 h 6197600"/>
                <a:gd name="connsiteX11" fmla="*/ 1433696 w 1478851"/>
                <a:gd name="connsiteY11" fmla="*/ 5012267 h 6197600"/>
                <a:gd name="connsiteX12" fmla="*/ 857962 w 1478851"/>
                <a:gd name="connsiteY12" fmla="*/ 5226755 h 6197600"/>
                <a:gd name="connsiteX13" fmla="*/ 609607 w 1478851"/>
                <a:gd name="connsiteY13" fmla="*/ 5655733 h 6197600"/>
                <a:gd name="connsiteX14" fmla="*/ 609607 w 1478851"/>
                <a:gd name="connsiteY14" fmla="*/ 6197600 h 6197600"/>
                <a:gd name="connsiteX0" fmla="*/ 11296 w 1478852"/>
                <a:gd name="connsiteY0" fmla="*/ 0 h 6197600"/>
                <a:gd name="connsiteX1" fmla="*/ 1478851 w 1478852"/>
                <a:gd name="connsiteY1" fmla="*/ 666044 h 6197600"/>
                <a:gd name="connsiteX2" fmla="*/ 22585 w 1478852"/>
                <a:gd name="connsiteY2" fmla="*/ 1038578 h 6197600"/>
                <a:gd name="connsiteX3" fmla="*/ 1433696 w 1478852"/>
                <a:gd name="connsiteY3" fmla="*/ 1919111 h 6197600"/>
                <a:gd name="connsiteX4" fmla="*/ 7 w 1478852"/>
                <a:gd name="connsiteY4" fmla="*/ 2280355 h 6197600"/>
                <a:gd name="connsiteX5" fmla="*/ 1456273 w 1478852"/>
                <a:gd name="connsiteY5" fmla="*/ 2675467 h 6197600"/>
                <a:gd name="connsiteX6" fmla="*/ 11296 w 1478852"/>
                <a:gd name="connsiteY6" fmla="*/ 3014133 h 6197600"/>
                <a:gd name="connsiteX7" fmla="*/ 1467562 w 1478852"/>
                <a:gd name="connsiteY7" fmla="*/ 3420533 h 6197600"/>
                <a:gd name="connsiteX8" fmla="*/ 11296 w 1478852"/>
                <a:gd name="connsiteY8" fmla="*/ 3702755 h 6197600"/>
                <a:gd name="connsiteX9" fmla="*/ 1444985 w 1478852"/>
                <a:gd name="connsiteY9" fmla="*/ 4165600 h 6197600"/>
                <a:gd name="connsiteX10" fmla="*/ 11296 w 1478852"/>
                <a:gd name="connsiteY10" fmla="*/ 4436533 h 6197600"/>
                <a:gd name="connsiteX11" fmla="*/ 1433696 w 1478852"/>
                <a:gd name="connsiteY11" fmla="*/ 5012267 h 6197600"/>
                <a:gd name="connsiteX12" fmla="*/ 857962 w 1478852"/>
                <a:gd name="connsiteY12" fmla="*/ 5226755 h 6197600"/>
                <a:gd name="connsiteX13" fmla="*/ 609607 w 1478852"/>
                <a:gd name="connsiteY13" fmla="*/ 5655733 h 6197600"/>
                <a:gd name="connsiteX14" fmla="*/ 609607 w 1478852"/>
                <a:gd name="connsiteY14" fmla="*/ 6197600 h 6197600"/>
                <a:gd name="connsiteX0" fmla="*/ 11291 w 1478847"/>
                <a:gd name="connsiteY0" fmla="*/ 0 h 6197600"/>
                <a:gd name="connsiteX1" fmla="*/ 1478846 w 1478847"/>
                <a:gd name="connsiteY1" fmla="*/ 666044 h 6197600"/>
                <a:gd name="connsiteX2" fmla="*/ 22580 w 1478847"/>
                <a:gd name="connsiteY2" fmla="*/ 1038578 h 6197600"/>
                <a:gd name="connsiteX3" fmla="*/ 1467558 w 1478847"/>
                <a:gd name="connsiteY3" fmla="*/ 1648178 h 6197600"/>
                <a:gd name="connsiteX4" fmla="*/ 2 w 1478847"/>
                <a:gd name="connsiteY4" fmla="*/ 2280355 h 6197600"/>
                <a:gd name="connsiteX5" fmla="*/ 1456268 w 1478847"/>
                <a:gd name="connsiteY5" fmla="*/ 2675467 h 6197600"/>
                <a:gd name="connsiteX6" fmla="*/ 11291 w 1478847"/>
                <a:gd name="connsiteY6" fmla="*/ 3014133 h 6197600"/>
                <a:gd name="connsiteX7" fmla="*/ 1467557 w 1478847"/>
                <a:gd name="connsiteY7" fmla="*/ 3420533 h 6197600"/>
                <a:gd name="connsiteX8" fmla="*/ 11291 w 1478847"/>
                <a:gd name="connsiteY8" fmla="*/ 3702755 h 6197600"/>
                <a:gd name="connsiteX9" fmla="*/ 1444980 w 1478847"/>
                <a:gd name="connsiteY9" fmla="*/ 4165600 h 6197600"/>
                <a:gd name="connsiteX10" fmla="*/ 11291 w 1478847"/>
                <a:gd name="connsiteY10" fmla="*/ 4436533 h 6197600"/>
                <a:gd name="connsiteX11" fmla="*/ 1433691 w 1478847"/>
                <a:gd name="connsiteY11" fmla="*/ 5012267 h 6197600"/>
                <a:gd name="connsiteX12" fmla="*/ 857957 w 1478847"/>
                <a:gd name="connsiteY12" fmla="*/ 5226755 h 6197600"/>
                <a:gd name="connsiteX13" fmla="*/ 609602 w 1478847"/>
                <a:gd name="connsiteY13" fmla="*/ 5655733 h 6197600"/>
                <a:gd name="connsiteX14" fmla="*/ 609602 w 1478847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56275 w 1467564"/>
                <a:gd name="connsiteY3" fmla="*/ 1648178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4289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44986 w 1456274"/>
                <a:gd name="connsiteY3" fmla="*/ 1535289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33697 w 1456274"/>
                <a:gd name="connsiteY3" fmla="*/ 1343377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56267 w 1467556"/>
                <a:gd name="connsiteY5" fmla="*/ 2675467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702755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815644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90134"/>
                <a:gd name="connsiteY0" fmla="*/ 0 h 6197600"/>
                <a:gd name="connsiteX1" fmla="*/ 1444979 w 1490134"/>
                <a:gd name="connsiteY1" fmla="*/ 417690 h 6197600"/>
                <a:gd name="connsiteX2" fmla="*/ 22579 w 1490134"/>
                <a:gd name="connsiteY2" fmla="*/ 869244 h 6197600"/>
                <a:gd name="connsiteX3" fmla="*/ 1444979 w 1490134"/>
                <a:gd name="connsiteY3" fmla="*/ 1343377 h 6197600"/>
                <a:gd name="connsiteX4" fmla="*/ 1 w 1490134"/>
                <a:gd name="connsiteY4" fmla="*/ 1896532 h 6197600"/>
                <a:gd name="connsiteX5" fmla="*/ 1433690 w 1490134"/>
                <a:gd name="connsiteY5" fmla="*/ 2393244 h 6197600"/>
                <a:gd name="connsiteX6" fmla="*/ 22579 w 1490134"/>
                <a:gd name="connsiteY6" fmla="*/ 2935111 h 6197600"/>
                <a:gd name="connsiteX7" fmla="*/ 1467556 w 1490134"/>
                <a:gd name="connsiteY7" fmla="*/ 3420533 h 6197600"/>
                <a:gd name="connsiteX8" fmla="*/ 11290 w 1490134"/>
                <a:gd name="connsiteY8" fmla="*/ 3815644 h 6197600"/>
                <a:gd name="connsiteX9" fmla="*/ 1490134 w 1490134"/>
                <a:gd name="connsiteY9" fmla="*/ 4402666 h 6197600"/>
                <a:gd name="connsiteX10" fmla="*/ 11290 w 1490134"/>
                <a:gd name="connsiteY10" fmla="*/ 4436533 h 6197600"/>
                <a:gd name="connsiteX11" fmla="*/ 1433690 w 1490134"/>
                <a:gd name="connsiteY11" fmla="*/ 5012267 h 6197600"/>
                <a:gd name="connsiteX12" fmla="*/ 857956 w 1490134"/>
                <a:gd name="connsiteY12" fmla="*/ 5226755 h 6197600"/>
                <a:gd name="connsiteX13" fmla="*/ 609601 w 1490134"/>
                <a:gd name="connsiteY13" fmla="*/ 5655733 h 6197600"/>
                <a:gd name="connsiteX14" fmla="*/ 609601 w 1490134"/>
                <a:gd name="connsiteY14" fmla="*/ 6197600 h 6197600"/>
                <a:gd name="connsiteX0" fmla="*/ 11339 w 1490184"/>
                <a:gd name="connsiteY0" fmla="*/ 0 h 6197600"/>
                <a:gd name="connsiteX1" fmla="*/ 1445028 w 1490184"/>
                <a:gd name="connsiteY1" fmla="*/ 417690 h 6197600"/>
                <a:gd name="connsiteX2" fmla="*/ 22628 w 1490184"/>
                <a:gd name="connsiteY2" fmla="*/ 869244 h 6197600"/>
                <a:gd name="connsiteX3" fmla="*/ 1445028 w 1490184"/>
                <a:gd name="connsiteY3" fmla="*/ 1343377 h 6197600"/>
                <a:gd name="connsiteX4" fmla="*/ 50 w 1490184"/>
                <a:gd name="connsiteY4" fmla="*/ 1896532 h 6197600"/>
                <a:gd name="connsiteX5" fmla="*/ 1433739 w 1490184"/>
                <a:gd name="connsiteY5" fmla="*/ 2393244 h 6197600"/>
                <a:gd name="connsiteX6" fmla="*/ 22628 w 1490184"/>
                <a:gd name="connsiteY6" fmla="*/ 2935111 h 6197600"/>
                <a:gd name="connsiteX7" fmla="*/ 1467605 w 1490184"/>
                <a:gd name="connsiteY7" fmla="*/ 3420533 h 6197600"/>
                <a:gd name="connsiteX8" fmla="*/ 11339 w 1490184"/>
                <a:gd name="connsiteY8" fmla="*/ 3815644 h 6197600"/>
                <a:gd name="connsiteX9" fmla="*/ 1490183 w 1490184"/>
                <a:gd name="connsiteY9" fmla="*/ 4402666 h 6197600"/>
                <a:gd name="connsiteX10" fmla="*/ 50 w 1490184"/>
                <a:gd name="connsiteY10" fmla="*/ 4718755 h 6197600"/>
                <a:gd name="connsiteX11" fmla="*/ 1433739 w 1490184"/>
                <a:gd name="connsiteY11" fmla="*/ 5012267 h 6197600"/>
                <a:gd name="connsiteX12" fmla="*/ 858005 w 1490184"/>
                <a:gd name="connsiteY12" fmla="*/ 5226755 h 6197600"/>
                <a:gd name="connsiteX13" fmla="*/ 609650 w 1490184"/>
                <a:gd name="connsiteY13" fmla="*/ 5655733 h 6197600"/>
                <a:gd name="connsiteX14" fmla="*/ 609650 w 1490184"/>
                <a:gd name="connsiteY14" fmla="*/ 6197600 h 6197600"/>
                <a:gd name="connsiteX0" fmla="*/ 11291 w 1522167"/>
                <a:gd name="connsiteY0" fmla="*/ 0 h 6197600"/>
                <a:gd name="connsiteX1" fmla="*/ 1444980 w 1522167"/>
                <a:gd name="connsiteY1" fmla="*/ 417690 h 6197600"/>
                <a:gd name="connsiteX2" fmla="*/ 22580 w 1522167"/>
                <a:gd name="connsiteY2" fmla="*/ 869244 h 6197600"/>
                <a:gd name="connsiteX3" fmla="*/ 1444980 w 1522167"/>
                <a:gd name="connsiteY3" fmla="*/ 1343377 h 6197600"/>
                <a:gd name="connsiteX4" fmla="*/ 2 w 1522167"/>
                <a:gd name="connsiteY4" fmla="*/ 1896532 h 6197600"/>
                <a:gd name="connsiteX5" fmla="*/ 1433691 w 1522167"/>
                <a:gd name="connsiteY5" fmla="*/ 2393244 h 6197600"/>
                <a:gd name="connsiteX6" fmla="*/ 22580 w 1522167"/>
                <a:gd name="connsiteY6" fmla="*/ 2935111 h 6197600"/>
                <a:gd name="connsiteX7" fmla="*/ 1467557 w 1522167"/>
                <a:gd name="connsiteY7" fmla="*/ 3420533 h 6197600"/>
                <a:gd name="connsiteX8" fmla="*/ 11291 w 1522167"/>
                <a:gd name="connsiteY8" fmla="*/ 3815644 h 6197600"/>
                <a:gd name="connsiteX9" fmla="*/ 1490135 w 1522167"/>
                <a:gd name="connsiteY9" fmla="*/ 4402666 h 6197600"/>
                <a:gd name="connsiteX10" fmla="*/ 2 w 1522167"/>
                <a:gd name="connsiteY10" fmla="*/ 4718755 h 6197600"/>
                <a:gd name="connsiteX11" fmla="*/ 1501424 w 1522167"/>
                <a:gd name="connsiteY11" fmla="*/ 5249334 h 6197600"/>
                <a:gd name="connsiteX12" fmla="*/ 857957 w 1522167"/>
                <a:gd name="connsiteY12" fmla="*/ 5226755 h 6197600"/>
                <a:gd name="connsiteX13" fmla="*/ 609602 w 1522167"/>
                <a:gd name="connsiteY13" fmla="*/ 5655733 h 6197600"/>
                <a:gd name="connsiteX14" fmla="*/ 609602 w 1522167"/>
                <a:gd name="connsiteY14" fmla="*/ 6197600 h 6197600"/>
                <a:gd name="connsiteX0" fmla="*/ 11291 w 1500130"/>
                <a:gd name="connsiteY0" fmla="*/ 0 h 6197600"/>
                <a:gd name="connsiteX1" fmla="*/ 1444980 w 1500130"/>
                <a:gd name="connsiteY1" fmla="*/ 417690 h 6197600"/>
                <a:gd name="connsiteX2" fmla="*/ 22580 w 1500130"/>
                <a:gd name="connsiteY2" fmla="*/ 869244 h 6197600"/>
                <a:gd name="connsiteX3" fmla="*/ 1444980 w 1500130"/>
                <a:gd name="connsiteY3" fmla="*/ 1343377 h 6197600"/>
                <a:gd name="connsiteX4" fmla="*/ 2 w 1500130"/>
                <a:gd name="connsiteY4" fmla="*/ 1896532 h 6197600"/>
                <a:gd name="connsiteX5" fmla="*/ 1433691 w 1500130"/>
                <a:gd name="connsiteY5" fmla="*/ 2393244 h 6197600"/>
                <a:gd name="connsiteX6" fmla="*/ 22580 w 1500130"/>
                <a:gd name="connsiteY6" fmla="*/ 2935111 h 6197600"/>
                <a:gd name="connsiteX7" fmla="*/ 1467557 w 1500130"/>
                <a:gd name="connsiteY7" fmla="*/ 3420533 h 6197600"/>
                <a:gd name="connsiteX8" fmla="*/ 11291 w 1500130"/>
                <a:gd name="connsiteY8" fmla="*/ 3815644 h 6197600"/>
                <a:gd name="connsiteX9" fmla="*/ 1490135 w 1500130"/>
                <a:gd name="connsiteY9" fmla="*/ 4402666 h 6197600"/>
                <a:gd name="connsiteX10" fmla="*/ 2 w 1500130"/>
                <a:gd name="connsiteY10" fmla="*/ 4718755 h 6197600"/>
                <a:gd name="connsiteX11" fmla="*/ 1478847 w 1500130"/>
                <a:gd name="connsiteY11" fmla="*/ 5204178 h 6197600"/>
                <a:gd name="connsiteX12" fmla="*/ 857957 w 1500130"/>
                <a:gd name="connsiteY12" fmla="*/ 5226755 h 6197600"/>
                <a:gd name="connsiteX13" fmla="*/ 609602 w 1500130"/>
                <a:gd name="connsiteY13" fmla="*/ 5655733 h 6197600"/>
                <a:gd name="connsiteX14" fmla="*/ 609602 w 1500130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57987 w 1490166"/>
                <a:gd name="connsiteY12" fmla="*/ 52267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0 w 1490165"/>
                <a:gd name="connsiteY0" fmla="*/ 0 h 6197600"/>
                <a:gd name="connsiteX1" fmla="*/ 1445009 w 1490165"/>
                <a:gd name="connsiteY1" fmla="*/ 417690 h 6197600"/>
                <a:gd name="connsiteX2" fmla="*/ 22609 w 1490165"/>
                <a:gd name="connsiteY2" fmla="*/ 869244 h 6197600"/>
                <a:gd name="connsiteX3" fmla="*/ 1445009 w 1490165"/>
                <a:gd name="connsiteY3" fmla="*/ 1343377 h 6197600"/>
                <a:gd name="connsiteX4" fmla="*/ 31 w 1490165"/>
                <a:gd name="connsiteY4" fmla="*/ 1896532 h 6197600"/>
                <a:gd name="connsiteX5" fmla="*/ 1433720 w 1490165"/>
                <a:gd name="connsiteY5" fmla="*/ 2393244 h 6197600"/>
                <a:gd name="connsiteX6" fmla="*/ 22609 w 1490165"/>
                <a:gd name="connsiteY6" fmla="*/ 2935111 h 6197600"/>
                <a:gd name="connsiteX7" fmla="*/ 1467586 w 1490165"/>
                <a:gd name="connsiteY7" fmla="*/ 3420533 h 6197600"/>
                <a:gd name="connsiteX8" fmla="*/ 11320 w 1490165"/>
                <a:gd name="connsiteY8" fmla="*/ 3815644 h 6197600"/>
                <a:gd name="connsiteX9" fmla="*/ 1490164 w 1490165"/>
                <a:gd name="connsiteY9" fmla="*/ 4402666 h 6197600"/>
                <a:gd name="connsiteX10" fmla="*/ 31 w 1490165"/>
                <a:gd name="connsiteY10" fmla="*/ 4718755 h 6197600"/>
                <a:gd name="connsiteX11" fmla="*/ 1445009 w 1490165"/>
                <a:gd name="connsiteY11" fmla="*/ 5192890 h 6197600"/>
                <a:gd name="connsiteX12" fmla="*/ 857986 w 1490165"/>
                <a:gd name="connsiteY12" fmla="*/ 5226755 h 6197600"/>
                <a:gd name="connsiteX13" fmla="*/ 609631 w 1490165"/>
                <a:gd name="connsiteY13" fmla="*/ 5655733 h 6197600"/>
                <a:gd name="connsiteX14" fmla="*/ 609631 w 1490165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54788 w 1490166"/>
                <a:gd name="connsiteY13" fmla="*/ 5870222 h 6197600"/>
                <a:gd name="connsiteX14" fmla="*/ 609632 w 1490166"/>
                <a:gd name="connsiteY14" fmla="*/ 6197600 h 6197600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54788 w 1490166"/>
                <a:gd name="connsiteY13" fmla="*/ 5870222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54788 w 1490166"/>
                <a:gd name="connsiteY13" fmla="*/ 5791199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982164 w 1490166"/>
                <a:gd name="connsiteY12" fmla="*/ 5486399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32 w 1490166"/>
                <a:gd name="connsiteY4" fmla="*/ 1896532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806221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32 w 1490166"/>
                <a:gd name="connsiteY6" fmla="*/ 2777067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292 w 1477165"/>
                <a:gd name="connsiteY0" fmla="*/ 0 h 6705601"/>
                <a:gd name="connsiteX1" fmla="*/ 1444981 w 1477165"/>
                <a:gd name="connsiteY1" fmla="*/ 417690 h 6705601"/>
                <a:gd name="connsiteX2" fmla="*/ 22581 w 1477165"/>
                <a:gd name="connsiteY2" fmla="*/ 869244 h 6705601"/>
                <a:gd name="connsiteX3" fmla="*/ 1444981 w 1477165"/>
                <a:gd name="connsiteY3" fmla="*/ 1343377 h 6705601"/>
                <a:gd name="connsiteX4" fmla="*/ 11292 w 1477165"/>
                <a:gd name="connsiteY4" fmla="*/ 1783643 h 6705601"/>
                <a:gd name="connsiteX5" fmla="*/ 1456269 w 1477165"/>
                <a:gd name="connsiteY5" fmla="*/ 2291644 h 6705601"/>
                <a:gd name="connsiteX6" fmla="*/ 3 w 1477165"/>
                <a:gd name="connsiteY6" fmla="*/ 2777067 h 6705601"/>
                <a:gd name="connsiteX7" fmla="*/ 1444980 w 1477165"/>
                <a:gd name="connsiteY7" fmla="*/ 3262489 h 6705601"/>
                <a:gd name="connsiteX8" fmla="*/ 11292 w 1477165"/>
                <a:gd name="connsiteY8" fmla="*/ 3815644 h 6705601"/>
                <a:gd name="connsiteX9" fmla="*/ 1456270 w 1477165"/>
                <a:gd name="connsiteY9" fmla="*/ 4233332 h 6705601"/>
                <a:gd name="connsiteX10" fmla="*/ 3 w 1477165"/>
                <a:gd name="connsiteY10" fmla="*/ 4718755 h 6705601"/>
                <a:gd name="connsiteX11" fmla="*/ 1444981 w 1477165"/>
                <a:gd name="connsiteY11" fmla="*/ 5192890 h 6705601"/>
                <a:gd name="connsiteX12" fmla="*/ 982135 w 1477165"/>
                <a:gd name="connsiteY12" fmla="*/ 5486399 h 6705601"/>
                <a:gd name="connsiteX13" fmla="*/ 733782 w 1477165"/>
                <a:gd name="connsiteY13" fmla="*/ 5813777 h 6705601"/>
                <a:gd name="connsiteX14" fmla="*/ 688625 w 1477165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718755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639733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66371" h="6649157">
                  <a:moveTo>
                    <a:pt x="22586" y="0"/>
                  </a:moveTo>
                  <a:cubicBezTo>
                    <a:pt x="812807" y="115711"/>
                    <a:pt x="1444986" y="225779"/>
                    <a:pt x="1444986" y="361246"/>
                  </a:cubicBezTo>
                  <a:cubicBezTo>
                    <a:pt x="1444986" y="496713"/>
                    <a:pt x="22586" y="658519"/>
                    <a:pt x="22586" y="812800"/>
                  </a:cubicBezTo>
                  <a:cubicBezTo>
                    <a:pt x="22586" y="967081"/>
                    <a:pt x="1446868" y="1115718"/>
                    <a:pt x="1444986" y="1286933"/>
                  </a:cubicBezTo>
                  <a:cubicBezTo>
                    <a:pt x="1443105" y="1458148"/>
                    <a:pt x="9416" y="1569155"/>
                    <a:pt x="11297" y="1727199"/>
                  </a:cubicBezTo>
                  <a:cubicBezTo>
                    <a:pt x="13178" y="1885243"/>
                    <a:pt x="1454393" y="2112904"/>
                    <a:pt x="1456274" y="2235200"/>
                  </a:cubicBezTo>
                  <a:cubicBezTo>
                    <a:pt x="1458156" y="2357496"/>
                    <a:pt x="1889" y="2558816"/>
                    <a:pt x="8" y="2720623"/>
                  </a:cubicBezTo>
                  <a:cubicBezTo>
                    <a:pt x="-1873" y="2882430"/>
                    <a:pt x="1443104" y="3032949"/>
                    <a:pt x="1444985" y="3206045"/>
                  </a:cubicBezTo>
                  <a:cubicBezTo>
                    <a:pt x="1446866" y="3379141"/>
                    <a:pt x="9415" y="3597393"/>
                    <a:pt x="11297" y="3759200"/>
                  </a:cubicBezTo>
                  <a:cubicBezTo>
                    <a:pt x="13179" y="3921007"/>
                    <a:pt x="1458156" y="4039540"/>
                    <a:pt x="1456275" y="4176888"/>
                  </a:cubicBezTo>
                  <a:cubicBezTo>
                    <a:pt x="1454394" y="4314236"/>
                    <a:pt x="3771" y="4440296"/>
                    <a:pt x="8" y="4583289"/>
                  </a:cubicBezTo>
                  <a:cubicBezTo>
                    <a:pt x="-3755" y="4726282"/>
                    <a:pt x="1270008" y="4893735"/>
                    <a:pt x="1433697" y="5034846"/>
                  </a:cubicBezTo>
                  <a:cubicBezTo>
                    <a:pt x="1597386" y="5175957"/>
                    <a:pt x="1098792" y="5309541"/>
                    <a:pt x="982140" y="5429955"/>
                  </a:cubicBezTo>
                  <a:cubicBezTo>
                    <a:pt x="865488" y="5550369"/>
                    <a:pt x="782705" y="5554133"/>
                    <a:pt x="733787" y="5757333"/>
                  </a:cubicBezTo>
                  <a:cubicBezTo>
                    <a:pt x="684869" y="5960533"/>
                    <a:pt x="667933" y="6459127"/>
                    <a:pt x="688630" y="6649157"/>
                  </a:cubicBezTo>
                </a:path>
              </a:pathLst>
            </a:cu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71" name="テキスト ボックス 170"/>
            <p:cNvSpPr txBox="1"/>
            <p:nvPr/>
          </p:nvSpPr>
          <p:spPr>
            <a:xfrm>
              <a:off x="4729140" y="2079723"/>
              <a:ext cx="517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7</a:t>
              </a:r>
              <a:endParaRPr kumimoji="1" lang="ja-JP" altLang="en-US" dirty="0"/>
            </a:p>
          </p:txBody>
        </p:sp>
      </p:grpSp>
      <p:grpSp>
        <p:nvGrpSpPr>
          <p:cNvPr id="172" name="グループ化 171"/>
          <p:cNvGrpSpPr/>
          <p:nvPr/>
        </p:nvGrpSpPr>
        <p:grpSpPr>
          <a:xfrm>
            <a:off x="1239508" y="4735004"/>
            <a:ext cx="4233419" cy="329033"/>
            <a:chOff x="825183" y="2170966"/>
            <a:chExt cx="4233419" cy="329033"/>
          </a:xfrm>
        </p:grpSpPr>
        <p:sp>
          <p:nvSpPr>
            <p:cNvPr id="173" name="楕円 172"/>
            <p:cNvSpPr/>
            <p:nvPr/>
          </p:nvSpPr>
          <p:spPr>
            <a:xfrm>
              <a:off x="825183" y="2186209"/>
              <a:ext cx="303920" cy="29664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 dirty="0" smtClean="0"/>
                <a:t>e</a:t>
              </a:r>
              <a:endParaRPr kumimoji="1" lang="ja-JP" altLang="en-US" sz="2400" dirty="0"/>
            </a:p>
          </p:txBody>
        </p:sp>
        <p:sp>
          <p:nvSpPr>
            <p:cNvPr id="174" name="楕円 173"/>
            <p:cNvSpPr/>
            <p:nvPr/>
          </p:nvSpPr>
          <p:spPr>
            <a:xfrm>
              <a:off x="1425762" y="2196650"/>
              <a:ext cx="303920" cy="29664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 dirty="0" smtClean="0"/>
                <a:t>e</a:t>
              </a:r>
              <a:endParaRPr kumimoji="1" lang="ja-JP" altLang="en-US" sz="2400" dirty="0"/>
            </a:p>
          </p:txBody>
        </p:sp>
        <p:sp>
          <p:nvSpPr>
            <p:cNvPr id="175" name="楕円 174"/>
            <p:cNvSpPr/>
            <p:nvPr/>
          </p:nvSpPr>
          <p:spPr>
            <a:xfrm>
              <a:off x="1998954" y="2181465"/>
              <a:ext cx="303920" cy="29664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 dirty="0" smtClean="0"/>
                <a:t>e</a:t>
              </a:r>
              <a:endParaRPr kumimoji="1" lang="ja-JP" altLang="en-US" sz="2400" dirty="0"/>
            </a:p>
          </p:txBody>
        </p:sp>
        <p:sp>
          <p:nvSpPr>
            <p:cNvPr id="176" name="楕円 175"/>
            <p:cNvSpPr/>
            <p:nvPr/>
          </p:nvSpPr>
          <p:spPr>
            <a:xfrm>
              <a:off x="2532770" y="2203358"/>
              <a:ext cx="303920" cy="29664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 dirty="0" smtClean="0"/>
                <a:t>e</a:t>
              </a:r>
              <a:endParaRPr kumimoji="1" lang="ja-JP" altLang="en-US" sz="2400" dirty="0"/>
            </a:p>
          </p:txBody>
        </p:sp>
        <p:sp>
          <p:nvSpPr>
            <p:cNvPr id="177" name="楕円 176"/>
            <p:cNvSpPr/>
            <p:nvPr/>
          </p:nvSpPr>
          <p:spPr>
            <a:xfrm>
              <a:off x="3097766" y="2191221"/>
              <a:ext cx="303920" cy="29664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 dirty="0" smtClean="0"/>
                <a:t>e</a:t>
              </a:r>
              <a:endParaRPr kumimoji="1" lang="ja-JP" altLang="en-US" sz="2400" dirty="0"/>
            </a:p>
          </p:txBody>
        </p:sp>
        <p:sp>
          <p:nvSpPr>
            <p:cNvPr id="178" name="楕円 177"/>
            <p:cNvSpPr/>
            <p:nvPr/>
          </p:nvSpPr>
          <p:spPr>
            <a:xfrm>
              <a:off x="3636806" y="2176036"/>
              <a:ext cx="303920" cy="29664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 dirty="0" smtClean="0"/>
                <a:t>e</a:t>
              </a:r>
              <a:endParaRPr kumimoji="1" lang="ja-JP" altLang="en-US" sz="2400" dirty="0"/>
            </a:p>
          </p:txBody>
        </p:sp>
        <p:sp>
          <p:nvSpPr>
            <p:cNvPr id="179" name="楕円 178"/>
            <p:cNvSpPr/>
            <p:nvPr/>
          </p:nvSpPr>
          <p:spPr>
            <a:xfrm>
              <a:off x="4199258" y="2183103"/>
              <a:ext cx="303920" cy="29664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 dirty="0" smtClean="0"/>
                <a:t>e</a:t>
              </a:r>
              <a:endParaRPr kumimoji="1" lang="ja-JP" altLang="en-US" sz="2400" dirty="0"/>
            </a:p>
          </p:txBody>
        </p:sp>
        <p:sp>
          <p:nvSpPr>
            <p:cNvPr id="180" name="楕円 179"/>
            <p:cNvSpPr/>
            <p:nvPr/>
          </p:nvSpPr>
          <p:spPr>
            <a:xfrm>
              <a:off x="4754682" y="2170966"/>
              <a:ext cx="303920" cy="29664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 dirty="0" smtClean="0"/>
                <a:t>e</a:t>
              </a:r>
              <a:endParaRPr kumimoji="1" lang="ja-JP" altLang="en-US" sz="2400" dirty="0"/>
            </a:p>
          </p:txBody>
        </p:sp>
      </p:grpSp>
      <p:sp>
        <p:nvSpPr>
          <p:cNvPr id="181" name="右矢印 180"/>
          <p:cNvSpPr/>
          <p:nvPr/>
        </p:nvSpPr>
        <p:spPr>
          <a:xfrm>
            <a:off x="69036" y="4727093"/>
            <a:ext cx="536587" cy="309463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正方形/長方形 181"/>
          <p:cNvSpPr/>
          <p:nvPr/>
        </p:nvSpPr>
        <p:spPr>
          <a:xfrm>
            <a:off x="9433367" y="4663409"/>
            <a:ext cx="2476982" cy="19226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正方形/長方形 182"/>
          <p:cNvSpPr/>
          <p:nvPr/>
        </p:nvSpPr>
        <p:spPr>
          <a:xfrm>
            <a:off x="7531577" y="5085927"/>
            <a:ext cx="481261" cy="514668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タイトル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00150"/>
          </a:xfrm>
        </p:spPr>
        <p:txBody>
          <a:bodyPr/>
          <a:lstStyle/>
          <a:p>
            <a:pPr algn="ctr"/>
            <a:r>
              <a:rPr kumimoji="1" lang="en-US" altLang="ja-JP" dirty="0" smtClean="0"/>
              <a:t>An example of partial sums</a:t>
            </a:r>
            <a:endParaRPr kumimoji="1" lang="ja-JP" altLang="en-US" dirty="0"/>
          </a:p>
        </p:txBody>
      </p:sp>
      <p:sp>
        <p:nvSpPr>
          <p:cNvPr id="185" name="テキスト ボックス 184"/>
          <p:cNvSpPr txBox="1"/>
          <p:nvPr/>
        </p:nvSpPr>
        <p:spPr>
          <a:xfrm>
            <a:off x="605623" y="5862751"/>
            <a:ext cx="4311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 smtClean="0"/>
              <a:t>Register cache</a:t>
            </a:r>
            <a:endParaRPr kumimoji="1" lang="ja-JP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6" name="テキスト ボックス 185"/>
              <p:cNvSpPr txBox="1"/>
              <p:nvPr/>
            </p:nvSpPr>
            <p:spPr>
              <a:xfrm>
                <a:off x="6619468" y="5848327"/>
                <a:ext cx="23596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kumimoji="1" lang="en-US" altLang="ja-JP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kumimoji="1" lang="ja-JP" altLang="en-US" sz="2800" dirty="0" smtClean="0"/>
                  <a:t> </a:t>
                </a:r>
                <a:r>
                  <a:rPr kumimoji="1" lang="en-US" altLang="ja-JP" sz="2800" dirty="0" smtClean="0"/>
                  <a:t>filter</a:t>
                </a:r>
                <a:endParaRPr kumimoji="1" lang="ja-JP" altLang="en-US" sz="2800" dirty="0"/>
              </a:p>
            </p:txBody>
          </p:sp>
        </mc:Choice>
        <mc:Fallback xmlns="">
          <p:sp>
            <p:nvSpPr>
              <p:cNvPr id="186" name="テキスト ボックス 1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9468" y="5848327"/>
                <a:ext cx="2359656" cy="523220"/>
              </a:xfrm>
              <a:prstGeom prst="rect">
                <a:avLst/>
              </a:prstGeom>
              <a:blipFill>
                <a:blip r:embed="rId57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1" name="テキスト ボックス 130"/>
          <p:cNvSpPr txBox="1"/>
          <p:nvPr/>
        </p:nvSpPr>
        <p:spPr>
          <a:xfrm>
            <a:off x="715568" y="1389464"/>
            <a:ext cx="4803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8 threads in a single warp</a:t>
            </a:r>
            <a:endParaRPr kumimoji="1" lang="ja-JP" altLang="en-US" sz="24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9EAFA-5179-9743-9A1F-E727A51B7B8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69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94174" y="1470547"/>
            <a:ext cx="6467458" cy="4351338"/>
          </a:xfrm>
        </p:spPr>
        <p:txBody>
          <a:bodyPr/>
          <a:lstStyle/>
          <a:p>
            <a:r>
              <a:rPr kumimoji="1" lang="en-US" altLang="ja-JP" dirty="0" smtClean="0"/>
              <a:t>Post-Moore era: Specialization</a:t>
            </a:r>
          </a:p>
          <a:p>
            <a:r>
              <a:rPr kumimoji="1" lang="en-US" altLang="ja-JP" dirty="0" smtClean="0">
                <a:solidFill>
                  <a:srgbClr val="C00000"/>
                </a:solidFill>
              </a:rPr>
              <a:t>Memory-bound problems </a:t>
            </a:r>
            <a:r>
              <a:rPr kumimoji="1" lang="en-US" altLang="ja-JP" dirty="0"/>
              <a:t>[1, 2</a:t>
            </a:r>
            <a:r>
              <a:rPr kumimoji="1" lang="en-US" altLang="ja-JP" dirty="0" smtClean="0"/>
              <a:t>]</a:t>
            </a:r>
          </a:p>
          <a:p>
            <a:r>
              <a:rPr kumimoji="1" lang="en-US" altLang="ja-JP" dirty="0" smtClean="0"/>
              <a:t>Solutions </a:t>
            </a:r>
          </a:p>
          <a:p>
            <a:pPr lvl="1"/>
            <a:r>
              <a:rPr kumimoji="1" lang="en-US" altLang="ja-JP" dirty="0" smtClean="0"/>
              <a:t>Reducing required memory bandwidth</a:t>
            </a:r>
          </a:p>
          <a:p>
            <a:pPr lvl="1"/>
            <a:r>
              <a:rPr kumimoji="1" lang="en-US" altLang="ja-JP" dirty="0" smtClean="0"/>
              <a:t>Improving data locality</a:t>
            </a:r>
          </a:p>
          <a:p>
            <a:pPr lvl="1"/>
            <a:r>
              <a:rPr kumimoji="1" lang="en-US" altLang="ja-JP" dirty="0" smtClean="0"/>
              <a:t>Efficient Inter-thread communication</a:t>
            </a:r>
            <a:endParaRPr kumimoji="1" lang="ja-JP" altLang="en-US" dirty="0"/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838200" y="-63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en-US" altLang="ja-JP" dirty="0" smtClean="0"/>
              <a:t>Background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0" y="5819127"/>
            <a:ext cx="111696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[1] M</a:t>
            </a:r>
            <a:r>
              <a:rPr lang="en-US" altLang="ja-JP" sz="1400" dirty="0"/>
              <a:t>. </a:t>
            </a:r>
            <a:r>
              <a:rPr lang="en-US" altLang="ja-JP" sz="1400" dirty="0" err="1"/>
              <a:t>Wahib</a:t>
            </a:r>
            <a:r>
              <a:rPr lang="en-US" altLang="ja-JP" sz="1400" dirty="0"/>
              <a:t> and N. Maruyama, "</a:t>
            </a:r>
            <a:r>
              <a:rPr lang="en-US" altLang="ja-JP" sz="1400" dirty="0">
                <a:solidFill>
                  <a:srgbClr val="FF0000"/>
                </a:solidFill>
              </a:rPr>
              <a:t>Scalable Kernel Fusion for Memory-Bound GPU Applications</a:t>
            </a:r>
            <a:r>
              <a:rPr lang="en-US" altLang="ja-JP" sz="1400" dirty="0"/>
              <a:t>," </a:t>
            </a:r>
            <a:r>
              <a:rPr lang="en-US" altLang="ja-JP" sz="1400" i="1" dirty="0"/>
              <a:t>SC '14: Proceedings of the International Conference for </a:t>
            </a:r>
            <a:r>
              <a:rPr lang="en-US" altLang="ja-JP" sz="1400" i="1" dirty="0" smtClean="0"/>
              <a:t>     High </a:t>
            </a:r>
            <a:r>
              <a:rPr lang="en-US" altLang="ja-JP" sz="1400" i="1" dirty="0"/>
              <a:t>Performance Computing, Networking, Storage and Analysis</a:t>
            </a:r>
            <a:r>
              <a:rPr lang="en-US" altLang="ja-JP" sz="1400" dirty="0"/>
              <a:t>, New Orleans, LA, 2014, pp. 191-202</a:t>
            </a:r>
            <a:r>
              <a:rPr lang="en-US" altLang="ja-JP" sz="1400" dirty="0" smtClean="0"/>
              <a:t>.</a:t>
            </a:r>
          </a:p>
          <a:p>
            <a:r>
              <a:rPr lang="en-US" altLang="ja-JP" sz="1400" dirty="0" smtClean="0"/>
              <a:t>[2] </a:t>
            </a:r>
            <a:r>
              <a:rPr lang="en-US" altLang="ja-JP" sz="1400" dirty="0"/>
              <a:t>J. </a:t>
            </a:r>
            <a:r>
              <a:rPr lang="en-US" altLang="ja-JP" sz="1400" dirty="0" err="1"/>
              <a:t>Domke</a:t>
            </a:r>
            <a:r>
              <a:rPr lang="en-US" altLang="ja-JP" sz="1400" dirty="0"/>
              <a:t> </a:t>
            </a:r>
            <a:r>
              <a:rPr lang="en-US" altLang="ja-JP" sz="1400" i="1" dirty="0"/>
              <a:t>et al</a:t>
            </a:r>
            <a:r>
              <a:rPr lang="en-US" altLang="ja-JP" sz="1400" dirty="0"/>
              <a:t>., "</a:t>
            </a:r>
            <a:r>
              <a:rPr lang="en-US" altLang="ja-JP" sz="1400" dirty="0">
                <a:solidFill>
                  <a:srgbClr val="FF0000"/>
                </a:solidFill>
              </a:rPr>
              <a:t>Double-Precision FPUs in High-Performance Computing: An Embarrassment of Riches?," </a:t>
            </a:r>
            <a:r>
              <a:rPr lang="en-US" altLang="ja-JP" sz="1400" i="1" dirty="0"/>
              <a:t>2019 IEEE International Parallel and Distributed Processing Symposium (IPDPS)</a:t>
            </a:r>
            <a:r>
              <a:rPr lang="en-US" altLang="ja-JP" sz="1400" dirty="0"/>
              <a:t>, Rio de Janeiro, Brazil, 2019, pp. 78-88</a:t>
            </a:r>
            <a:r>
              <a:rPr lang="en-US" altLang="ja-JP" sz="1400" dirty="0" smtClean="0"/>
              <a:t>.</a:t>
            </a:r>
            <a:endParaRPr lang="en-US" altLang="ja-JP" sz="1400" dirty="0"/>
          </a:p>
        </p:txBody>
      </p:sp>
      <p:grpSp>
        <p:nvGrpSpPr>
          <p:cNvPr id="8" name="グループ化 7"/>
          <p:cNvGrpSpPr/>
          <p:nvPr/>
        </p:nvGrpSpPr>
        <p:grpSpPr>
          <a:xfrm>
            <a:off x="6461760" y="1775347"/>
            <a:ext cx="5970652" cy="3985373"/>
            <a:chOff x="7328836" y="3355019"/>
            <a:chExt cx="5064421" cy="3187418"/>
          </a:xfrm>
        </p:grpSpPr>
        <p:sp>
          <p:nvSpPr>
            <p:cNvPr id="9" name="楕円 8"/>
            <p:cNvSpPr/>
            <p:nvPr/>
          </p:nvSpPr>
          <p:spPr>
            <a:xfrm rot="2597914">
              <a:off x="8235562" y="3944752"/>
              <a:ext cx="3655464" cy="1628274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0" name="グループ化 9"/>
            <p:cNvGrpSpPr/>
            <p:nvPr/>
          </p:nvGrpSpPr>
          <p:grpSpPr>
            <a:xfrm>
              <a:off x="7328836" y="3355019"/>
              <a:ext cx="5064421" cy="3187418"/>
              <a:chOff x="7328836" y="3355019"/>
              <a:chExt cx="5064421" cy="3187418"/>
            </a:xfrm>
          </p:grpSpPr>
          <p:grpSp>
            <p:nvGrpSpPr>
              <p:cNvPr id="11" name="グループ化 10"/>
              <p:cNvGrpSpPr/>
              <p:nvPr/>
            </p:nvGrpSpPr>
            <p:grpSpPr>
              <a:xfrm>
                <a:off x="7328836" y="3355019"/>
                <a:ext cx="4925376" cy="3187418"/>
                <a:chOff x="7327468" y="3025098"/>
                <a:chExt cx="4885870" cy="3664939"/>
              </a:xfrm>
            </p:grpSpPr>
            <p:grpSp>
              <p:nvGrpSpPr>
                <p:cNvPr id="15" name="グループ化 14"/>
                <p:cNvGrpSpPr/>
                <p:nvPr/>
              </p:nvGrpSpPr>
              <p:grpSpPr>
                <a:xfrm>
                  <a:off x="7951804" y="3025098"/>
                  <a:ext cx="4261534" cy="3308872"/>
                  <a:chOff x="7502425" y="2932857"/>
                  <a:chExt cx="4929084" cy="3473036"/>
                </a:xfrm>
              </p:grpSpPr>
              <p:cxnSp>
                <p:nvCxnSpPr>
                  <p:cNvPr id="36" name="直線矢印コネクタ 35"/>
                  <p:cNvCxnSpPr/>
                  <p:nvPr/>
                </p:nvCxnSpPr>
                <p:spPr>
                  <a:xfrm>
                    <a:off x="7954786" y="6372386"/>
                    <a:ext cx="3570116" cy="7635"/>
                  </a:xfrm>
                  <a:prstGeom prst="straightConnector1">
                    <a:avLst/>
                  </a:prstGeom>
                  <a:ln w="25400">
                    <a:solidFill>
                      <a:srgbClr val="C00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直線矢印コネクタ 36"/>
                  <p:cNvCxnSpPr/>
                  <p:nvPr/>
                </p:nvCxnSpPr>
                <p:spPr>
                  <a:xfrm flipH="1" flipV="1">
                    <a:off x="7946478" y="3275264"/>
                    <a:ext cx="4153" cy="3130629"/>
                  </a:xfrm>
                  <a:prstGeom prst="straightConnector1">
                    <a:avLst/>
                  </a:prstGeom>
                  <a:ln w="25400">
                    <a:solidFill>
                      <a:schemeClr val="accent6">
                        <a:lumMod val="60000"/>
                        <a:lumOff val="40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8" name="テキスト ボックス 37"/>
                  <p:cNvSpPr txBox="1"/>
                  <p:nvPr/>
                </p:nvSpPr>
                <p:spPr>
                  <a:xfrm>
                    <a:off x="11362125" y="6068923"/>
                    <a:ext cx="1069384" cy="32304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kumimoji="1" lang="en-US" altLang="ja-JP" sz="1400" b="1" dirty="0" smtClean="0"/>
                      <a:t>Compute</a:t>
                    </a:r>
                    <a:endParaRPr kumimoji="1" lang="ja-JP" altLang="en-US" sz="1400" b="1" dirty="0"/>
                  </a:p>
                </p:txBody>
              </p:sp>
              <p:sp>
                <p:nvSpPr>
                  <p:cNvPr id="39" name="テキスト ボックス 38"/>
                  <p:cNvSpPr txBox="1"/>
                  <p:nvPr/>
                </p:nvSpPr>
                <p:spPr>
                  <a:xfrm>
                    <a:off x="7502425" y="2932857"/>
                    <a:ext cx="1069384" cy="32304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kumimoji="1" lang="en-US" altLang="ja-JP" sz="1400" b="1" dirty="0" smtClean="0"/>
                      <a:t>Data</a:t>
                    </a:r>
                    <a:endParaRPr kumimoji="1" lang="ja-JP" altLang="en-US" sz="1400" b="1" dirty="0"/>
                  </a:p>
                </p:txBody>
              </p:sp>
            </p:grpSp>
            <p:pic>
              <p:nvPicPr>
                <p:cNvPr id="16" name="図 15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876359" y="3785896"/>
                  <a:ext cx="409575" cy="342900"/>
                </a:xfrm>
                <a:prstGeom prst="rect">
                  <a:avLst/>
                </a:prstGeom>
              </p:spPr>
            </p:pic>
            <p:pic>
              <p:nvPicPr>
                <p:cNvPr id="17" name="図 16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0777716" y="5795800"/>
                  <a:ext cx="371387" cy="428626"/>
                </a:xfrm>
                <a:prstGeom prst="rect">
                  <a:avLst/>
                </a:prstGeom>
              </p:spPr>
            </p:pic>
            <p:sp>
              <p:nvSpPr>
                <p:cNvPr id="18" name="テキスト ボックス 17"/>
                <p:cNvSpPr txBox="1"/>
                <p:nvPr/>
              </p:nvSpPr>
              <p:spPr>
                <a:xfrm>
                  <a:off x="8152580" y="3448885"/>
                  <a:ext cx="1813536" cy="4600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1000" b="1" dirty="0" smtClean="0"/>
                    <a:t>Specialization</a:t>
                  </a:r>
                </a:p>
                <a:p>
                  <a:pPr algn="ctr"/>
                  <a:r>
                    <a:rPr kumimoji="1" lang="en-US" altLang="ja-JP" sz="1000" dirty="0" smtClean="0"/>
                    <a:t>(Low/Mixed Precision)</a:t>
                  </a:r>
                  <a:endParaRPr kumimoji="1" lang="ja-JP" altLang="en-US" sz="1000" dirty="0"/>
                </a:p>
              </p:txBody>
            </p:sp>
            <p:grpSp>
              <p:nvGrpSpPr>
                <p:cNvPr id="19" name="グループ化 18"/>
                <p:cNvGrpSpPr/>
                <p:nvPr/>
              </p:nvGrpSpPr>
              <p:grpSpPr>
                <a:xfrm>
                  <a:off x="9002341" y="3822138"/>
                  <a:ext cx="1813536" cy="681762"/>
                  <a:chOff x="8932599" y="3819063"/>
                  <a:chExt cx="1813536" cy="681762"/>
                </a:xfrm>
              </p:grpSpPr>
              <p:pic>
                <p:nvPicPr>
                  <p:cNvPr id="34" name="図 33"/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9588488" y="4043625"/>
                    <a:ext cx="514350" cy="457200"/>
                  </a:xfrm>
                  <a:prstGeom prst="rect">
                    <a:avLst/>
                  </a:prstGeom>
                </p:spPr>
              </p:pic>
              <p:sp>
                <p:nvSpPr>
                  <p:cNvPr id="35" name="テキスト ボックス 34"/>
                  <p:cNvSpPr txBox="1"/>
                  <p:nvPr/>
                </p:nvSpPr>
                <p:spPr>
                  <a:xfrm>
                    <a:off x="8932599" y="3819063"/>
                    <a:ext cx="1813536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kumimoji="1" lang="en-US" altLang="ja-JP" sz="1000" b="1" dirty="0" smtClean="0"/>
                      <a:t>Reconfigurable</a:t>
                    </a:r>
                  </a:p>
                </p:txBody>
              </p:sp>
            </p:grpSp>
            <p:grpSp>
              <p:nvGrpSpPr>
                <p:cNvPr id="20" name="グループ化 19"/>
                <p:cNvGrpSpPr/>
                <p:nvPr/>
              </p:nvGrpSpPr>
              <p:grpSpPr>
                <a:xfrm>
                  <a:off x="9670031" y="4237228"/>
                  <a:ext cx="1813536" cy="736061"/>
                  <a:chOff x="10280069" y="3991008"/>
                  <a:chExt cx="1813536" cy="736061"/>
                </a:xfrm>
              </p:grpSpPr>
              <p:pic>
                <p:nvPicPr>
                  <p:cNvPr id="32" name="図 31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10954560" y="4355594"/>
                    <a:ext cx="495300" cy="371475"/>
                  </a:xfrm>
                  <a:prstGeom prst="rect">
                    <a:avLst/>
                  </a:prstGeom>
                </p:spPr>
              </p:pic>
              <p:sp>
                <p:nvSpPr>
                  <p:cNvPr id="33" name="テキスト ボックス 32"/>
                  <p:cNvSpPr txBox="1"/>
                  <p:nvPr/>
                </p:nvSpPr>
                <p:spPr>
                  <a:xfrm>
                    <a:off x="10280069" y="3991008"/>
                    <a:ext cx="1813536" cy="42057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kumimoji="1" lang="en-US" altLang="ja-JP" sz="1000" b="1" dirty="0" smtClean="0"/>
                      <a:t>Low-power </a:t>
                    </a:r>
                  </a:p>
                  <a:p>
                    <a:pPr algn="ctr"/>
                    <a:r>
                      <a:rPr kumimoji="1" lang="en-US" altLang="ja-JP" sz="1000" b="1" dirty="0" smtClean="0"/>
                      <a:t>Memory</a:t>
                    </a:r>
                  </a:p>
                </p:txBody>
              </p:sp>
            </p:grpSp>
            <p:sp>
              <p:nvSpPr>
                <p:cNvPr id="21" name="テキスト ボックス 20"/>
                <p:cNvSpPr txBox="1"/>
                <p:nvPr/>
              </p:nvSpPr>
              <p:spPr>
                <a:xfrm>
                  <a:off x="10577806" y="5388699"/>
                  <a:ext cx="851708" cy="4600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1000" b="1" dirty="0" smtClean="0"/>
                    <a:t>Quantum </a:t>
                  </a:r>
                </a:p>
                <a:p>
                  <a:pPr algn="ctr"/>
                  <a:r>
                    <a:rPr kumimoji="1" lang="en-US" altLang="ja-JP" sz="1000" b="1" dirty="0" smtClean="0"/>
                    <a:t>Computing</a:t>
                  </a:r>
                </a:p>
              </p:txBody>
            </p:sp>
            <p:sp>
              <p:nvSpPr>
                <p:cNvPr id="22" name="テキスト ボックス 21"/>
                <p:cNvSpPr txBox="1"/>
                <p:nvPr/>
              </p:nvSpPr>
              <p:spPr>
                <a:xfrm>
                  <a:off x="9318806" y="4983626"/>
                  <a:ext cx="181353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1000" b="1" dirty="0" err="1" smtClean="0"/>
                    <a:t>Neuromophic</a:t>
                  </a:r>
                  <a:r>
                    <a:rPr kumimoji="1" lang="en-US" altLang="ja-JP" sz="1000" b="1" dirty="0" smtClean="0"/>
                    <a:t> </a:t>
                  </a:r>
                </a:p>
                <a:p>
                  <a:pPr algn="ctr"/>
                  <a:r>
                    <a:rPr kumimoji="1" lang="en-US" altLang="ja-JP" sz="1000" b="1" dirty="0" smtClean="0"/>
                    <a:t>Computing</a:t>
                  </a:r>
                </a:p>
              </p:txBody>
            </p:sp>
            <p:cxnSp>
              <p:nvCxnSpPr>
                <p:cNvPr id="23" name="直線矢印コネクタ 22"/>
                <p:cNvCxnSpPr>
                  <a:endCxn id="35" idx="3"/>
                </p:cNvCxnSpPr>
                <p:nvPr/>
              </p:nvCxnSpPr>
              <p:spPr>
                <a:xfrm flipV="1">
                  <a:off x="8339309" y="3945249"/>
                  <a:ext cx="2476568" cy="2354339"/>
                </a:xfrm>
                <a:prstGeom prst="straightConnector1">
                  <a:avLst/>
                </a:prstGeom>
                <a:ln w="25400">
                  <a:solidFill>
                    <a:srgbClr val="C0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楕円 23"/>
                <p:cNvSpPr/>
                <p:nvPr/>
              </p:nvSpPr>
              <p:spPr>
                <a:xfrm>
                  <a:off x="8256595" y="6167055"/>
                  <a:ext cx="207937" cy="238035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5" name="テキスト ボックス 24"/>
                <p:cNvSpPr txBox="1"/>
                <p:nvPr/>
              </p:nvSpPr>
              <p:spPr>
                <a:xfrm>
                  <a:off x="10225574" y="6309320"/>
                  <a:ext cx="94765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sz="1400" dirty="0" smtClean="0"/>
                    <a:t>Inexact</a:t>
                  </a:r>
                  <a:endParaRPr kumimoji="1" lang="ja-JP" altLang="en-US" sz="1400" dirty="0"/>
                </a:p>
              </p:txBody>
            </p:sp>
            <p:sp>
              <p:nvSpPr>
                <p:cNvPr id="26" name="テキスト ボックス 25"/>
                <p:cNvSpPr txBox="1"/>
                <p:nvPr/>
              </p:nvSpPr>
              <p:spPr>
                <a:xfrm>
                  <a:off x="7327468" y="5951373"/>
                  <a:ext cx="2511898" cy="7386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sz="1400" b="1" dirty="0" smtClean="0"/>
                    <a:t>Moore’s Era </a:t>
                  </a:r>
                </a:p>
                <a:p>
                  <a:r>
                    <a:rPr kumimoji="1" lang="en-US" altLang="ja-JP" sz="1400" b="1" dirty="0" smtClean="0"/>
                    <a:t>Computing </a:t>
                  </a:r>
                </a:p>
                <a:p>
                  <a:r>
                    <a:rPr kumimoji="1" lang="en-US" altLang="ja-JP" sz="1400" b="1" dirty="0" smtClean="0"/>
                    <a:t>Systems</a:t>
                  </a:r>
                  <a:endParaRPr kumimoji="1" lang="ja-JP" altLang="en-US" sz="1400" b="1" dirty="0"/>
                </a:p>
              </p:txBody>
            </p:sp>
            <p:sp>
              <p:nvSpPr>
                <p:cNvPr id="27" name="テキスト ボックス 26"/>
                <p:cNvSpPr txBox="1"/>
                <p:nvPr/>
              </p:nvSpPr>
              <p:spPr>
                <a:xfrm>
                  <a:off x="7391650" y="3653989"/>
                  <a:ext cx="94765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sz="1400" dirty="0" smtClean="0"/>
                    <a:t>Inaccurate</a:t>
                  </a:r>
                  <a:endParaRPr kumimoji="1" lang="ja-JP" altLang="en-US" sz="1400" dirty="0"/>
                </a:p>
              </p:txBody>
            </p:sp>
            <p:sp>
              <p:nvSpPr>
                <p:cNvPr id="28" name="テキスト ボックス 27"/>
                <p:cNvSpPr txBox="1"/>
                <p:nvPr/>
              </p:nvSpPr>
              <p:spPr>
                <a:xfrm>
                  <a:off x="10699404" y="3632007"/>
                  <a:ext cx="94765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sz="1400" b="1" dirty="0" smtClean="0"/>
                    <a:t>Hardware</a:t>
                  </a:r>
                  <a:endParaRPr kumimoji="1" lang="ja-JP" altLang="en-US" sz="1400" b="1" dirty="0"/>
                </a:p>
              </p:txBody>
            </p:sp>
            <p:sp>
              <p:nvSpPr>
                <p:cNvPr id="29" name="テキスト ボックス 28"/>
                <p:cNvSpPr txBox="1"/>
                <p:nvPr/>
              </p:nvSpPr>
              <p:spPr>
                <a:xfrm>
                  <a:off x="10926237" y="4046700"/>
                  <a:ext cx="1186576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sz="1400" dirty="0" smtClean="0"/>
                    <a:t>Unreliable</a:t>
                  </a:r>
                  <a:endParaRPr kumimoji="1" lang="ja-JP" altLang="en-US" sz="1400" dirty="0"/>
                </a:p>
              </p:txBody>
            </p:sp>
            <p:sp>
              <p:nvSpPr>
                <p:cNvPr id="30" name="テキスト ボックス 29"/>
                <p:cNvSpPr txBox="1"/>
                <p:nvPr/>
              </p:nvSpPr>
              <p:spPr>
                <a:xfrm>
                  <a:off x="8652791" y="5911324"/>
                  <a:ext cx="1186576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sz="1400" dirty="0" smtClean="0"/>
                    <a:t>Reliable</a:t>
                  </a:r>
                  <a:endParaRPr kumimoji="1" lang="ja-JP" altLang="en-US" sz="1400" dirty="0"/>
                </a:p>
              </p:txBody>
            </p:sp>
            <p:sp>
              <p:nvSpPr>
                <p:cNvPr id="31" name="テキスト ボックス 30"/>
                <p:cNvSpPr txBox="1"/>
                <p:nvPr/>
              </p:nvSpPr>
              <p:spPr>
                <a:xfrm>
                  <a:off x="8483455" y="6295519"/>
                  <a:ext cx="1186576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sz="1400" dirty="0" smtClean="0"/>
                    <a:t>Exact</a:t>
                  </a:r>
                  <a:endParaRPr kumimoji="1" lang="ja-JP" altLang="en-US" sz="1400" dirty="0"/>
                </a:p>
              </p:txBody>
            </p:sp>
          </p:grpSp>
          <p:pic>
            <p:nvPicPr>
              <p:cNvPr id="12" name="図 11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103660" y="5406340"/>
                <a:ext cx="422489" cy="309967"/>
              </a:xfrm>
              <a:prstGeom prst="rect">
                <a:avLst/>
              </a:prstGeom>
            </p:spPr>
          </p:pic>
          <p:sp>
            <p:nvSpPr>
              <p:cNvPr id="13" name="テキスト ボックス 12"/>
              <p:cNvSpPr txBox="1"/>
              <p:nvPr/>
            </p:nvSpPr>
            <p:spPr>
              <a:xfrm>
                <a:off x="9861048" y="3368108"/>
                <a:ext cx="253220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1400" b="1" dirty="0" smtClean="0">
                    <a:solidFill>
                      <a:srgbClr val="FF0000"/>
                    </a:solidFill>
                  </a:rPr>
                  <a:t>Post-Moore</a:t>
                </a:r>
              </a:p>
              <a:p>
                <a:pPr algn="ctr"/>
                <a:r>
                  <a:rPr kumimoji="1" lang="en-US" altLang="ja-JP" sz="1400" b="1" dirty="0" smtClean="0">
                    <a:solidFill>
                      <a:srgbClr val="FF0000"/>
                    </a:solidFill>
                  </a:rPr>
                  <a:t>Computing Systems</a:t>
                </a:r>
                <a:endParaRPr kumimoji="1" lang="ja-JP" altLang="en-US" sz="1400" b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4" name="直線矢印コネクタ 13"/>
              <p:cNvCxnSpPr/>
              <p:nvPr/>
            </p:nvCxnSpPr>
            <p:spPr>
              <a:xfrm>
                <a:off x="9978548" y="3628145"/>
                <a:ext cx="436812" cy="0"/>
              </a:xfrm>
              <a:prstGeom prst="straightConnector1">
                <a:avLst/>
              </a:prstGeom>
              <a:ln w="508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9EAFA-5179-9743-9A1F-E727A51B7B8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86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楕円 15"/>
          <p:cNvSpPr/>
          <p:nvPr/>
        </p:nvSpPr>
        <p:spPr>
          <a:xfrm>
            <a:off x="617348" y="2998650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" name="楕円 16"/>
          <p:cNvSpPr/>
          <p:nvPr/>
        </p:nvSpPr>
        <p:spPr>
          <a:xfrm>
            <a:off x="617348" y="3677535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楕円 17"/>
          <p:cNvSpPr/>
          <p:nvPr/>
        </p:nvSpPr>
        <p:spPr>
          <a:xfrm>
            <a:off x="617348" y="4397766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416"/>
              <p:cNvSpPr txBox="1"/>
              <p:nvPr/>
            </p:nvSpPr>
            <p:spPr>
              <a:xfrm>
                <a:off x="663068" y="3009424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36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068" y="3009424"/>
                <a:ext cx="314317" cy="307777"/>
              </a:xfrm>
              <a:prstGeom prst="rect">
                <a:avLst/>
              </a:prstGeom>
              <a:blipFill>
                <a:blip r:embed="rId3"/>
                <a:stretch>
                  <a:fillRect l="-11765" r="-9804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416"/>
              <p:cNvSpPr txBox="1"/>
              <p:nvPr/>
            </p:nvSpPr>
            <p:spPr>
              <a:xfrm>
                <a:off x="663068" y="3677535"/>
                <a:ext cx="30835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37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068" y="3677535"/>
                <a:ext cx="308354" cy="307777"/>
              </a:xfrm>
              <a:prstGeom prst="rect">
                <a:avLst/>
              </a:prstGeom>
              <a:blipFill>
                <a:blip r:embed="rId4"/>
                <a:stretch>
                  <a:fillRect l="-12000" r="-10000" b="-1372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416"/>
              <p:cNvSpPr txBox="1"/>
              <p:nvPr/>
            </p:nvSpPr>
            <p:spPr>
              <a:xfrm>
                <a:off x="663068" y="4397766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38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068" y="4397766"/>
                <a:ext cx="314317" cy="307777"/>
              </a:xfrm>
              <a:prstGeom prst="rect">
                <a:avLst/>
              </a:prstGeom>
              <a:blipFill>
                <a:blip r:embed="rId5"/>
                <a:stretch>
                  <a:fillRect l="-11765" r="-9804" b="-156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楕円 38"/>
          <p:cNvSpPr/>
          <p:nvPr/>
        </p:nvSpPr>
        <p:spPr>
          <a:xfrm>
            <a:off x="1194491" y="2998650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0" name="楕円 39"/>
          <p:cNvSpPr/>
          <p:nvPr/>
        </p:nvSpPr>
        <p:spPr>
          <a:xfrm>
            <a:off x="1194491" y="3677535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楕円 40"/>
          <p:cNvSpPr/>
          <p:nvPr/>
        </p:nvSpPr>
        <p:spPr>
          <a:xfrm>
            <a:off x="1194491" y="4397766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6"/>
              <p:cNvSpPr txBox="1"/>
              <p:nvPr/>
            </p:nvSpPr>
            <p:spPr>
              <a:xfrm>
                <a:off x="1240211" y="3009424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42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211" y="3009424"/>
                <a:ext cx="314317" cy="307777"/>
              </a:xfrm>
              <a:prstGeom prst="rect">
                <a:avLst/>
              </a:prstGeom>
              <a:blipFill>
                <a:blip r:embed="rId6"/>
                <a:stretch>
                  <a:fillRect l="-9615" r="-9615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テキスト ボックス 416"/>
              <p:cNvSpPr txBox="1"/>
              <p:nvPr/>
            </p:nvSpPr>
            <p:spPr>
              <a:xfrm>
                <a:off x="1240211" y="3677535"/>
                <a:ext cx="30835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43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211" y="3677535"/>
                <a:ext cx="308354" cy="307777"/>
              </a:xfrm>
              <a:prstGeom prst="rect">
                <a:avLst/>
              </a:prstGeom>
              <a:blipFill>
                <a:blip r:embed="rId7"/>
                <a:stretch>
                  <a:fillRect l="-9804" r="-7843" b="-1372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416"/>
              <p:cNvSpPr txBox="1"/>
              <p:nvPr/>
            </p:nvSpPr>
            <p:spPr>
              <a:xfrm>
                <a:off x="1240211" y="4397766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44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211" y="4397766"/>
                <a:ext cx="314317" cy="307777"/>
              </a:xfrm>
              <a:prstGeom prst="rect">
                <a:avLst/>
              </a:prstGeom>
              <a:blipFill>
                <a:blip r:embed="rId8"/>
                <a:stretch>
                  <a:fillRect l="-9615" r="-9615" b="-156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楕円 44"/>
          <p:cNvSpPr/>
          <p:nvPr/>
        </p:nvSpPr>
        <p:spPr>
          <a:xfrm>
            <a:off x="1767683" y="2986387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6" name="楕円 45"/>
          <p:cNvSpPr/>
          <p:nvPr/>
        </p:nvSpPr>
        <p:spPr>
          <a:xfrm>
            <a:off x="1767683" y="3665272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楕円 46"/>
          <p:cNvSpPr/>
          <p:nvPr/>
        </p:nvSpPr>
        <p:spPr>
          <a:xfrm>
            <a:off x="1767683" y="4385503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テキスト ボックス 416"/>
              <p:cNvSpPr txBox="1"/>
              <p:nvPr/>
            </p:nvSpPr>
            <p:spPr>
              <a:xfrm>
                <a:off x="1813403" y="2997161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48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403" y="2997161"/>
                <a:ext cx="314317" cy="307777"/>
              </a:xfrm>
              <a:prstGeom prst="rect">
                <a:avLst/>
              </a:prstGeom>
              <a:blipFill>
                <a:blip r:embed="rId9"/>
                <a:stretch>
                  <a:fillRect l="-9615" r="-9615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テキスト ボックス 416"/>
              <p:cNvSpPr txBox="1"/>
              <p:nvPr/>
            </p:nvSpPr>
            <p:spPr>
              <a:xfrm>
                <a:off x="1813403" y="3665272"/>
                <a:ext cx="30835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49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403" y="3665272"/>
                <a:ext cx="308354" cy="307777"/>
              </a:xfrm>
              <a:prstGeom prst="rect">
                <a:avLst/>
              </a:prstGeom>
              <a:blipFill>
                <a:blip r:embed="rId10"/>
                <a:stretch>
                  <a:fillRect l="-9804" r="-7843" b="-1372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テキスト ボックス 416"/>
              <p:cNvSpPr txBox="1"/>
              <p:nvPr/>
            </p:nvSpPr>
            <p:spPr>
              <a:xfrm>
                <a:off x="1813403" y="4385503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50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403" y="4385503"/>
                <a:ext cx="314317" cy="307777"/>
              </a:xfrm>
              <a:prstGeom prst="rect">
                <a:avLst/>
              </a:prstGeom>
              <a:blipFill>
                <a:blip r:embed="rId11"/>
                <a:stretch>
                  <a:fillRect l="-9615" r="-9615" b="-156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楕円 50"/>
          <p:cNvSpPr/>
          <p:nvPr/>
        </p:nvSpPr>
        <p:spPr>
          <a:xfrm>
            <a:off x="2356115" y="2986387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2" name="楕円 51"/>
          <p:cNvSpPr/>
          <p:nvPr/>
        </p:nvSpPr>
        <p:spPr>
          <a:xfrm>
            <a:off x="2356115" y="3665272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楕円 52"/>
          <p:cNvSpPr/>
          <p:nvPr/>
        </p:nvSpPr>
        <p:spPr>
          <a:xfrm>
            <a:off x="2356115" y="4385503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テキスト ボックス 416"/>
              <p:cNvSpPr txBox="1"/>
              <p:nvPr/>
            </p:nvSpPr>
            <p:spPr>
              <a:xfrm>
                <a:off x="2401835" y="2997161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54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1835" y="2997161"/>
                <a:ext cx="314317" cy="307777"/>
              </a:xfrm>
              <a:prstGeom prst="rect">
                <a:avLst/>
              </a:prstGeom>
              <a:blipFill>
                <a:blip r:embed="rId12"/>
                <a:stretch>
                  <a:fillRect l="-9615" r="-9615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テキスト ボックス 416"/>
              <p:cNvSpPr txBox="1"/>
              <p:nvPr/>
            </p:nvSpPr>
            <p:spPr>
              <a:xfrm>
                <a:off x="2401835" y="3665272"/>
                <a:ext cx="30835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55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1835" y="3665272"/>
                <a:ext cx="308354" cy="307777"/>
              </a:xfrm>
              <a:prstGeom prst="rect">
                <a:avLst/>
              </a:prstGeom>
              <a:blipFill>
                <a:blip r:embed="rId13"/>
                <a:stretch>
                  <a:fillRect l="-9804" r="-7843" b="-1372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テキスト ボックス 416"/>
              <p:cNvSpPr txBox="1"/>
              <p:nvPr/>
            </p:nvSpPr>
            <p:spPr>
              <a:xfrm>
                <a:off x="2401835" y="4385503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56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1835" y="4385503"/>
                <a:ext cx="314317" cy="307777"/>
              </a:xfrm>
              <a:prstGeom prst="rect">
                <a:avLst/>
              </a:prstGeom>
              <a:blipFill>
                <a:blip r:embed="rId14"/>
                <a:stretch>
                  <a:fillRect l="-9615" r="-9615" b="-156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グループ化 7"/>
          <p:cNvGrpSpPr/>
          <p:nvPr/>
        </p:nvGrpSpPr>
        <p:grpSpPr>
          <a:xfrm>
            <a:off x="7078830" y="4152667"/>
            <a:ext cx="1410147" cy="1313158"/>
            <a:chOff x="9264230" y="73882"/>
            <a:chExt cx="1918250" cy="1890593"/>
          </a:xfrm>
        </p:grpSpPr>
        <p:sp>
          <p:nvSpPr>
            <p:cNvPr id="58" name="楕円 57"/>
            <p:cNvSpPr/>
            <p:nvPr/>
          </p:nvSpPr>
          <p:spPr>
            <a:xfrm>
              <a:off x="9264230" y="86145"/>
              <a:ext cx="411480" cy="41148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 dirty="0"/>
            </a:p>
          </p:txBody>
        </p:sp>
        <p:sp>
          <p:nvSpPr>
            <p:cNvPr id="59" name="楕円 58"/>
            <p:cNvSpPr/>
            <p:nvPr/>
          </p:nvSpPr>
          <p:spPr>
            <a:xfrm>
              <a:off x="9264230" y="821475"/>
              <a:ext cx="411480" cy="41148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60" name="楕円 59"/>
            <p:cNvSpPr/>
            <p:nvPr/>
          </p:nvSpPr>
          <p:spPr>
            <a:xfrm>
              <a:off x="9264230" y="1552995"/>
              <a:ext cx="411480" cy="41148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テキスト ボックス 416"/>
                <p:cNvSpPr txBox="1"/>
                <p:nvPr/>
              </p:nvSpPr>
              <p:spPr>
                <a:xfrm>
                  <a:off x="9309949" y="96918"/>
                  <a:ext cx="439969" cy="37320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00</m:t>
                            </m:r>
                          </m:sub>
                        </m:sSub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61" name="テキスト ボックス 4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09949" y="96918"/>
                  <a:ext cx="439969" cy="373206"/>
                </a:xfrm>
                <a:prstGeom prst="rect">
                  <a:avLst/>
                </a:prstGeom>
                <a:blipFill>
                  <a:blip r:embed="rId15"/>
                  <a:stretch>
                    <a:fillRect l="-29630" t="-4762" r="-9259" b="-4523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テキスト ボックス 416"/>
                <p:cNvSpPr txBox="1"/>
                <p:nvPr/>
              </p:nvSpPr>
              <p:spPr>
                <a:xfrm>
                  <a:off x="9309949" y="821476"/>
                  <a:ext cx="431231" cy="37320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>
                  <a:defPPr>
                    <a:defRPr lang="en-US"/>
                  </a:defPPr>
                  <a:lvl1pPr>
                    <a:defRPr sz="2000" i="1">
                      <a:latin typeface="Cambria Math" panose="02040503050406030204" pitchFamily="18" charset="0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80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ja-JP" sz="1800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oMath>
                    </m:oMathPara>
                  </a14:m>
                  <a:endParaRPr lang="ja-JP" altLang="en-US" sz="1800" dirty="0"/>
                </a:p>
              </p:txBody>
            </p:sp>
          </mc:Choice>
          <mc:Fallback xmlns="">
            <p:sp>
              <p:nvSpPr>
                <p:cNvPr id="62" name="テキスト ボックス 4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09949" y="821476"/>
                  <a:ext cx="431231" cy="373206"/>
                </a:xfrm>
                <a:prstGeom prst="rect">
                  <a:avLst/>
                </a:prstGeom>
                <a:blipFill>
                  <a:blip r:embed="rId16"/>
                  <a:stretch>
                    <a:fillRect l="-30769" r="-11538" b="-4418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テキスト ボックス 416"/>
                <p:cNvSpPr txBox="1"/>
                <p:nvPr/>
              </p:nvSpPr>
              <p:spPr>
                <a:xfrm>
                  <a:off x="9309949" y="1552994"/>
                  <a:ext cx="437946" cy="37320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20</m:t>
                            </m:r>
                          </m:sub>
                        </m:sSub>
                      </m:oMath>
                    </m:oMathPara>
                  </a14:m>
                  <a:endParaRPr lang="ja-JP" altLang="en-US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3" name="テキスト ボックス 4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09949" y="1552994"/>
                  <a:ext cx="437946" cy="373206"/>
                </a:xfrm>
                <a:prstGeom prst="rect">
                  <a:avLst/>
                </a:prstGeom>
                <a:blipFill>
                  <a:blip r:embed="rId17"/>
                  <a:stretch>
                    <a:fillRect l="-30189" t="-2381" r="-11321" b="-4761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楕円 63"/>
            <p:cNvSpPr/>
            <p:nvPr/>
          </p:nvSpPr>
          <p:spPr>
            <a:xfrm>
              <a:off x="9988130" y="86145"/>
              <a:ext cx="411480" cy="41148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 dirty="0"/>
            </a:p>
          </p:txBody>
        </p:sp>
        <p:sp>
          <p:nvSpPr>
            <p:cNvPr id="65" name="楕円 64"/>
            <p:cNvSpPr/>
            <p:nvPr/>
          </p:nvSpPr>
          <p:spPr>
            <a:xfrm>
              <a:off x="9988130" y="821475"/>
              <a:ext cx="411480" cy="41148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66" name="楕円 65"/>
            <p:cNvSpPr/>
            <p:nvPr/>
          </p:nvSpPr>
          <p:spPr>
            <a:xfrm>
              <a:off x="9988130" y="1552995"/>
              <a:ext cx="411480" cy="41148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テキスト ボックス 416"/>
                <p:cNvSpPr txBox="1"/>
                <p:nvPr/>
              </p:nvSpPr>
              <p:spPr>
                <a:xfrm>
                  <a:off x="10033850" y="96918"/>
                  <a:ext cx="437946" cy="37320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01</m:t>
                            </m:r>
                          </m:sub>
                        </m:sSub>
                      </m:oMath>
                    </m:oMathPara>
                  </a14:m>
                  <a:endParaRPr lang="ja-JP" altLang="en-US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7" name="テキスト ボックス 4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33850" y="96918"/>
                  <a:ext cx="437946" cy="373206"/>
                </a:xfrm>
                <a:prstGeom prst="rect">
                  <a:avLst/>
                </a:prstGeom>
                <a:blipFill>
                  <a:blip r:embed="rId18"/>
                  <a:stretch>
                    <a:fillRect l="-30189" t="-2381" r="-9434" b="-4761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テキスト ボックス 416"/>
                <p:cNvSpPr txBox="1"/>
                <p:nvPr/>
              </p:nvSpPr>
              <p:spPr>
                <a:xfrm>
                  <a:off x="10033850" y="821476"/>
                  <a:ext cx="431231" cy="37320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</m:oMath>
                    </m:oMathPara>
                  </a14:m>
                  <a:endParaRPr lang="ja-JP" altLang="en-US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8" name="テキスト ボックス 4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33850" y="821476"/>
                  <a:ext cx="431231" cy="373206"/>
                </a:xfrm>
                <a:prstGeom prst="rect">
                  <a:avLst/>
                </a:prstGeom>
                <a:blipFill>
                  <a:blip r:embed="rId19"/>
                  <a:stretch>
                    <a:fillRect l="-30769" r="-9615" b="-4418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テキスト ボックス 416"/>
                <p:cNvSpPr txBox="1"/>
                <p:nvPr/>
              </p:nvSpPr>
              <p:spPr>
                <a:xfrm>
                  <a:off x="10033850" y="1552994"/>
                  <a:ext cx="437946" cy="37320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21</m:t>
                            </m:r>
                          </m:sub>
                        </m:sSub>
                      </m:oMath>
                    </m:oMathPara>
                  </a14:m>
                  <a:endParaRPr lang="ja-JP" altLang="en-US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9" name="テキスト ボックス 4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33850" y="1552994"/>
                  <a:ext cx="437946" cy="373206"/>
                </a:xfrm>
                <a:prstGeom prst="rect">
                  <a:avLst/>
                </a:prstGeom>
                <a:blipFill>
                  <a:blip r:embed="rId20"/>
                  <a:stretch>
                    <a:fillRect l="-30189" t="-2381" r="-9434" b="-4761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0" name="楕円 69"/>
            <p:cNvSpPr/>
            <p:nvPr/>
          </p:nvSpPr>
          <p:spPr>
            <a:xfrm>
              <a:off x="10696790" y="73882"/>
              <a:ext cx="411480" cy="41148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 dirty="0"/>
            </a:p>
          </p:txBody>
        </p:sp>
        <p:sp>
          <p:nvSpPr>
            <p:cNvPr id="71" name="楕円 70"/>
            <p:cNvSpPr/>
            <p:nvPr/>
          </p:nvSpPr>
          <p:spPr>
            <a:xfrm>
              <a:off x="10696790" y="809212"/>
              <a:ext cx="411480" cy="41148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72" name="楕円 71"/>
            <p:cNvSpPr/>
            <p:nvPr/>
          </p:nvSpPr>
          <p:spPr>
            <a:xfrm>
              <a:off x="10696790" y="1540732"/>
              <a:ext cx="411480" cy="41148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テキスト ボックス 416"/>
                <p:cNvSpPr txBox="1"/>
                <p:nvPr/>
              </p:nvSpPr>
              <p:spPr>
                <a:xfrm>
                  <a:off x="10742511" y="84657"/>
                  <a:ext cx="439969" cy="37320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02</m:t>
                            </m:r>
                          </m:sub>
                        </m:sSub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73" name="テキスト ボックス 4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42511" y="84657"/>
                  <a:ext cx="439969" cy="373206"/>
                </a:xfrm>
                <a:prstGeom prst="rect">
                  <a:avLst/>
                </a:prstGeom>
                <a:blipFill>
                  <a:blip r:embed="rId21"/>
                  <a:stretch>
                    <a:fillRect l="-30189" t="-2326" r="-11321" b="-4186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テキスト ボックス 416"/>
                <p:cNvSpPr txBox="1"/>
                <p:nvPr/>
              </p:nvSpPr>
              <p:spPr>
                <a:xfrm>
                  <a:off x="10742511" y="809212"/>
                  <a:ext cx="433253" cy="37320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74" name="テキスト ボックス 4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42511" y="809212"/>
                  <a:ext cx="433253" cy="373206"/>
                </a:xfrm>
                <a:prstGeom prst="rect">
                  <a:avLst/>
                </a:prstGeom>
                <a:blipFill>
                  <a:blip r:embed="rId22"/>
                  <a:stretch>
                    <a:fillRect l="-30769" t="-2381" r="-11538" b="-4523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テキスト ボックス 416"/>
                <p:cNvSpPr txBox="1"/>
                <p:nvPr/>
              </p:nvSpPr>
              <p:spPr>
                <a:xfrm>
                  <a:off x="10742511" y="1540732"/>
                  <a:ext cx="439969" cy="37320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22</m:t>
                            </m:r>
                          </m:sub>
                        </m:sSub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75" name="テキスト ボックス 4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42511" y="1540732"/>
                  <a:ext cx="439969" cy="373206"/>
                </a:xfrm>
                <a:prstGeom prst="rect">
                  <a:avLst/>
                </a:prstGeom>
                <a:blipFill>
                  <a:blip r:embed="rId23"/>
                  <a:stretch>
                    <a:fillRect l="-30189" t="-2326" r="-11321" b="-4186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正方形/長方形 89"/>
              <p:cNvSpPr/>
              <p:nvPr/>
            </p:nvSpPr>
            <p:spPr>
              <a:xfrm>
                <a:off x="9551302" y="6124361"/>
                <a:ext cx="113627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←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kumimoji="1" lang="en-US" altLang="ja-JP" sz="2400" i="1" dirty="0">
                    <a:latin typeface="Cambria Math" panose="02040503050406030204" pitchFamily="18" charset="0"/>
                  </a:rPr>
                  <a:t> </a:t>
                </a:r>
                <a:endParaRPr kumimoji="1" lang="ja-JP" alt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0" name="正方形/長方形 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1302" y="6124361"/>
                <a:ext cx="1136273" cy="461665"/>
              </a:xfrm>
              <a:prstGeom prst="rect">
                <a:avLst/>
              </a:prstGeom>
              <a:blipFill>
                <a:blip r:embed="rId24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正方形/長方形 75"/>
              <p:cNvSpPr/>
              <p:nvPr/>
            </p:nvSpPr>
            <p:spPr>
              <a:xfrm>
                <a:off x="9515711" y="1770187"/>
                <a:ext cx="101155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ja-JP" sz="2400" dirty="0" smtClean="0"/>
                  <a:t> </a:t>
                </a:r>
                <a:endParaRPr lang="ja-JP" altLang="en-US" sz="2400" dirty="0"/>
              </a:p>
            </p:txBody>
          </p:sp>
        </mc:Choice>
        <mc:Fallback xmlns="">
          <p:sp>
            <p:nvSpPr>
              <p:cNvPr id="76" name="正方形/長方形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5711" y="1770187"/>
                <a:ext cx="1011559" cy="461665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テキスト ボックス 76"/>
              <p:cNvSpPr txBox="1"/>
              <p:nvPr/>
            </p:nvSpPr>
            <p:spPr>
              <a:xfrm>
                <a:off x="9569821" y="2127423"/>
                <a:ext cx="211955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00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77" name="テキスト ボックス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9821" y="2127423"/>
                <a:ext cx="2119555" cy="369332"/>
              </a:xfrm>
              <a:prstGeom prst="rect">
                <a:avLst/>
              </a:prstGeom>
              <a:blipFill>
                <a:blip r:embed="rId26"/>
                <a:stretch>
                  <a:fillRect l="-2011" r="-1437" b="-327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テキスト ボックス 78"/>
              <p:cNvSpPr txBox="1"/>
              <p:nvPr/>
            </p:nvSpPr>
            <p:spPr>
              <a:xfrm>
                <a:off x="9575784" y="2422712"/>
                <a:ext cx="210532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79" name="テキスト ボックス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5784" y="2422712"/>
                <a:ext cx="2105320" cy="369332"/>
              </a:xfrm>
              <a:prstGeom prst="rect">
                <a:avLst/>
              </a:prstGeom>
              <a:blipFill>
                <a:blip r:embed="rId27"/>
                <a:stretch>
                  <a:fillRect l="-2029" r="-1739" b="-344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テキスト ボックス 79"/>
              <p:cNvSpPr txBox="1"/>
              <p:nvPr/>
            </p:nvSpPr>
            <p:spPr>
              <a:xfrm>
                <a:off x="9569821" y="2769456"/>
                <a:ext cx="211955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80" name="テキスト ボックス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9821" y="2769456"/>
                <a:ext cx="2119555" cy="369332"/>
              </a:xfrm>
              <a:prstGeom prst="rect">
                <a:avLst/>
              </a:prstGeom>
              <a:blipFill>
                <a:blip r:embed="rId28"/>
                <a:stretch>
                  <a:fillRect l="-2011" r="-1437" b="-344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テキスト ボックス 80"/>
              <p:cNvSpPr txBox="1"/>
              <p:nvPr/>
            </p:nvSpPr>
            <p:spPr>
              <a:xfrm>
                <a:off x="9575784" y="3550585"/>
                <a:ext cx="211955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01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81" name="テキスト ボックス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5784" y="3550585"/>
                <a:ext cx="2119555" cy="369332"/>
              </a:xfrm>
              <a:prstGeom prst="rect">
                <a:avLst/>
              </a:prstGeom>
              <a:blipFill>
                <a:blip r:embed="rId29"/>
                <a:stretch>
                  <a:fillRect l="-2011" r="-1437" b="-344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テキスト ボックス 81"/>
              <p:cNvSpPr txBox="1"/>
              <p:nvPr/>
            </p:nvSpPr>
            <p:spPr>
              <a:xfrm>
                <a:off x="9570458" y="3882070"/>
                <a:ext cx="212545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82" name="テキスト ボックス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0458" y="3882070"/>
                <a:ext cx="2125454" cy="369332"/>
              </a:xfrm>
              <a:prstGeom prst="rect">
                <a:avLst/>
              </a:prstGeom>
              <a:blipFill>
                <a:blip r:embed="rId30"/>
                <a:stretch>
                  <a:fillRect l="-1719" r="-860" b="-3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テキスト ボックス 82"/>
              <p:cNvSpPr txBox="1"/>
              <p:nvPr/>
            </p:nvSpPr>
            <p:spPr>
              <a:xfrm>
                <a:off x="9575784" y="4210716"/>
                <a:ext cx="211955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83" name="テキスト ボックス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5784" y="4210716"/>
                <a:ext cx="2119555" cy="369332"/>
              </a:xfrm>
              <a:prstGeom prst="rect">
                <a:avLst/>
              </a:prstGeom>
              <a:blipFill>
                <a:blip r:embed="rId31"/>
                <a:stretch>
                  <a:fillRect l="-2011" r="-1437" b="-3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テキスト ボックス 83"/>
              <p:cNvSpPr txBox="1"/>
              <p:nvPr/>
            </p:nvSpPr>
            <p:spPr>
              <a:xfrm>
                <a:off x="9587403" y="5025892"/>
                <a:ext cx="213968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02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84" name="テキスト ボックス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7403" y="5025892"/>
                <a:ext cx="2139688" cy="369332"/>
              </a:xfrm>
              <a:prstGeom prst="rect">
                <a:avLst/>
              </a:prstGeom>
              <a:blipFill>
                <a:blip r:embed="rId32"/>
                <a:stretch>
                  <a:fillRect l="-1709" r="-1140" b="-344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テキスト ボックス 84"/>
              <p:cNvSpPr txBox="1"/>
              <p:nvPr/>
            </p:nvSpPr>
            <p:spPr>
              <a:xfrm>
                <a:off x="9593366" y="5384525"/>
                <a:ext cx="210532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85" name="テキスト ボックス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3366" y="5384525"/>
                <a:ext cx="2105320" cy="369332"/>
              </a:xfrm>
              <a:prstGeom prst="rect">
                <a:avLst/>
              </a:prstGeom>
              <a:blipFill>
                <a:blip r:embed="rId33"/>
                <a:stretch>
                  <a:fillRect l="-2029" r="-1739" b="-344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テキスト ボックス 85"/>
              <p:cNvSpPr txBox="1"/>
              <p:nvPr/>
            </p:nvSpPr>
            <p:spPr>
              <a:xfrm>
                <a:off x="9609981" y="5745254"/>
                <a:ext cx="211955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86" name="テキスト ボックス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9981" y="5745254"/>
                <a:ext cx="2119555" cy="369332"/>
              </a:xfrm>
              <a:prstGeom prst="rect">
                <a:avLst/>
              </a:prstGeom>
              <a:blipFill>
                <a:blip r:embed="rId34"/>
                <a:stretch>
                  <a:fillRect l="-1724" r="-1724" b="-344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テキスト ボックス 93"/>
              <p:cNvSpPr txBox="1"/>
              <p:nvPr/>
            </p:nvSpPr>
            <p:spPr>
              <a:xfrm>
                <a:off x="9559241" y="3226786"/>
                <a:ext cx="210070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𝑠h𝑓𝑙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𝑢𝑝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94" name="テキスト ボックス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9241" y="3226786"/>
                <a:ext cx="2100703" cy="369332"/>
              </a:xfrm>
              <a:prstGeom prst="rect">
                <a:avLst/>
              </a:prstGeom>
              <a:blipFill>
                <a:blip r:embed="rId35"/>
                <a:stretch>
                  <a:fillRect l="-1449" r="-4638" b="-344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テキスト ボックス 94"/>
              <p:cNvSpPr txBox="1"/>
              <p:nvPr/>
            </p:nvSpPr>
            <p:spPr>
              <a:xfrm>
                <a:off x="9581747" y="4693287"/>
                <a:ext cx="210070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𝑠h𝑓𝑙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𝑢𝑝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95" name="テキスト ボックス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1747" y="4693287"/>
                <a:ext cx="2100703" cy="369332"/>
              </a:xfrm>
              <a:prstGeom prst="rect">
                <a:avLst/>
              </a:prstGeom>
              <a:blipFill>
                <a:blip r:embed="rId36"/>
                <a:stretch>
                  <a:fillRect l="-1744" r="-4651" b="-3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楕円 77"/>
          <p:cNvSpPr/>
          <p:nvPr/>
        </p:nvSpPr>
        <p:spPr>
          <a:xfrm>
            <a:off x="2931131" y="3000139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7" name="楕円 86"/>
          <p:cNvSpPr/>
          <p:nvPr/>
        </p:nvSpPr>
        <p:spPr>
          <a:xfrm>
            <a:off x="2931131" y="3679024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楕円 87"/>
          <p:cNvSpPr/>
          <p:nvPr/>
        </p:nvSpPr>
        <p:spPr>
          <a:xfrm>
            <a:off x="2931131" y="4399255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テキスト ボックス 416"/>
              <p:cNvSpPr txBox="1"/>
              <p:nvPr/>
            </p:nvSpPr>
            <p:spPr>
              <a:xfrm>
                <a:off x="2976851" y="3010913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89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6851" y="3010913"/>
                <a:ext cx="314317" cy="307777"/>
              </a:xfrm>
              <a:prstGeom prst="rect">
                <a:avLst/>
              </a:prstGeom>
              <a:blipFill>
                <a:blip r:embed="rId37"/>
                <a:stretch>
                  <a:fillRect l="-9615" r="-9615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テキスト ボックス 416"/>
              <p:cNvSpPr txBox="1"/>
              <p:nvPr/>
            </p:nvSpPr>
            <p:spPr>
              <a:xfrm>
                <a:off x="2976851" y="3679024"/>
                <a:ext cx="30835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91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6851" y="3679024"/>
                <a:ext cx="308354" cy="307777"/>
              </a:xfrm>
              <a:prstGeom prst="rect">
                <a:avLst/>
              </a:prstGeom>
              <a:blipFill>
                <a:blip r:embed="rId38"/>
                <a:stretch>
                  <a:fillRect l="-9804" r="-7843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テキスト ボックス 416"/>
              <p:cNvSpPr txBox="1"/>
              <p:nvPr/>
            </p:nvSpPr>
            <p:spPr>
              <a:xfrm>
                <a:off x="2976851" y="4399255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96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6851" y="4399255"/>
                <a:ext cx="314317" cy="307777"/>
              </a:xfrm>
              <a:prstGeom prst="rect">
                <a:avLst/>
              </a:prstGeom>
              <a:blipFill>
                <a:blip r:embed="rId39"/>
                <a:stretch>
                  <a:fillRect l="-9615" r="-9615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楕円 96"/>
          <p:cNvSpPr/>
          <p:nvPr/>
        </p:nvSpPr>
        <p:spPr>
          <a:xfrm>
            <a:off x="3474407" y="3000139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8" name="楕円 97"/>
          <p:cNvSpPr/>
          <p:nvPr/>
        </p:nvSpPr>
        <p:spPr>
          <a:xfrm>
            <a:off x="3474407" y="3679024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楕円 98"/>
          <p:cNvSpPr/>
          <p:nvPr/>
        </p:nvSpPr>
        <p:spPr>
          <a:xfrm>
            <a:off x="3474407" y="4399255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テキスト ボックス 416"/>
              <p:cNvSpPr txBox="1"/>
              <p:nvPr/>
            </p:nvSpPr>
            <p:spPr>
              <a:xfrm>
                <a:off x="3520127" y="3010913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00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0127" y="3010913"/>
                <a:ext cx="314317" cy="307777"/>
              </a:xfrm>
              <a:prstGeom prst="rect">
                <a:avLst/>
              </a:prstGeom>
              <a:blipFill>
                <a:blip r:embed="rId40"/>
                <a:stretch>
                  <a:fillRect l="-9615" r="-9615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テキスト ボックス 416"/>
              <p:cNvSpPr txBox="1"/>
              <p:nvPr/>
            </p:nvSpPr>
            <p:spPr>
              <a:xfrm>
                <a:off x="3520127" y="3679024"/>
                <a:ext cx="30835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01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0127" y="3679024"/>
                <a:ext cx="308354" cy="307777"/>
              </a:xfrm>
              <a:prstGeom prst="rect">
                <a:avLst/>
              </a:prstGeom>
              <a:blipFill>
                <a:blip r:embed="rId41"/>
                <a:stretch>
                  <a:fillRect l="-9804" r="-7843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テキスト ボックス 416"/>
              <p:cNvSpPr txBox="1"/>
              <p:nvPr/>
            </p:nvSpPr>
            <p:spPr>
              <a:xfrm>
                <a:off x="3520127" y="4399255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02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0127" y="4399255"/>
                <a:ext cx="314317" cy="307777"/>
              </a:xfrm>
              <a:prstGeom prst="rect">
                <a:avLst/>
              </a:prstGeom>
              <a:blipFill>
                <a:blip r:embed="rId42"/>
                <a:stretch>
                  <a:fillRect l="-9615" r="-9615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" name="楕円 102"/>
          <p:cNvSpPr/>
          <p:nvPr/>
        </p:nvSpPr>
        <p:spPr>
          <a:xfrm>
            <a:off x="4013732" y="2987876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4" name="楕円 103"/>
          <p:cNvSpPr/>
          <p:nvPr/>
        </p:nvSpPr>
        <p:spPr>
          <a:xfrm>
            <a:off x="4013732" y="3666761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楕円 104"/>
          <p:cNvSpPr/>
          <p:nvPr/>
        </p:nvSpPr>
        <p:spPr>
          <a:xfrm>
            <a:off x="4013732" y="4386992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テキスト ボックス 416"/>
              <p:cNvSpPr txBox="1"/>
              <p:nvPr/>
            </p:nvSpPr>
            <p:spPr>
              <a:xfrm>
                <a:off x="4059452" y="2998650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06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9452" y="2998650"/>
                <a:ext cx="314317" cy="307777"/>
              </a:xfrm>
              <a:prstGeom prst="rect">
                <a:avLst/>
              </a:prstGeom>
              <a:blipFill>
                <a:blip r:embed="rId43"/>
                <a:stretch>
                  <a:fillRect l="-11765" r="-9804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テキスト ボックス 416"/>
              <p:cNvSpPr txBox="1"/>
              <p:nvPr/>
            </p:nvSpPr>
            <p:spPr>
              <a:xfrm>
                <a:off x="4059452" y="3666761"/>
                <a:ext cx="30835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07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9452" y="3666761"/>
                <a:ext cx="308354" cy="307777"/>
              </a:xfrm>
              <a:prstGeom prst="rect">
                <a:avLst/>
              </a:prstGeom>
              <a:blipFill>
                <a:blip r:embed="rId44"/>
                <a:stretch>
                  <a:fillRect l="-11765" r="-7843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テキスト ボックス 416"/>
              <p:cNvSpPr txBox="1"/>
              <p:nvPr/>
            </p:nvSpPr>
            <p:spPr>
              <a:xfrm>
                <a:off x="4059452" y="4386992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08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9452" y="4386992"/>
                <a:ext cx="314317" cy="307777"/>
              </a:xfrm>
              <a:prstGeom prst="rect">
                <a:avLst/>
              </a:prstGeom>
              <a:blipFill>
                <a:blip r:embed="rId45"/>
                <a:stretch>
                  <a:fillRect l="-11765" r="-9804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9" name="楕円 108"/>
          <p:cNvSpPr/>
          <p:nvPr/>
        </p:nvSpPr>
        <p:spPr>
          <a:xfrm>
            <a:off x="4557008" y="2987876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0" name="楕円 109"/>
          <p:cNvSpPr/>
          <p:nvPr/>
        </p:nvSpPr>
        <p:spPr>
          <a:xfrm>
            <a:off x="4557008" y="3666761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楕円 110"/>
          <p:cNvSpPr/>
          <p:nvPr/>
        </p:nvSpPr>
        <p:spPr>
          <a:xfrm>
            <a:off x="4557008" y="4386992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テキスト ボックス 416"/>
              <p:cNvSpPr txBox="1"/>
              <p:nvPr/>
            </p:nvSpPr>
            <p:spPr>
              <a:xfrm>
                <a:off x="4602728" y="2998650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12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2728" y="2998650"/>
                <a:ext cx="314317" cy="307777"/>
              </a:xfrm>
              <a:prstGeom prst="rect">
                <a:avLst/>
              </a:prstGeom>
              <a:blipFill>
                <a:blip r:embed="rId46"/>
                <a:stretch>
                  <a:fillRect l="-9615" r="-9615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テキスト ボックス 416"/>
              <p:cNvSpPr txBox="1"/>
              <p:nvPr/>
            </p:nvSpPr>
            <p:spPr>
              <a:xfrm>
                <a:off x="4602728" y="3666761"/>
                <a:ext cx="30835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13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2728" y="3666761"/>
                <a:ext cx="308354" cy="307777"/>
              </a:xfrm>
              <a:prstGeom prst="rect">
                <a:avLst/>
              </a:prstGeom>
              <a:blipFill>
                <a:blip r:embed="rId47"/>
                <a:stretch>
                  <a:fillRect l="-9804" r="-7843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テキスト ボックス 416"/>
              <p:cNvSpPr txBox="1"/>
              <p:nvPr/>
            </p:nvSpPr>
            <p:spPr>
              <a:xfrm>
                <a:off x="4602728" y="4386992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14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2728" y="4386992"/>
                <a:ext cx="314317" cy="307777"/>
              </a:xfrm>
              <a:prstGeom prst="rect">
                <a:avLst/>
              </a:prstGeom>
              <a:blipFill>
                <a:blip r:embed="rId48"/>
                <a:stretch>
                  <a:fillRect l="-9615" r="-9615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8" name="楕円 147"/>
          <p:cNvSpPr/>
          <p:nvPr/>
        </p:nvSpPr>
        <p:spPr>
          <a:xfrm>
            <a:off x="605623" y="5135451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テキスト ボックス 416"/>
              <p:cNvSpPr txBox="1"/>
              <p:nvPr/>
            </p:nvSpPr>
            <p:spPr>
              <a:xfrm>
                <a:off x="651343" y="5135451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49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343" y="5135451"/>
                <a:ext cx="314317" cy="307777"/>
              </a:xfrm>
              <a:prstGeom prst="rect">
                <a:avLst/>
              </a:prstGeom>
              <a:blipFill>
                <a:blip r:embed="rId49"/>
                <a:stretch>
                  <a:fillRect l="-11765" r="-9804" b="-156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0" name="楕円 149"/>
          <p:cNvSpPr/>
          <p:nvPr/>
        </p:nvSpPr>
        <p:spPr>
          <a:xfrm>
            <a:off x="1182766" y="5135451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テキスト ボックス 416"/>
              <p:cNvSpPr txBox="1"/>
              <p:nvPr/>
            </p:nvSpPr>
            <p:spPr>
              <a:xfrm>
                <a:off x="1228486" y="5135451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51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486" y="5135451"/>
                <a:ext cx="314317" cy="307777"/>
              </a:xfrm>
              <a:prstGeom prst="rect">
                <a:avLst/>
              </a:prstGeom>
              <a:blipFill>
                <a:blip r:embed="rId50"/>
                <a:stretch>
                  <a:fillRect l="-11765" r="-9804" b="-156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2" name="楕円 151"/>
          <p:cNvSpPr/>
          <p:nvPr/>
        </p:nvSpPr>
        <p:spPr>
          <a:xfrm>
            <a:off x="1755958" y="5123188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テキスト ボックス 416"/>
              <p:cNvSpPr txBox="1"/>
              <p:nvPr/>
            </p:nvSpPr>
            <p:spPr>
              <a:xfrm>
                <a:off x="1801678" y="5123188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53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1678" y="5123188"/>
                <a:ext cx="314317" cy="307777"/>
              </a:xfrm>
              <a:prstGeom prst="rect">
                <a:avLst/>
              </a:prstGeom>
              <a:blipFill>
                <a:blip r:embed="rId51"/>
                <a:stretch>
                  <a:fillRect l="-11765" r="-9804" b="-156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4" name="楕円 153"/>
          <p:cNvSpPr/>
          <p:nvPr/>
        </p:nvSpPr>
        <p:spPr>
          <a:xfrm>
            <a:off x="2344390" y="5123188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テキスト ボックス 416"/>
              <p:cNvSpPr txBox="1"/>
              <p:nvPr/>
            </p:nvSpPr>
            <p:spPr>
              <a:xfrm>
                <a:off x="2390110" y="5123188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55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0110" y="5123188"/>
                <a:ext cx="314317" cy="307777"/>
              </a:xfrm>
              <a:prstGeom prst="rect">
                <a:avLst/>
              </a:prstGeom>
              <a:blipFill>
                <a:blip r:embed="rId52"/>
                <a:stretch>
                  <a:fillRect l="-9615" r="-9615" b="-156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6" name="楕円 155"/>
          <p:cNvSpPr/>
          <p:nvPr/>
        </p:nvSpPr>
        <p:spPr>
          <a:xfrm>
            <a:off x="2919406" y="5136940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テキスト ボックス 416"/>
              <p:cNvSpPr txBox="1"/>
              <p:nvPr/>
            </p:nvSpPr>
            <p:spPr>
              <a:xfrm>
                <a:off x="2965126" y="5136940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57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5126" y="5136940"/>
                <a:ext cx="314317" cy="307777"/>
              </a:xfrm>
              <a:prstGeom prst="rect">
                <a:avLst/>
              </a:prstGeom>
              <a:blipFill>
                <a:blip r:embed="rId53"/>
                <a:stretch>
                  <a:fillRect l="-9615" r="-9615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8" name="楕円 157"/>
          <p:cNvSpPr/>
          <p:nvPr/>
        </p:nvSpPr>
        <p:spPr>
          <a:xfrm>
            <a:off x="3462682" y="5136940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9" name="テキスト ボックス 416"/>
              <p:cNvSpPr txBox="1"/>
              <p:nvPr/>
            </p:nvSpPr>
            <p:spPr>
              <a:xfrm>
                <a:off x="3508402" y="5136940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59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8402" y="5136940"/>
                <a:ext cx="314317" cy="307777"/>
              </a:xfrm>
              <a:prstGeom prst="rect">
                <a:avLst/>
              </a:prstGeom>
              <a:blipFill>
                <a:blip r:embed="rId54"/>
                <a:stretch>
                  <a:fillRect l="-11765" r="-9804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0" name="楕円 159"/>
          <p:cNvSpPr/>
          <p:nvPr/>
        </p:nvSpPr>
        <p:spPr>
          <a:xfrm>
            <a:off x="4002007" y="5124677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テキスト ボックス 416"/>
              <p:cNvSpPr txBox="1"/>
              <p:nvPr/>
            </p:nvSpPr>
            <p:spPr>
              <a:xfrm>
                <a:off x="4047727" y="5124677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61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7727" y="5124677"/>
                <a:ext cx="314317" cy="307777"/>
              </a:xfrm>
              <a:prstGeom prst="rect">
                <a:avLst/>
              </a:prstGeom>
              <a:blipFill>
                <a:blip r:embed="rId55"/>
                <a:stretch>
                  <a:fillRect l="-11538" r="-7692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2" name="楕円 161"/>
          <p:cNvSpPr/>
          <p:nvPr/>
        </p:nvSpPr>
        <p:spPr>
          <a:xfrm>
            <a:off x="4545283" y="5124677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" name="テキスト ボックス 416"/>
              <p:cNvSpPr txBox="1"/>
              <p:nvPr/>
            </p:nvSpPr>
            <p:spPr>
              <a:xfrm>
                <a:off x="4591003" y="5124677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63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1003" y="5124677"/>
                <a:ext cx="314317" cy="307777"/>
              </a:xfrm>
              <a:prstGeom prst="rect">
                <a:avLst/>
              </a:prstGeom>
              <a:blipFill>
                <a:blip r:embed="rId56"/>
                <a:stretch>
                  <a:fillRect l="-9615" r="-9615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グループ化 4"/>
          <p:cNvGrpSpPr/>
          <p:nvPr/>
        </p:nvGrpSpPr>
        <p:grpSpPr>
          <a:xfrm>
            <a:off x="1239508" y="4735004"/>
            <a:ext cx="4233419" cy="329033"/>
            <a:chOff x="825183" y="2170966"/>
            <a:chExt cx="4233419" cy="329033"/>
          </a:xfrm>
        </p:grpSpPr>
        <p:sp>
          <p:nvSpPr>
            <p:cNvPr id="4" name="楕円 3"/>
            <p:cNvSpPr/>
            <p:nvPr/>
          </p:nvSpPr>
          <p:spPr>
            <a:xfrm>
              <a:off x="825183" y="2186209"/>
              <a:ext cx="303920" cy="29664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 dirty="0" smtClean="0"/>
                <a:t>e</a:t>
              </a:r>
              <a:endParaRPr kumimoji="1" lang="ja-JP" altLang="en-US" sz="2400" dirty="0"/>
            </a:p>
          </p:txBody>
        </p:sp>
        <p:sp>
          <p:nvSpPr>
            <p:cNvPr id="115" name="楕円 114"/>
            <p:cNvSpPr/>
            <p:nvPr/>
          </p:nvSpPr>
          <p:spPr>
            <a:xfrm>
              <a:off x="1425762" y="2196650"/>
              <a:ext cx="303920" cy="29664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 dirty="0" smtClean="0"/>
                <a:t>e</a:t>
              </a:r>
              <a:endParaRPr kumimoji="1" lang="ja-JP" altLang="en-US" sz="2400" dirty="0"/>
            </a:p>
          </p:txBody>
        </p:sp>
        <p:sp>
          <p:nvSpPr>
            <p:cNvPr id="116" name="楕円 115"/>
            <p:cNvSpPr/>
            <p:nvPr/>
          </p:nvSpPr>
          <p:spPr>
            <a:xfrm>
              <a:off x="1998954" y="2181465"/>
              <a:ext cx="303920" cy="29664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 dirty="0" smtClean="0"/>
                <a:t>e</a:t>
              </a:r>
              <a:endParaRPr kumimoji="1" lang="ja-JP" altLang="en-US" sz="2400" dirty="0"/>
            </a:p>
          </p:txBody>
        </p:sp>
        <p:sp>
          <p:nvSpPr>
            <p:cNvPr id="117" name="楕円 116"/>
            <p:cNvSpPr/>
            <p:nvPr/>
          </p:nvSpPr>
          <p:spPr>
            <a:xfrm>
              <a:off x="2532770" y="2203358"/>
              <a:ext cx="303920" cy="29664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 dirty="0" smtClean="0"/>
                <a:t>e</a:t>
              </a:r>
              <a:endParaRPr kumimoji="1" lang="ja-JP" altLang="en-US" sz="2400" dirty="0"/>
            </a:p>
          </p:txBody>
        </p:sp>
        <p:sp>
          <p:nvSpPr>
            <p:cNvPr id="118" name="楕円 117"/>
            <p:cNvSpPr/>
            <p:nvPr/>
          </p:nvSpPr>
          <p:spPr>
            <a:xfrm>
              <a:off x="3097766" y="2191221"/>
              <a:ext cx="303920" cy="29664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 dirty="0" smtClean="0"/>
                <a:t>e</a:t>
              </a:r>
              <a:endParaRPr kumimoji="1" lang="ja-JP" altLang="en-US" sz="2400" dirty="0"/>
            </a:p>
          </p:txBody>
        </p:sp>
        <p:sp>
          <p:nvSpPr>
            <p:cNvPr id="119" name="楕円 118"/>
            <p:cNvSpPr/>
            <p:nvPr/>
          </p:nvSpPr>
          <p:spPr>
            <a:xfrm>
              <a:off x="3636806" y="2176036"/>
              <a:ext cx="303920" cy="29664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 dirty="0" smtClean="0"/>
                <a:t>e</a:t>
              </a:r>
              <a:endParaRPr kumimoji="1" lang="ja-JP" altLang="en-US" sz="2400" dirty="0"/>
            </a:p>
          </p:txBody>
        </p:sp>
        <p:sp>
          <p:nvSpPr>
            <p:cNvPr id="120" name="楕円 119"/>
            <p:cNvSpPr/>
            <p:nvPr/>
          </p:nvSpPr>
          <p:spPr>
            <a:xfrm>
              <a:off x="4199258" y="2183103"/>
              <a:ext cx="303920" cy="29664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 dirty="0" smtClean="0"/>
                <a:t>e</a:t>
              </a:r>
              <a:endParaRPr kumimoji="1" lang="ja-JP" altLang="en-US" sz="2400" dirty="0"/>
            </a:p>
          </p:txBody>
        </p:sp>
        <p:sp>
          <p:nvSpPr>
            <p:cNvPr id="121" name="楕円 120"/>
            <p:cNvSpPr/>
            <p:nvPr/>
          </p:nvSpPr>
          <p:spPr>
            <a:xfrm>
              <a:off x="4754682" y="2170966"/>
              <a:ext cx="303920" cy="29664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 dirty="0" smtClean="0"/>
                <a:t>e</a:t>
              </a:r>
              <a:endParaRPr kumimoji="1" lang="ja-JP" altLang="en-US" sz="2400" dirty="0"/>
            </a:p>
          </p:txBody>
        </p:sp>
      </p:grpSp>
      <p:sp>
        <p:nvSpPr>
          <p:cNvPr id="2" name="右矢印 1"/>
          <p:cNvSpPr/>
          <p:nvPr/>
        </p:nvSpPr>
        <p:spPr>
          <a:xfrm>
            <a:off x="69036" y="4727093"/>
            <a:ext cx="536587" cy="309463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右矢印 121"/>
          <p:cNvSpPr/>
          <p:nvPr/>
        </p:nvSpPr>
        <p:spPr>
          <a:xfrm>
            <a:off x="8979124" y="4735677"/>
            <a:ext cx="536587" cy="309463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25" name="グループ化 124"/>
          <p:cNvGrpSpPr/>
          <p:nvPr/>
        </p:nvGrpSpPr>
        <p:grpSpPr>
          <a:xfrm>
            <a:off x="817902" y="2054974"/>
            <a:ext cx="4428322" cy="543491"/>
            <a:chOff x="817902" y="2054974"/>
            <a:chExt cx="4428322" cy="543491"/>
          </a:xfrm>
        </p:grpSpPr>
        <p:sp>
          <p:nvSpPr>
            <p:cNvPr id="126" name="フリーフォーム 125"/>
            <p:cNvSpPr/>
            <p:nvPr/>
          </p:nvSpPr>
          <p:spPr>
            <a:xfrm flipH="1">
              <a:off x="817902" y="2093936"/>
              <a:ext cx="79305" cy="504529"/>
            </a:xfrm>
            <a:custGeom>
              <a:avLst/>
              <a:gdLst>
                <a:gd name="connsiteX0" fmla="*/ 11296 w 1478851"/>
                <a:gd name="connsiteY0" fmla="*/ 0 h 6197600"/>
                <a:gd name="connsiteX1" fmla="*/ 1478851 w 1478851"/>
                <a:gd name="connsiteY1" fmla="*/ 666044 h 6197600"/>
                <a:gd name="connsiteX2" fmla="*/ 11296 w 1478851"/>
                <a:gd name="connsiteY2" fmla="*/ 1253067 h 6197600"/>
                <a:gd name="connsiteX3" fmla="*/ 1433696 w 1478851"/>
                <a:gd name="connsiteY3" fmla="*/ 1919111 h 6197600"/>
                <a:gd name="connsiteX4" fmla="*/ 7 w 1478851"/>
                <a:gd name="connsiteY4" fmla="*/ 2280355 h 6197600"/>
                <a:gd name="connsiteX5" fmla="*/ 1456273 w 1478851"/>
                <a:gd name="connsiteY5" fmla="*/ 2675467 h 6197600"/>
                <a:gd name="connsiteX6" fmla="*/ 11296 w 1478851"/>
                <a:gd name="connsiteY6" fmla="*/ 3014133 h 6197600"/>
                <a:gd name="connsiteX7" fmla="*/ 1467562 w 1478851"/>
                <a:gd name="connsiteY7" fmla="*/ 3420533 h 6197600"/>
                <a:gd name="connsiteX8" fmla="*/ 11296 w 1478851"/>
                <a:gd name="connsiteY8" fmla="*/ 3702755 h 6197600"/>
                <a:gd name="connsiteX9" fmla="*/ 1444985 w 1478851"/>
                <a:gd name="connsiteY9" fmla="*/ 4165600 h 6197600"/>
                <a:gd name="connsiteX10" fmla="*/ 11296 w 1478851"/>
                <a:gd name="connsiteY10" fmla="*/ 4436533 h 6197600"/>
                <a:gd name="connsiteX11" fmla="*/ 1433696 w 1478851"/>
                <a:gd name="connsiteY11" fmla="*/ 5012267 h 6197600"/>
                <a:gd name="connsiteX12" fmla="*/ 857962 w 1478851"/>
                <a:gd name="connsiteY12" fmla="*/ 5226755 h 6197600"/>
                <a:gd name="connsiteX13" fmla="*/ 609607 w 1478851"/>
                <a:gd name="connsiteY13" fmla="*/ 5655733 h 6197600"/>
                <a:gd name="connsiteX14" fmla="*/ 609607 w 1478851"/>
                <a:gd name="connsiteY14" fmla="*/ 6197600 h 6197600"/>
                <a:gd name="connsiteX0" fmla="*/ 11296 w 1478852"/>
                <a:gd name="connsiteY0" fmla="*/ 0 h 6197600"/>
                <a:gd name="connsiteX1" fmla="*/ 1478851 w 1478852"/>
                <a:gd name="connsiteY1" fmla="*/ 666044 h 6197600"/>
                <a:gd name="connsiteX2" fmla="*/ 22585 w 1478852"/>
                <a:gd name="connsiteY2" fmla="*/ 1038578 h 6197600"/>
                <a:gd name="connsiteX3" fmla="*/ 1433696 w 1478852"/>
                <a:gd name="connsiteY3" fmla="*/ 1919111 h 6197600"/>
                <a:gd name="connsiteX4" fmla="*/ 7 w 1478852"/>
                <a:gd name="connsiteY4" fmla="*/ 2280355 h 6197600"/>
                <a:gd name="connsiteX5" fmla="*/ 1456273 w 1478852"/>
                <a:gd name="connsiteY5" fmla="*/ 2675467 h 6197600"/>
                <a:gd name="connsiteX6" fmla="*/ 11296 w 1478852"/>
                <a:gd name="connsiteY6" fmla="*/ 3014133 h 6197600"/>
                <a:gd name="connsiteX7" fmla="*/ 1467562 w 1478852"/>
                <a:gd name="connsiteY7" fmla="*/ 3420533 h 6197600"/>
                <a:gd name="connsiteX8" fmla="*/ 11296 w 1478852"/>
                <a:gd name="connsiteY8" fmla="*/ 3702755 h 6197600"/>
                <a:gd name="connsiteX9" fmla="*/ 1444985 w 1478852"/>
                <a:gd name="connsiteY9" fmla="*/ 4165600 h 6197600"/>
                <a:gd name="connsiteX10" fmla="*/ 11296 w 1478852"/>
                <a:gd name="connsiteY10" fmla="*/ 4436533 h 6197600"/>
                <a:gd name="connsiteX11" fmla="*/ 1433696 w 1478852"/>
                <a:gd name="connsiteY11" fmla="*/ 5012267 h 6197600"/>
                <a:gd name="connsiteX12" fmla="*/ 857962 w 1478852"/>
                <a:gd name="connsiteY12" fmla="*/ 5226755 h 6197600"/>
                <a:gd name="connsiteX13" fmla="*/ 609607 w 1478852"/>
                <a:gd name="connsiteY13" fmla="*/ 5655733 h 6197600"/>
                <a:gd name="connsiteX14" fmla="*/ 609607 w 1478852"/>
                <a:gd name="connsiteY14" fmla="*/ 6197600 h 6197600"/>
                <a:gd name="connsiteX0" fmla="*/ 11291 w 1478847"/>
                <a:gd name="connsiteY0" fmla="*/ 0 h 6197600"/>
                <a:gd name="connsiteX1" fmla="*/ 1478846 w 1478847"/>
                <a:gd name="connsiteY1" fmla="*/ 666044 h 6197600"/>
                <a:gd name="connsiteX2" fmla="*/ 22580 w 1478847"/>
                <a:gd name="connsiteY2" fmla="*/ 1038578 h 6197600"/>
                <a:gd name="connsiteX3" fmla="*/ 1467558 w 1478847"/>
                <a:gd name="connsiteY3" fmla="*/ 1648178 h 6197600"/>
                <a:gd name="connsiteX4" fmla="*/ 2 w 1478847"/>
                <a:gd name="connsiteY4" fmla="*/ 2280355 h 6197600"/>
                <a:gd name="connsiteX5" fmla="*/ 1456268 w 1478847"/>
                <a:gd name="connsiteY5" fmla="*/ 2675467 h 6197600"/>
                <a:gd name="connsiteX6" fmla="*/ 11291 w 1478847"/>
                <a:gd name="connsiteY6" fmla="*/ 3014133 h 6197600"/>
                <a:gd name="connsiteX7" fmla="*/ 1467557 w 1478847"/>
                <a:gd name="connsiteY7" fmla="*/ 3420533 h 6197600"/>
                <a:gd name="connsiteX8" fmla="*/ 11291 w 1478847"/>
                <a:gd name="connsiteY8" fmla="*/ 3702755 h 6197600"/>
                <a:gd name="connsiteX9" fmla="*/ 1444980 w 1478847"/>
                <a:gd name="connsiteY9" fmla="*/ 4165600 h 6197600"/>
                <a:gd name="connsiteX10" fmla="*/ 11291 w 1478847"/>
                <a:gd name="connsiteY10" fmla="*/ 4436533 h 6197600"/>
                <a:gd name="connsiteX11" fmla="*/ 1433691 w 1478847"/>
                <a:gd name="connsiteY11" fmla="*/ 5012267 h 6197600"/>
                <a:gd name="connsiteX12" fmla="*/ 857957 w 1478847"/>
                <a:gd name="connsiteY12" fmla="*/ 5226755 h 6197600"/>
                <a:gd name="connsiteX13" fmla="*/ 609602 w 1478847"/>
                <a:gd name="connsiteY13" fmla="*/ 5655733 h 6197600"/>
                <a:gd name="connsiteX14" fmla="*/ 609602 w 1478847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56275 w 1467564"/>
                <a:gd name="connsiteY3" fmla="*/ 1648178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4289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44986 w 1456274"/>
                <a:gd name="connsiteY3" fmla="*/ 1535289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33697 w 1456274"/>
                <a:gd name="connsiteY3" fmla="*/ 1343377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56267 w 1467556"/>
                <a:gd name="connsiteY5" fmla="*/ 2675467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702755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815644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90134"/>
                <a:gd name="connsiteY0" fmla="*/ 0 h 6197600"/>
                <a:gd name="connsiteX1" fmla="*/ 1444979 w 1490134"/>
                <a:gd name="connsiteY1" fmla="*/ 417690 h 6197600"/>
                <a:gd name="connsiteX2" fmla="*/ 22579 w 1490134"/>
                <a:gd name="connsiteY2" fmla="*/ 869244 h 6197600"/>
                <a:gd name="connsiteX3" fmla="*/ 1444979 w 1490134"/>
                <a:gd name="connsiteY3" fmla="*/ 1343377 h 6197600"/>
                <a:gd name="connsiteX4" fmla="*/ 1 w 1490134"/>
                <a:gd name="connsiteY4" fmla="*/ 1896532 h 6197600"/>
                <a:gd name="connsiteX5" fmla="*/ 1433690 w 1490134"/>
                <a:gd name="connsiteY5" fmla="*/ 2393244 h 6197600"/>
                <a:gd name="connsiteX6" fmla="*/ 22579 w 1490134"/>
                <a:gd name="connsiteY6" fmla="*/ 2935111 h 6197600"/>
                <a:gd name="connsiteX7" fmla="*/ 1467556 w 1490134"/>
                <a:gd name="connsiteY7" fmla="*/ 3420533 h 6197600"/>
                <a:gd name="connsiteX8" fmla="*/ 11290 w 1490134"/>
                <a:gd name="connsiteY8" fmla="*/ 3815644 h 6197600"/>
                <a:gd name="connsiteX9" fmla="*/ 1490134 w 1490134"/>
                <a:gd name="connsiteY9" fmla="*/ 4402666 h 6197600"/>
                <a:gd name="connsiteX10" fmla="*/ 11290 w 1490134"/>
                <a:gd name="connsiteY10" fmla="*/ 4436533 h 6197600"/>
                <a:gd name="connsiteX11" fmla="*/ 1433690 w 1490134"/>
                <a:gd name="connsiteY11" fmla="*/ 5012267 h 6197600"/>
                <a:gd name="connsiteX12" fmla="*/ 857956 w 1490134"/>
                <a:gd name="connsiteY12" fmla="*/ 5226755 h 6197600"/>
                <a:gd name="connsiteX13" fmla="*/ 609601 w 1490134"/>
                <a:gd name="connsiteY13" fmla="*/ 5655733 h 6197600"/>
                <a:gd name="connsiteX14" fmla="*/ 609601 w 1490134"/>
                <a:gd name="connsiteY14" fmla="*/ 6197600 h 6197600"/>
                <a:gd name="connsiteX0" fmla="*/ 11339 w 1490184"/>
                <a:gd name="connsiteY0" fmla="*/ 0 h 6197600"/>
                <a:gd name="connsiteX1" fmla="*/ 1445028 w 1490184"/>
                <a:gd name="connsiteY1" fmla="*/ 417690 h 6197600"/>
                <a:gd name="connsiteX2" fmla="*/ 22628 w 1490184"/>
                <a:gd name="connsiteY2" fmla="*/ 869244 h 6197600"/>
                <a:gd name="connsiteX3" fmla="*/ 1445028 w 1490184"/>
                <a:gd name="connsiteY3" fmla="*/ 1343377 h 6197600"/>
                <a:gd name="connsiteX4" fmla="*/ 50 w 1490184"/>
                <a:gd name="connsiteY4" fmla="*/ 1896532 h 6197600"/>
                <a:gd name="connsiteX5" fmla="*/ 1433739 w 1490184"/>
                <a:gd name="connsiteY5" fmla="*/ 2393244 h 6197600"/>
                <a:gd name="connsiteX6" fmla="*/ 22628 w 1490184"/>
                <a:gd name="connsiteY6" fmla="*/ 2935111 h 6197600"/>
                <a:gd name="connsiteX7" fmla="*/ 1467605 w 1490184"/>
                <a:gd name="connsiteY7" fmla="*/ 3420533 h 6197600"/>
                <a:gd name="connsiteX8" fmla="*/ 11339 w 1490184"/>
                <a:gd name="connsiteY8" fmla="*/ 3815644 h 6197600"/>
                <a:gd name="connsiteX9" fmla="*/ 1490183 w 1490184"/>
                <a:gd name="connsiteY9" fmla="*/ 4402666 h 6197600"/>
                <a:gd name="connsiteX10" fmla="*/ 50 w 1490184"/>
                <a:gd name="connsiteY10" fmla="*/ 4718755 h 6197600"/>
                <a:gd name="connsiteX11" fmla="*/ 1433739 w 1490184"/>
                <a:gd name="connsiteY11" fmla="*/ 5012267 h 6197600"/>
                <a:gd name="connsiteX12" fmla="*/ 858005 w 1490184"/>
                <a:gd name="connsiteY12" fmla="*/ 5226755 h 6197600"/>
                <a:gd name="connsiteX13" fmla="*/ 609650 w 1490184"/>
                <a:gd name="connsiteY13" fmla="*/ 5655733 h 6197600"/>
                <a:gd name="connsiteX14" fmla="*/ 609650 w 1490184"/>
                <a:gd name="connsiteY14" fmla="*/ 6197600 h 6197600"/>
                <a:gd name="connsiteX0" fmla="*/ 11291 w 1522167"/>
                <a:gd name="connsiteY0" fmla="*/ 0 h 6197600"/>
                <a:gd name="connsiteX1" fmla="*/ 1444980 w 1522167"/>
                <a:gd name="connsiteY1" fmla="*/ 417690 h 6197600"/>
                <a:gd name="connsiteX2" fmla="*/ 22580 w 1522167"/>
                <a:gd name="connsiteY2" fmla="*/ 869244 h 6197600"/>
                <a:gd name="connsiteX3" fmla="*/ 1444980 w 1522167"/>
                <a:gd name="connsiteY3" fmla="*/ 1343377 h 6197600"/>
                <a:gd name="connsiteX4" fmla="*/ 2 w 1522167"/>
                <a:gd name="connsiteY4" fmla="*/ 1896532 h 6197600"/>
                <a:gd name="connsiteX5" fmla="*/ 1433691 w 1522167"/>
                <a:gd name="connsiteY5" fmla="*/ 2393244 h 6197600"/>
                <a:gd name="connsiteX6" fmla="*/ 22580 w 1522167"/>
                <a:gd name="connsiteY6" fmla="*/ 2935111 h 6197600"/>
                <a:gd name="connsiteX7" fmla="*/ 1467557 w 1522167"/>
                <a:gd name="connsiteY7" fmla="*/ 3420533 h 6197600"/>
                <a:gd name="connsiteX8" fmla="*/ 11291 w 1522167"/>
                <a:gd name="connsiteY8" fmla="*/ 3815644 h 6197600"/>
                <a:gd name="connsiteX9" fmla="*/ 1490135 w 1522167"/>
                <a:gd name="connsiteY9" fmla="*/ 4402666 h 6197600"/>
                <a:gd name="connsiteX10" fmla="*/ 2 w 1522167"/>
                <a:gd name="connsiteY10" fmla="*/ 4718755 h 6197600"/>
                <a:gd name="connsiteX11" fmla="*/ 1501424 w 1522167"/>
                <a:gd name="connsiteY11" fmla="*/ 5249334 h 6197600"/>
                <a:gd name="connsiteX12" fmla="*/ 857957 w 1522167"/>
                <a:gd name="connsiteY12" fmla="*/ 5226755 h 6197600"/>
                <a:gd name="connsiteX13" fmla="*/ 609602 w 1522167"/>
                <a:gd name="connsiteY13" fmla="*/ 5655733 h 6197600"/>
                <a:gd name="connsiteX14" fmla="*/ 609602 w 1522167"/>
                <a:gd name="connsiteY14" fmla="*/ 6197600 h 6197600"/>
                <a:gd name="connsiteX0" fmla="*/ 11291 w 1500130"/>
                <a:gd name="connsiteY0" fmla="*/ 0 h 6197600"/>
                <a:gd name="connsiteX1" fmla="*/ 1444980 w 1500130"/>
                <a:gd name="connsiteY1" fmla="*/ 417690 h 6197600"/>
                <a:gd name="connsiteX2" fmla="*/ 22580 w 1500130"/>
                <a:gd name="connsiteY2" fmla="*/ 869244 h 6197600"/>
                <a:gd name="connsiteX3" fmla="*/ 1444980 w 1500130"/>
                <a:gd name="connsiteY3" fmla="*/ 1343377 h 6197600"/>
                <a:gd name="connsiteX4" fmla="*/ 2 w 1500130"/>
                <a:gd name="connsiteY4" fmla="*/ 1896532 h 6197600"/>
                <a:gd name="connsiteX5" fmla="*/ 1433691 w 1500130"/>
                <a:gd name="connsiteY5" fmla="*/ 2393244 h 6197600"/>
                <a:gd name="connsiteX6" fmla="*/ 22580 w 1500130"/>
                <a:gd name="connsiteY6" fmla="*/ 2935111 h 6197600"/>
                <a:gd name="connsiteX7" fmla="*/ 1467557 w 1500130"/>
                <a:gd name="connsiteY7" fmla="*/ 3420533 h 6197600"/>
                <a:gd name="connsiteX8" fmla="*/ 11291 w 1500130"/>
                <a:gd name="connsiteY8" fmla="*/ 3815644 h 6197600"/>
                <a:gd name="connsiteX9" fmla="*/ 1490135 w 1500130"/>
                <a:gd name="connsiteY9" fmla="*/ 4402666 h 6197600"/>
                <a:gd name="connsiteX10" fmla="*/ 2 w 1500130"/>
                <a:gd name="connsiteY10" fmla="*/ 4718755 h 6197600"/>
                <a:gd name="connsiteX11" fmla="*/ 1478847 w 1500130"/>
                <a:gd name="connsiteY11" fmla="*/ 5204178 h 6197600"/>
                <a:gd name="connsiteX12" fmla="*/ 857957 w 1500130"/>
                <a:gd name="connsiteY12" fmla="*/ 5226755 h 6197600"/>
                <a:gd name="connsiteX13" fmla="*/ 609602 w 1500130"/>
                <a:gd name="connsiteY13" fmla="*/ 5655733 h 6197600"/>
                <a:gd name="connsiteX14" fmla="*/ 609602 w 1500130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57987 w 1490166"/>
                <a:gd name="connsiteY12" fmla="*/ 52267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0 w 1490165"/>
                <a:gd name="connsiteY0" fmla="*/ 0 h 6197600"/>
                <a:gd name="connsiteX1" fmla="*/ 1445009 w 1490165"/>
                <a:gd name="connsiteY1" fmla="*/ 417690 h 6197600"/>
                <a:gd name="connsiteX2" fmla="*/ 22609 w 1490165"/>
                <a:gd name="connsiteY2" fmla="*/ 869244 h 6197600"/>
                <a:gd name="connsiteX3" fmla="*/ 1445009 w 1490165"/>
                <a:gd name="connsiteY3" fmla="*/ 1343377 h 6197600"/>
                <a:gd name="connsiteX4" fmla="*/ 31 w 1490165"/>
                <a:gd name="connsiteY4" fmla="*/ 1896532 h 6197600"/>
                <a:gd name="connsiteX5" fmla="*/ 1433720 w 1490165"/>
                <a:gd name="connsiteY5" fmla="*/ 2393244 h 6197600"/>
                <a:gd name="connsiteX6" fmla="*/ 22609 w 1490165"/>
                <a:gd name="connsiteY6" fmla="*/ 2935111 h 6197600"/>
                <a:gd name="connsiteX7" fmla="*/ 1467586 w 1490165"/>
                <a:gd name="connsiteY7" fmla="*/ 3420533 h 6197600"/>
                <a:gd name="connsiteX8" fmla="*/ 11320 w 1490165"/>
                <a:gd name="connsiteY8" fmla="*/ 3815644 h 6197600"/>
                <a:gd name="connsiteX9" fmla="*/ 1490164 w 1490165"/>
                <a:gd name="connsiteY9" fmla="*/ 4402666 h 6197600"/>
                <a:gd name="connsiteX10" fmla="*/ 31 w 1490165"/>
                <a:gd name="connsiteY10" fmla="*/ 4718755 h 6197600"/>
                <a:gd name="connsiteX11" fmla="*/ 1445009 w 1490165"/>
                <a:gd name="connsiteY11" fmla="*/ 5192890 h 6197600"/>
                <a:gd name="connsiteX12" fmla="*/ 857986 w 1490165"/>
                <a:gd name="connsiteY12" fmla="*/ 5226755 h 6197600"/>
                <a:gd name="connsiteX13" fmla="*/ 609631 w 1490165"/>
                <a:gd name="connsiteY13" fmla="*/ 5655733 h 6197600"/>
                <a:gd name="connsiteX14" fmla="*/ 609631 w 1490165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54788 w 1490166"/>
                <a:gd name="connsiteY13" fmla="*/ 5870222 h 6197600"/>
                <a:gd name="connsiteX14" fmla="*/ 609632 w 1490166"/>
                <a:gd name="connsiteY14" fmla="*/ 6197600 h 6197600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54788 w 1490166"/>
                <a:gd name="connsiteY13" fmla="*/ 5870222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54788 w 1490166"/>
                <a:gd name="connsiteY13" fmla="*/ 5791199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982164 w 1490166"/>
                <a:gd name="connsiteY12" fmla="*/ 5486399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32 w 1490166"/>
                <a:gd name="connsiteY4" fmla="*/ 1896532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806221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32 w 1490166"/>
                <a:gd name="connsiteY6" fmla="*/ 2777067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292 w 1477165"/>
                <a:gd name="connsiteY0" fmla="*/ 0 h 6705601"/>
                <a:gd name="connsiteX1" fmla="*/ 1444981 w 1477165"/>
                <a:gd name="connsiteY1" fmla="*/ 417690 h 6705601"/>
                <a:gd name="connsiteX2" fmla="*/ 22581 w 1477165"/>
                <a:gd name="connsiteY2" fmla="*/ 869244 h 6705601"/>
                <a:gd name="connsiteX3" fmla="*/ 1444981 w 1477165"/>
                <a:gd name="connsiteY3" fmla="*/ 1343377 h 6705601"/>
                <a:gd name="connsiteX4" fmla="*/ 11292 w 1477165"/>
                <a:gd name="connsiteY4" fmla="*/ 1783643 h 6705601"/>
                <a:gd name="connsiteX5" fmla="*/ 1456269 w 1477165"/>
                <a:gd name="connsiteY5" fmla="*/ 2291644 h 6705601"/>
                <a:gd name="connsiteX6" fmla="*/ 3 w 1477165"/>
                <a:gd name="connsiteY6" fmla="*/ 2777067 h 6705601"/>
                <a:gd name="connsiteX7" fmla="*/ 1444980 w 1477165"/>
                <a:gd name="connsiteY7" fmla="*/ 3262489 h 6705601"/>
                <a:gd name="connsiteX8" fmla="*/ 11292 w 1477165"/>
                <a:gd name="connsiteY8" fmla="*/ 3815644 h 6705601"/>
                <a:gd name="connsiteX9" fmla="*/ 1456270 w 1477165"/>
                <a:gd name="connsiteY9" fmla="*/ 4233332 h 6705601"/>
                <a:gd name="connsiteX10" fmla="*/ 3 w 1477165"/>
                <a:gd name="connsiteY10" fmla="*/ 4718755 h 6705601"/>
                <a:gd name="connsiteX11" fmla="*/ 1444981 w 1477165"/>
                <a:gd name="connsiteY11" fmla="*/ 5192890 h 6705601"/>
                <a:gd name="connsiteX12" fmla="*/ 982135 w 1477165"/>
                <a:gd name="connsiteY12" fmla="*/ 5486399 h 6705601"/>
                <a:gd name="connsiteX13" fmla="*/ 733782 w 1477165"/>
                <a:gd name="connsiteY13" fmla="*/ 5813777 h 6705601"/>
                <a:gd name="connsiteX14" fmla="*/ 688625 w 1477165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718755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639733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66371" h="6649157">
                  <a:moveTo>
                    <a:pt x="22586" y="0"/>
                  </a:moveTo>
                  <a:cubicBezTo>
                    <a:pt x="812807" y="115711"/>
                    <a:pt x="1444986" y="225779"/>
                    <a:pt x="1444986" y="361246"/>
                  </a:cubicBezTo>
                  <a:cubicBezTo>
                    <a:pt x="1444986" y="496713"/>
                    <a:pt x="22586" y="658519"/>
                    <a:pt x="22586" y="812800"/>
                  </a:cubicBezTo>
                  <a:cubicBezTo>
                    <a:pt x="22586" y="967081"/>
                    <a:pt x="1446868" y="1115718"/>
                    <a:pt x="1444986" y="1286933"/>
                  </a:cubicBezTo>
                  <a:cubicBezTo>
                    <a:pt x="1443105" y="1458148"/>
                    <a:pt x="9416" y="1569155"/>
                    <a:pt x="11297" y="1727199"/>
                  </a:cubicBezTo>
                  <a:cubicBezTo>
                    <a:pt x="13178" y="1885243"/>
                    <a:pt x="1454393" y="2112904"/>
                    <a:pt x="1456274" y="2235200"/>
                  </a:cubicBezTo>
                  <a:cubicBezTo>
                    <a:pt x="1458156" y="2357496"/>
                    <a:pt x="1889" y="2558816"/>
                    <a:pt x="8" y="2720623"/>
                  </a:cubicBezTo>
                  <a:cubicBezTo>
                    <a:pt x="-1873" y="2882430"/>
                    <a:pt x="1443104" y="3032949"/>
                    <a:pt x="1444985" y="3206045"/>
                  </a:cubicBezTo>
                  <a:cubicBezTo>
                    <a:pt x="1446866" y="3379141"/>
                    <a:pt x="9415" y="3597393"/>
                    <a:pt x="11297" y="3759200"/>
                  </a:cubicBezTo>
                  <a:cubicBezTo>
                    <a:pt x="13179" y="3921007"/>
                    <a:pt x="1458156" y="4039540"/>
                    <a:pt x="1456275" y="4176888"/>
                  </a:cubicBezTo>
                  <a:cubicBezTo>
                    <a:pt x="1454394" y="4314236"/>
                    <a:pt x="3771" y="4440296"/>
                    <a:pt x="8" y="4583289"/>
                  </a:cubicBezTo>
                  <a:cubicBezTo>
                    <a:pt x="-3755" y="4726282"/>
                    <a:pt x="1270008" y="4893735"/>
                    <a:pt x="1433697" y="5034846"/>
                  </a:cubicBezTo>
                  <a:cubicBezTo>
                    <a:pt x="1597386" y="5175957"/>
                    <a:pt x="1098792" y="5309541"/>
                    <a:pt x="982140" y="5429955"/>
                  </a:cubicBezTo>
                  <a:cubicBezTo>
                    <a:pt x="865488" y="5550369"/>
                    <a:pt x="782705" y="5554133"/>
                    <a:pt x="733787" y="5757333"/>
                  </a:cubicBezTo>
                  <a:cubicBezTo>
                    <a:pt x="684869" y="5960533"/>
                    <a:pt x="667933" y="6459127"/>
                    <a:pt x="688630" y="6649157"/>
                  </a:cubicBezTo>
                </a:path>
              </a:pathLst>
            </a:cu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27" name="テキスト ボックス 126"/>
            <p:cNvSpPr txBox="1"/>
            <p:nvPr/>
          </p:nvSpPr>
          <p:spPr>
            <a:xfrm>
              <a:off x="858159" y="2111532"/>
              <a:ext cx="517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0</a:t>
              </a:r>
              <a:endParaRPr kumimoji="1" lang="ja-JP" altLang="en-US" dirty="0"/>
            </a:p>
          </p:txBody>
        </p:sp>
        <p:sp>
          <p:nvSpPr>
            <p:cNvPr id="142" name="フリーフォーム 141"/>
            <p:cNvSpPr/>
            <p:nvPr/>
          </p:nvSpPr>
          <p:spPr>
            <a:xfrm flipH="1">
              <a:off x="1387992" y="2088290"/>
              <a:ext cx="79305" cy="504529"/>
            </a:xfrm>
            <a:custGeom>
              <a:avLst/>
              <a:gdLst>
                <a:gd name="connsiteX0" fmla="*/ 11296 w 1478851"/>
                <a:gd name="connsiteY0" fmla="*/ 0 h 6197600"/>
                <a:gd name="connsiteX1" fmla="*/ 1478851 w 1478851"/>
                <a:gd name="connsiteY1" fmla="*/ 666044 h 6197600"/>
                <a:gd name="connsiteX2" fmla="*/ 11296 w 1478851"/>
                <a:gd name="connsiteY2" fmla="*/ 1253067 h 6197600"/>
                <a:gd name="connsiteX3" fmla="*/ 1433696 w 1478851"/>
                <a:gd name="connsiteY3" fmla="*/ 1919111 h 6197600"/>
                <a:gd name="connsiteX4" fmla="*/ 7 w 1478851"/>
                <a:gd name="connsiteY4" fmla="*/ 2280355 h 6197600"/>
                <a:gd name="connsiteX5" fmla="*/ 1456273 w 1478851"/>
                <a:gd name="connsiteY5" fmla="*/ 2675467 h 6197600"/>
                <a:gd name="connsiteX6" fmla="*/ 11296 w 1478851"/>
                <a:gd name="connsiteY6" fmla="*/ 3014133 h 6197600"/>
                <a:gd name="connsiteX7" fmla="*/ 1467562 w 1478851"/>
                <a:gd name="connsiteY7" fmla="*/ 3420533 h 6197600"/>
                <a:gd name="connsiteX8" fmla="*/ 11296 w 1478851"/>
                <a:gd name="connsiteY8" fmla="*/ 3702755 h 6197600"/>
                <a:gd name="connsiteX9" fmla="*/ 1444985 w 1478851"/>
                <a:gd name="connsiteY9" fmla="*/ 4165600 h 6197600"/>
                <a:gd name="connsiteX10" fmla="*/ 11296 w 1478851"/>
                <a:gd name="connsiteY10" fmla="*/ 4436533 h 6197600"/>
                <a:gd name="connsiteX11" fmla="*/ 1433696 w 1478851"/>
                <a:gd name="connsiteY11" fmla="*/ 5012267 h 6197600"/>
                <a:gd name="connsiteX12" fmla="*/ 857962 w 1478851"/>
                <a:gd name="connsiteY12" fmla="*/ 5226755 h 6197600"/>
                <a:gd name="connsiteX13" fmla="*/ 609607 w 1478851"/>
                <a:gd name="connsiteY13" fmla="*/ 5655733 h 6197600"/>
                <a:gd name="connsiteX14" fmla="*/ 609607 w 1478851"/>
                <a:gd name="connsiteY14" fmla="*/ 6197600 h 6197600"/>
                <a:gd name="connsiteX0" fmla="*/ 11296 w 1478852"/>
                <a:gd name="connsiteY0" fmla="*/ 0 h 6197600"/>
                <a:gd name="connsiteX1" fmla="*/ 1478851 w 1478852"/>
                <a:gd name="connsiteY1" fmla="*/ 666044 h 6197600"/>
                <a:gd name="connsiteX2" fmla="*/ 22585 w 1478852"/>
                <a:gd name="connsiteY2" fmla="*/ 1038578 h 6197600"/>
                <a:gd name="connsiteX3" fmla="*/ 1433696 w 1478852"/>
                <a:gd name="connsiteY3" fmla="*/ 1919111 h 6197600"/>
                <a:gd name="connsiteX4" fmla="*/ 7 w 1478852"/>
                <a:gd name="connsiteY4" fmla="*/ 2280355 h 6197600"/>
                <a:gd name="connsiteX5" fmla="*/ 1456273 w 1478852"/>
                <a:gd name="connsiteY5" fmla="*/ 2675467 h 6197600"/>
                <a:gd name="connsiteX6" fmla="*/ 11296 w 1478852"/>
                <a:gd name="connsiteY6" fmla="*/ 3014133 h 6197600"/>
                <a:gd name="connsiteX7" fmla="*/ 1467562 w 1478852"/>
                <a:gd name="connsiteY7" fmla="*/ 3420533 h 6197600"/>
                <a:gd name="connsiteX8" fmla="*/ 11296 w 1478852"/>
                <a:gd name="connsiteY8" fmla="*/ 3702755 h 6197600"/>
                <a:gd name="connsiteX9" fmla="*/ 1444985 w 1478852"/>
                <a:gd name="connsiteY9" fmla="*/ 4165600 h 6197600"/>
                <a:gd name="connsiteX10" fmla="*/ 11296 w 1478852"/>
                <a:gd name="connsiteY10" fmla="*/ 4436533 h 6197600"/>
                <a:gd name="connsiteX11" fmla="*/ 1433696 w 1478852"/>
                <a:gd name="connsiteY11" fmla="*/ 5012267 h 6197600"/>
                <a:gd name="connsiteX12" fmla="*/ 857962 w 1478852"/>
                <a:gd name="connsiteY12" fmla="*/ 5226755 h 6197600"/>
                <a:gd name="connsiteX13" fmla="*/ 609607 w 1478852"/>
                <a:gd name="connsiteY13" fmla="*/ 5655733 h 6197600"/>
                <a:gd name="connsiteX14" fmla="*/ 609607 w 1478852"/>
                <a:gd name="connsiteY14" fmla="*/ 6197600 h 6197600"/>
                <a:gd name="connsiteX0" fmla="*/ 11291 w 1478847"/>
                <a:gd name="connsiteY0" fmla="*/ 0 h 6197600"/>
                <a:gd name="connsiteX1" fmla="*/ 1478846 w 1478847"/>
                <a:gd name="connsiteY1" fmla="*/ 666044 h 6197600"/>
                <a:gd name="connsiteX2" fmla="*/ 22580 w 1478847"/>
                <a:gd name="connsiteY2" fmla="*/ 1038578 h 6197600"/>
                <a:gd name="connsiteX3" fmla="*/ 1467558 w 1478847"/>
                <a:gd name="connsiteY3" fmla="*/ 1648178 h 6197600"/>
                <a:gd name="connsiteX4" fmla="*/ 2 w 1478847"/>
                <a:gd name="connsiteY4" fmla="*/ 2280355 h 6197600"/>
                <a:gd name="connsiteX5" fmla="*/ 1456268 w 1478847"/>
                <a:gd name="connsiteY5" fmla="*/ 2675467 h 6197600"/>
                <a:gd name="connsiteX6" fmla="*/ 11291 w 1478847"/>
                <a:gd name="connsiteY6" fmla="*/ 3014133 h 6197600"/>
                <a:gd name="connsiteX7" fmla="*/ 1467557 w 1478847"/>
                <a:gd name="connsiteY7" fmla="*/ 3420533 h 6197600"/>
                <a:gd name="connsiteX8" fmla="*/ 11291 w 1478847"/>
                <a:gd name="connsiteY8" fmla="*/ 3702755 h 6197600"/>
                <a:gd name="connsiteX9" fmla="*/ 1444980 w 1478847"/>
                <a:gd name="connsiteY9" fmla="*/ 4165600 h 6197600"/>
                <a:gd name="connsiteX10" fmla="*/ 11291 w 1478847"/>
                <a:gd name="connsiteY10" fmla="*/ 4436533 h 6197600"/>
                <a:gd name="connsiteX11" fmla="*/ 1433691 w 1478847"/>
                <a:gd name="connsiteY11" fmla="*/ 5012267 h 6197600"/>
                <a:gd name="connsiteX12" fmla="*/ 857957 w 1478847"/>
                <a:gd name="connsiteY12" fmla="*/ 5226755 h 6197600"/>
                <a:gd name="connsiteX13" fmla="*/ 609602 w 1478847"/>
                <a:gd name="connsiteY13" fmla="*/ 5655733 h 6197600"/>
                <a:gd name="connsiteX14" fmla="*/ 609602 w 1478847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56275 w 1467564"/>
                <a:gd name="connsiteY3" fmla="*/ 1648178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4289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44986 w 1456274"/>
                <a:gd name="connsiteY3" fmla="*/ 1535289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33697 w 1456274"/>
                <a:gd name="connsiteY3" fmla="*/ 1343377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56267 w 1467556"/>
                <a:gd name="connsiteY5" fmla="*/ 2675467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702755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815644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90134"/>
                <a:gd name="connsiteY0" fmla="*/ 0 h 6197600"/>
                <a:gd name="connsiteX1" fmla="*/ 1444979 w 1490134"/>
                <a:gd name="connsiteY1" fmla="*/ 417690 h 6197600"/>
                <a:gd name="connsiteX2" fmla="*/ 22579 w 1490134"/>
                <a:gd name="connsiteY2" fmla="*/ 869244 h 6197600"/>
                <a:gd name="connsiteX3" fmla="*/ 1444979 w 1490134"/>
                <a:gd name="connsiteY3" fmla="*/ 1343377 h 6197600"/>
                <a:gd name="connsiteX4" fmla="*/ 1 w 1490134"/>
                <a:gd name="connsiteY4" fmla="*/ 1896532 h 6197600"/>
                <a:gd name="connsiteX5" fmla="*/ 1433690 w 1490134"/>
                <a:gd name="connsiteY5" fmla="*/ 2393244 h 6197600"/>
                <a:gd name="connsiteX6" fmla="*/ 22579 w 1490134"/>
                <a:gd name="connsiteY6" fmla="*/ 2935111 h 6197600"/>
                <a:gd name="connsiteX7" fmla="*/ 1467556 w 1490134"/>
                <a:gd name="connsiteY7" fmla="*/ 3420533 h 6197600"/>
                <a:gd name="connsiteX8" fmla="*/ 11290 w 1490134"/>
                <a:gd name="connsiteY8" fmla="*/ 3815644 h 6197600"/>
                <a:gd name="connsiteX9" fmla="*/ 1490134 w 1490134"/>
                <a:gd name="connsiteY9" fmla="*/ 4402666 h 6197600"/>
                <a:gd name="connsiteX10" fmla="*/ 11290 w 1490134"/>
                <a:gd name="connsiteY10" fmla="*/ 4436533 h 6197600"/>
                <a:gd name="connsiteX11" fmla="*/ 1433690 w 1490134"/>
                <a:gd name="connsiteY11" fmla="*/ 5012267 h 6197600"/>
                <a:gd name="connsiteX12" fmla="*/ 857956 w 1490134"/>
                <a:gd name="connsiteY12" fmla="*/ 5226755 h 6197600"/>
                <a:gd name="connsiteX13" fmla="*/ 609601 w 1490134"/>
                <a:gd name="connsiteY13" fmla="*/ 5655733 h 6197600"/>
                <a:gd name="connsiteX14" fmla="*/ 609601 w 1490134"/>
                <a:gd name="connsiteY14" fmla="*/ 6197600 h 6197600"/>
                <a:gd name="connsiteX0" fmla="*/ 11339 w 1490184"/>
                <a:gd name="connsiteY0" fmla="*/ 0 h 6197600"/>
                <a:gd name="connsiteX1" fmla="*/ 1445028 w 1490184"/>
                <a:gd name="connsiteY1" fmla="*/ 417690 h 6197600"/>
                <a:gd name="connsiteX2" fmla="*/ 22628 w 1490184"/>
                <a:gd name="connsiteY2" fmla="*/ 869244 h 6197600"/>
                <a:gd name="connsiteX3" fmla="*/ 1445028 w 1490184"/>
                <a:gd name="connsiteY3" fmla="*/ 1343377 h 6197600"/>
                <a:gd name="connsiteX4" fmla="*/ 50 w 1490184"/>
                <a:gd name="connsiteY4" fmla="*/ 1896532 h 6197600"/>
                <a:gd name="connsiteX5" fmla="*/ 1433739 w 1490184"/>
                <a:gd name="connsiteY5" fmla="*/ 2393244 h 6197600"/>
                <a:gd name="connsiteX6" fmla="*/ 22628 w 1490184"/>
                <a:gd name="connsiteY6" fmla="*/ 2935111 h 6197600"/>
                <a:gd name="connsiteX7" fmla="*/ 1467605 w 1490184"/>
                <a:gd name="connsiteY7" fmla="*/ 3420533 h 6197600"/>
                <a:gd name="connsiteX8" fmla="*/ 11339 w 1490184"/>
                <a:gd name="connsiteY8" fmla="*/ 3815644 h 6197600"/>
                <a:gd name="connsiteX9" fmla="*/ 1490183 w 1490184"/>
                <a:gd name="connsiteY9" fmla="*/ 4402666 h 6197600"/>
                <a:gd name="connsiteX10" fmla="*/ 50 w 1490184"/>
                <a:gd name="connsiteY10" fmla="*/ 4718755 h 6197600"/>
                <a:gd name="connsiteX11" fmla="*/ 1433739 w 1490184"/>
                <a:gd name="connsiteY11" fmla="*/ 5012267 h 6197600"/>
                <a:gd name="connsiteX12" fmla="*/ 858005 w 1490184"/>
                <a:gd name="connsiteY12" fmla="*/ 5226755 h 6197600"/>
                <a:gd name="connsiteX13" fmla="*/ 609650 w 1490184"/>
                <a:gd name="connsiteY13" fmla="*/ 5655733 h 6197600"/>
                <a:gd name="connsiteX14" fmla="*/ 609650 w 1490184"/>
                <a:gd name="connsiteY14" fmla="*/ 6197600 h 6197600"/>
                <a:gd name="connsiteX0" fmla="*/ 11291 w 1522167"/>
                <a:gd name="connsiteY0" fmla="*/ 0 h 6197600"/>
                <a:gd name="connsiteX1" fmla="*/ 1444980 w 1522167"/>
                <a:gd name="connsiteY1" fmla="*/ 417690 h 6197600"/>
                <a:gd name="connsiteX2" fmla="*/ 22580 w 1522167"/>
                <a:gd name="connsiteY2" fmla="*/ 869244 h 6197600"/>
                <a:gd name="connsiteX3" fmla="*/ 1444980 w 1522167"/>
                <a:gd name="connsiteY3" fmla="*/ 1343377 h 6197600"/>
                <a:gd name="connsiteX4" fmla="*/ 2 w 1522167"/>
                <a:gd name="connsiteY4" fmla="*/ 1896532 h 6197600"/>
                <a:gd name="connsiteX5" fmla="*/ 1433691 w 1522167"/>
                <a:gd name="connsiteY5" fmla="*/ 2393244 h 6197600"/>
                <a:gd name="connsiteX6" fmla="*/ 22580 w 1522167"/>
                <a:gd name="connsiteY6" fmla="*/ 2935111 h 6197600"/>
                <a:gd name="connsiteX7" fmla="*/ 1467557 w 1522167"/>
                <a:gd name="connsiteY7" fmla="*/ 3420533 h 6197600"/>
                <a:gd name="connsiteX8" fmla="*/ 11291 w 1522167"/>
                <a:gd name="connsiteY8" fmla="*/ 3815644 h 6197600"/>
                <a:gd name="connsiteX9" fmla="*/ 1490135 w 1522167"/>
                <a:gd name="connsiteY9" fmla="*/ 4402666 h 6197600"/>
                <a:gd name="connsiteX10" fmla="*/ 2 w 1522167"/>
                <a:gd name="connsiteY10" fmla="*/ 4718755 h 6197600"/>
                <a:gd name="connsiteX11" fmla="*/ 1501424 w 1522167"/>
                <a:gd name="connsiteY11" fmla="*/ 5249334 h 6197600"/>
                <a:gd name="connsiteX12" fmla="*/ 857957 w 1522167"/>
                <a:gd name="connsiteY12" fmla="*/ 5226755 h 6197600"/>
                <a:gd name="connsiteX13" fmla="*/ 609602 w 1522167"/>
                <a:gd name="connsiteY13" fmla="*/ 5655733 h 6197600"/>
                <a:gd name="connsiteX14" fmla="*/ 609602 w 1522167"/>
                <a:gd name="connsiteY14" fmla="*/ 6197600 h 6197600"/>
                <a:gd name="connsiteX0" fmla="*/ 11291 w 1500130"/>
                <a:gd name="connsiteY0" fmla="*/ 0 h 6197600"/>
                <a:gd name="connsiteX1" fmla="*/ 1444980 w 1500130"/>
                <a:gd name="connsiteY1" fmla="*/ 417690 h 6197600"/>
                <a:gd name="connsiteX2" fmla="*/ 22580 w 1500130"/>
                <a:gd name="connsiteY2" fmla="*/ 869244 h 6197600"/>
                <a:gd name="connsiteX3" fmla="*/ 1444980 w 1500130"/>
                <a:gd name="connsiteY3" fmla="*/ 1343377 h 6197600"/>
                <a:gd name="connsiteX4" fmla="*/ 2 w 1500130"/>
                <a:gd name="connsiteY4" fmla="*/ 1896532 h 6197600"/>
                <a:gd name="connsiteX5" fmla="*/ 1433691 w 1500130"/>
                <a:gd name="connsiteY5" fmla="*/ 2393244 h 6197600"/>
                <a:gd name="connsiteX6" fmla="*/ 22580 w 1500130"/>
                <a:gd name="connsiteY6" fmla="*/ 2935111 h 6197600"/>
                <a:gd name="connsiteX7" fmla="*/ 1467557 w 1500130"/>
                <a:gd name="connsiteY7" fmla="*/ 3420533 h 6197600"/>
                <a:gd name="connsiteX8" fmla="*/ 11291 w 1500130"/>
                <a:gd name="connsiteY8" fmla="*/ 3815644 h 6197600"/>
                <a:gd name="connsiteX9" fmla="*/ 1490135 w 1500130"/>
                <a:gd name="connsiteY9" fmla="*/ 4402666 h 6197600"/>
                <a:gd name="connsiteX10" fmla="*/ 2 w 1500130"/>
                <a:gd name="connsiteY10" fmla="*/ 4718755 h 6197600"/>
                <a:gd name="connsiteX11" fmla="*/ 1478847 w 1500130"/>
                <a:gd name="connsiteY11" fmla="*/ 5204178 h 6197600"/>
                <a:gd name="connsiteX12" fmla="*/ 857957 w 1500130"/>
                <a:gd name="connsiteY12" fmla="*/ 5226755 h 6197600"/>
                <a:gd name="connsiteX13" fmla="*/ 609602 w 1500130"/>
                <a:gd name="connsiteY13" fmla="*/ 5655733 h 6197600"/>
                <a:gd name="connsiteX14" fmla="*/ 609602 w 1500130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57987 w 1490166"/>
                <a:gd name="connsiteY12" fmla="*/ 52267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0 w 1490165"/>
                <a:gd name="connsiteY0" fmla="*/ 0 h 6197600"/>
                <a:gd name="connsiteX1" fmla="*/ 1445009 w 1490165"/>
                <a:gd name="connsiteY1" fmla="*/ 417690 h 6197600"/>
                <a:gd name="connsiteX2" fmla="*/ 22609 w 1490165"/>
                <a:gd name="connsiteY2" fmla="*/ 869244 h 6197600"/>
                <a:gd name="connsiteX3" fmla="*/ 1445009 w 1490165"/>
                <a:gd name="connsiteY3" fmla="*/ 1343377 h 6197600"/>
                <a:gd name="connsiteX4" fmla="*/ 31 w 1490165"/>
                <a:gd name="connsiteY4" fmla="*/ 1896532 h 6197600"/>
                <a:gd name="connsiteX5" fmla="*/ 1433720 w 1490165"/>
                <a:gd name="connsiteY5" fmla="*/ 2393244 h 6197600"/>
                <a:gd name="connsiteX6" fmla="*/ 22609 w 1490165"/>
                <a:gd name="connsiteY6" fmla="*/ 2935111 h 6197600"/>
                <a:gd name="connsiteX7" fmla="*/ 1467586 w 1490165"/>
                <a:gd name="connsiteY7" fmla="*/ 3420533 h 6197600"/>
                <a:gd name="connsiteX8" fmla="*/ 11320 w 1490165"/>
                <a:gd name="connsiteY8" fmla="*/ 3815644 h 6197600"/>
                <a:gd name="connsiteX9" fmla="*/ 1490164 w 1490165"/>
                <a:gd name="connsiteY9" fmla="*/ 4402666 h 6197600"/>
                <a:gd name="connsiteX10" fmla="*/ 31 w 1490165"/>
                <a:gd name="connsiteY10" fmla="*/ 4718755 h 6197600"/>
                <a:gd name="connsiteX11" fmla="*/ 1445009 w 1490165"/>
                <a:gd name="connsiteY11" fmla="*/ 5192890 h 6197600"/>
                <a:gd name="connsiteX12" fmla="*/ 857986 w 1490165"/>
                <a:gd name="connsiteY12" fmla="*/ 5226755 h 6197600"/>
                <a:gd name="connsiteX13" fmla="*/ 609631 w 1490165"/>
                <a:gd name="connsiteY13" fmla="*/ 5655733 h 6197600"/>
                <a:gd name="connsiteX14" fmla="*/ 609631 w 1490165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54788 w 1490166"/>
                <a:gd name="connsiteY13" fmla="*/ 5870222 h 6197600"/>
                <a:gd name="connsiteX14" fmla="*/ 609632 w 1490166"/>
                <a:gd name="connsiteY14" fmla="*/ 6197600 h 6197600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54788 w 1490166"/>
                <a:gd name="connsiteY13" fmla="*/ 5870222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54788 w 1490166"/>
                <a:gd name="connsiteY13" fmla="*/ 5791199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982164 w 1490166"/>
                <a:gd name="connsiteY12" fmla="*/ 5486399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32 w 1490166"/>
                <a:gd name="connsiteY4" fmla="*/ 1896532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806221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32 w 1490166"/>
                <a:gd name="connsiteY6" fmla="*/ 2777067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292 w 1477165"/>
                <a:gd name="connsiteY0" fmla="*/ 0 h 6705601"/>
                <a:gd name="connsiteX1" fmla="*/ 1444981 w 1477165"/>
                <a:gd name="connsiteY1" fmla="*/ 417690 h 6705601"/>
                <a:gd name="connsiteX2" fmla="*/ 22581 w 1477165"/>
                <a:gd name="connsiteY2" fmla="*/ 869244 h 6705601"/>
                <a:gd name="connsiteX3" fmla="*/ 1444981 w 1477165"/>
                <a:gd name="connsiteY3" fmla="*/ 1343377 h 6705601"/>
                <a:gd name="connsiteX4" fmla="*/ 11292 w 1477165"/>
                <a:gd name="connsiteY4" fmla="*/ 1783643 h 6705601"/>
                <a:gd name="connsiteX5" fmla="*/ 1456269 w 1477165"/>
                <a:gd name="connsiteY5" fmla="*/ 2291644 h 6705601"/>
                <a:gd name="connsiteX6" fmla="*/ 3 w 1477165"/>
                <a:gd name="connsiteY6" fmla="*/ 2777067 h 6705601"/>
                <a:gd name="connsiteX7" fmla="*/ 1444980 w 1477165"/>
                <a:gd name="connsiteY7" fmla="*/ 3262489 h 6705601"/>
                <a:gd name="connsiteX8" fmla="*/ 11292 w 1477165"/>
                <a:gd name="connsiteY8" fmla="*/ 3815644 h 6705601"/>
                <a:gd name="connsiteX9" fmla="*/ 1456270 w 1477165"/>
                <a:gd name="connsiteY9" fmla="*/ 4233332 h 6705601"/>
                <a:gd name="connsiteX10" fmla="*/ 3 w 1477165"/>
                <a:gd name="connsiteY10" fmla="*/ 4718755 h 6705601"/>
                <a:gd name="connsiteX11" fmla="*/ 1444981 w 1477165"/>
                <a:gd name="connsiteY11" fmla="*/ 5192890 h 6705601"/>
                <a:gd name="connsiteX12" fmla="*/ 982135 w 1477165"/>
                <a:gd name="connsiteY12" fmla="*/ 5486399 h 6705601"/>
                <a:gd name="connsiteX13" fmla="*/ 733782 w 1477165"/>
                <a:gd name="connsiteY13" fmla="*/ 5813777 h 6705601"/>
                <a:gd name="connsiteX14" fmla="*/ 688625 w 1477165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718755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639733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66371" h="6649157">
                  <a:moveTo>
                    <a:pt x="22586" y="0"/>
                  </a:moveTo>
                  <a:cubicBezTo>
                    <a:pt x="812807" y="115711"/>
                    <a:pt x="1444986" y="225779"/>
                    <a:pt x="1444986" y="361246"/>
                  </a:cubicBezTo>
                  <a:cubicBezTo>
                    <a:pt x="1444986" y="496713"/>
                    <a:pt x="22586" y="658519"/>
                    <a:pt x="22586" y="812800"/>
                  </a:cubicBezTo>
                  <a:cubicBezTo>
                    <a:pt x="22586" y="967081"/>
                    <a:pt x="1446868" y="1115718"/>
                    <a:pt x="1444986" y="1286933"/>
                  </a:cubicBezTo>
                  <a:cubicBezTo>
                    <a:pt x="1443105" y="1458148"/>
                    <a:pt x="9416" y="1569155"/>
                    <a:pt x="11297" y="1727199"/>
                  </a:cubicBezTo>
                  <a:cubicBezTo>
                    <a:pt x="13178" y="1885243"/>
                    <a:pt x="1454393" y="2112904"/>
                    <a:pt x="1456274" y="2235200"/>
                  </a:cubicBezTo>
                  <a:cubicBezTo>
                    <a:pt x="1458156" y="2357496"/>
                    <a:pt x="1889" y="2558816"/>
                    <a:pt x="8" y="2720623"/>
                  </a:cubicBezTo>
                  <a:cubicBezTo>
                    <a:pt x="-1873" y="2882430"/>
                    <a:pt x="1443104" y="3032949"/>
                    <a:pt x="1444985" y="3206045"/>
                  </a:cubicBezTo>
                  <a:cubicBezTo>
                    <a:pt x="1446866" y="3379141"/>
                    <a:pt x="9415" y="3597393"/>
                    <a:pt x="11297" y="3759200"/>
                  </a:cubicBezTo>
                  <a:cubicBezTo>
                    <a:pt x="13179" y="3921007"/>
                    <a:pt x="1458156" y="4039540"/>
                    <a:pt x="1456275" y="4176888"/>
                  </a:cubicBezTo>
                  <a:cubicBezTo>
                    <a:pt x="1454394" y="4314236"/>
                    <a:pt x="3771" y="4440296"/>
                    <a:pt x="8" y="4583289"/>
                  </a:cubicBezTo>
                  <a:cubicBezTo>
                    <a:pt x="-3755" y="4726282"/>
                    <a:pt x="1270008" y="4893735"/>
                    <a:pt x="1433697" y="5034846"/>
                  </a:cubicBezTo>
                  <a:cubicBezTo>
                    <a:pt x="1597386" y="5175957"/>
                    <a:pt x="1098792" y="5309541"/>
                    <a:pt x="982140" y="5429955"/>
                  </a:cubicBezTo>
                  <a:cubicBezTo>
                    <a:pt x="865488" y="5550369"/>
                    <a:pt x="782705" y="5554133"/>
                    <a:pt x="733787" y="5757333"/>
                  </a:cubicBezTo>
                  <a:cubicBezTo>
                    <a:pt x="684869" y="5960533"/>
                    <a:pt x="667933" y="6459127"/>
                    <a:pt x="688630" y="6649157"/>
                  </a:cubicBezTo>
                </a:path>
              </a:pathLst>
            </a:cu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43" name="テキスト ボックス 142"/>
            <p:cNvSpPr txBox="1"/>
            <p:nvPr/>
          </p:nvSpPr>
          <p:spPr>
            <a:xfrm>
              <a:off x="1428249" y="2105886"/>
              <a:ext cx="517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/>
                <a:t>1</a:t>
              </a:r>
              <a:endParaRPr kumimoji="1" lang="ja-JP" altLang="en-US" dirty="0"/>
            </a:p>
          </p:txBody>
        </p:sp>
        <p:sp>
          <p:nvSpPr>
            <p:cNvPr id="144" name="フリーフォーム 143"/>
            <p:cNvSpPr/>
            <p:nvPr/>
          </p:nvSpPr>
          <p:spPr>
            <a:xfrm flipH="1">
              <a:off x="1958897" y="2083306"/>
              <a:ext cx="79305" cy="504529"/>
            </a:xfrm>
            <a:custGeom>
              <a:avLst/>
              <a:gdLst>
                <a:gd name="connsiteX0" fmla="*/ 11296 w 1478851"/>
                <a:gd name="connsiteY0" fmla="*/ 0 h 6197600"/>
                <a:gd name="connsiteX1" fmla="*/ 1478851 w 1478851"/>
                <a:gd name="connsiteY1" fmla="*/ 666044 h 6197600"/>
                <a:gd name="connsiteX2" fmla="*/ 11296 w 1478851"/>
                <a:gd name="connsiteY2" fmla="*/ 1253067 h 6197600"/>
                <a:gd name="connsiteX3" fmla="*/ 1433696 w 1478851"/>
                <a:gd name="connsiteY3" fmla="*/ 1919111 h 6197600"/>
                <a:gd name="connsiteX4" fmla="*/ 7 w 1478851"/>
                <a:gd name="connsiteY4" fmla="*/ 2280355 h 6197600"/>
                <a:gd name="connsiteX5" fmla="*/ 1456273 w 1478851"/>
                <a:gd name="connsiteY5" fmla="*/ 2675467 h 6197600"/>
                <a:gd name="connsiteX6" fmla="*/ 11296 w 1478851"/>
                <a:gd name="connsiteY6" fmla="*/ 3014133 h 6197600"/>
                <a:gd name="connsiteX7" fmla="*/ 1467562 w 1478851"/>
                <a:gd name="connsiteY7" fmla="*/ 3420533 h 6197600"/>
                <a:gd name="connsiteX8" fmla="*/ 11296 w 1478851"/>
                <a:gd name="connsiteY8" fmla="*/ 3702755 h 6197600"/>
                <a:gd name="connsiteX9" fmla="*/ 1444985 w 1478851"/>
                <a:gd name="connsiteY9" fmla="*/ 4165600 h 6197600"/>
                <a:gd name="connsiteX10" fmla="*/ 11296 w 1478851"/>
                <a:gd name="connsiteY10" fmla="*/ 4436533 h 6197600"/>
                <a:gd name="connsiteX11" fmla="*/ 1433696 w 1478851"/>
                <a:gd name="connsiteY11" fmla="*/ 5012267 h 6197600"/>
                <a:gd name="connsiteX12" fmla="*/ 857962 w 1478851"/>
                <a:gd name="connsiteY12" fmla="*/ 5226755 h 6197600"/>
                <a:gd name="connsiteX13" fmla="*/ 609607 w 1478851"/>
                <a:gd name="connsiteY13" fmla="*/ 5655733 h 6197600"/>
                <a:gd name="connsiteX14" fmla="*/ 609607 w 1478851"/>
                <a:gd name="connsiteY14" fmla="*/ 6197600 h 6197600"/>
                <a:gd name="connsiteX0" fmla="*/ 11296 w 1478852"/>
                <a:gd name="connsiteY0" fmla="*/ 0 h 6197600"/>
                <a:gd name="connsiteX1" fmla="*/ 1478851 w 1478852"/>
                <a:gd name="connsiteY1" fmla="*/ 666044 h 6197600"/>
                <a:gd name="connsiteX2" fmla="*/ 22585 w 1478852"/>
                <a:gd name="connsiteY2" fmla="*/ 1038578 h 6197600"/>
                <a:gd name="connsiteX3" fmla="*/ 1433696 w 1478852"/>
                <a:gd name="connsiteY3" fmla="*/ 1919111 h 6197600"/>
                <a:gd name="connsiteX4" fmla="*/ 7 w 1478852"/>
                <a:gd name="connsiteY4" fmla="*/ 2280355 h 6197600"/>
                <a:gd name="connsiteX5" fmla="*/ 1456273 w 1478852"/>
                <a:gd name="connsiteY5" fmla="*/ 2675467 h 6197600"/>
                <a:gd name="connsiteX6" fmla="*/ 11296 w 1478852"/>
                <a:gd name="connsiteY6" fmla="*/ 3014133 h 6197600"/>
                <a:gd name="connsiteX7" fmla="*/ 1467562 w 1478852"/>
                <a:gd name="connsiteY7" fmla="*/ 3420533 h 6197600"/>
                <a:gd name="connsiteX8" fmla="*/ 11296 w 1478852"/>
                <a:gd name="connsiteY8" fmla="*/ 3702755 h 6197600"/>
                <a:gd name="connsiteX9" fmla="*/ 1444985 w 1478852"/>
                <a:gd name="connsiteY9" fmla="*/ 4165600 h 6197600"/>
                <a:gd name="connsiteX10" fmla="*/ 11296 w 1478852"/>
                <a:gd name="connsiteY10" fmla="*/ 4436533 h 6197600"/>
                <a:gd name="connsiteX11" fmla="*/ 1433696 w 1478852"/>
                <a:gd name="connsiteY11" fmla="*/ 5012267 h 6197600"/>
                <a:gd name="connsiteX12" fmla="*/ 857962 w 1478852"/>
                <a:gd name="connsiteY12" fmla="*/ 5226755 h 6197600"/>
                <a:gd name="connsiteX13" fmla="*/ 609607 w 1478852"/>
                <a:gd name="connsiteY13" fmla="*/ 5655733 h 6197600"/>
                <a:gd name="connsiteX14" fmla="*/ 609607 w 1478852"/>
                <a:gd name="connsiteY14" fmla="*/ 6197600 h 6197600"/>
                <a:gd name="connsiteX0" fmla="*/ 11291 w 1478847"/>
                <a:gd name="connsiteY0" fmla="*/ 0 h 6197600"/>
                <a:gd name="connsiteX1" fmla="*/ 1478846 w 1478847"/>
                <a:gd name="connsiteY1" fmla="*/ 666044 h 6197600"/>
                <a:gd name="connsiteX2" fmla="*/ 22580 w 1478847"/>
                <a:gd name="connsiteY2" fmla="*/ 1038578 h 6197600"/>
                <a:gd name="connsiteX3" fmla="*/ 1467558 w 1478847"/>
                <a:gd name="connsiteY3" fmla="*/ 1648178 h 6197600"/>
                <a:gd name="connsiteX4" fmla="*/ 2 w 1478847"/>
                <a:gd name="connsiteY4" fmla="*/ 2280355 h 6197600"/>
                <a:gd name="connsiteX5" fmla="*/ 1456268 w 1478847"/>
                <a:gd name="connsiteY5" fmla="*/ 2675467 h 6197600"/>
                <a:gd name="connsiteX6" fmla="*/ 11291 w 1478847"/>
                <a:gd name="connsiteY6" fmla="*/ 3014133 h 6197600"/>
                <a:gd name="connsiteX7" fmla="*/ 1467557 w 1478847"/>
                <a:gd name="connsiteY7" fmla="*/ 3420533 h 6197600"/>
                <a:gd name="connsiteX8" fmla="*/ 11291 w 1478847"/>
                <a:gd name="connsiteY8" fmla="*/ 3702755 h 6197600"/>
                <a:gd name="connsiteX9" fmla="*/ 1444980 w 1478847"/>
                <a:gd name="connsiteY9" fmla="*/ 4165600 h 6197600"/>
                <a:gd name="connsiteX10" fmla="*/ 11291 w 1478847"/>
                <a:gd name="connsiteY10" fmla="*/ 4436533 h 6197600"/>
                <a:gd name="connsiteX11" fmla="*/ 1433691 w 1478847"/>
                <a:gd name="connsiteY11" fmla="*/ 5012267 h 6197600"/>
                <a:gd name="connsiteX12" fmla="*/ 857957 w 1478847"/>
                <a:gd name="connsiteY12" fmla="*/ 5226755 h 6197600"/>
                <a:gd name="connsiteX13" fmla="*/ 609602 w 1478847"/>
                <a:gd name="connsiteY13" fmla="*/ 5655733 h 6197600"/>
                <a:gd name="connsiteX14" fmla="*/ 609602 w 1478847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56275 w 1467564"/>
                <a:gd name="connsiteY3" fmla="*/ 1648178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4289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44986 w 1456274"/>
                <a:gd name="connsiteY3" fmla="*/ 1535289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33697 w 1456274"/>
                <a:gd name="connsiteY3" fmla="*/ 1343377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56267 w 1467556"/>
                <a:gd name="connsiteY5" fmla="*/ 2675467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702755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815644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90134"/>
                <a:gd name="connsiteY0" fmla="*/ 0 h 6197600"/>
                <a:gd name="connsiteX1" fmla="*/ 1444979 w 1490134"/>
                <a:gd name="connsiteY1" fmla="*/ 417690 h 6197600"/>
                <a:gd name="connsiteX2" fmla="*/ 22579 w 1490134"/>
                <a:gd name="connsiteY2" fmla="*/ 869244 h 6197600"/>
                <a:gd name="connsiteX3" fmla="*/ 1444979 w 1490134"/>
                <a:gd name="connsiteY3" fmla="*/ 1343377 h 6197600"/>
                <a:gd name="connsiteX4" fmla="*/ 1 w 1490134"/>
                <a:gd name="connsiteY4" fmla="*/ 1896532 h 6197600"/>
                <a:gd name="connsiteX5" fmla="*/ 1433690 w 1490134"/>
                <a:gd name="connsiteY5" fmla="*/ 2393244 h 6197600"/>
                <a:gd name="connsiteX6" fmla="*/ 22579 w 1490134"/>
                <a:gd name="connsiteY6" fmla="*/ 2935111 h 6197600"/>
                <a:gd name="connsiteX7" fmla="*/ 1467556 w 1490134"/>
                <a:gd name="connsiteY7" fmla="*/ 3420533 h 6197600"/>
                <a:gd name="connsiteX8" fmla="*/ 11290 w 1490134"/>
                <a:gd name="connsiteY8" fmla="*/ 3815644 h 6197600"/>
                <a:gd name="connsiteX9" fmla="*/ 1490134 w 1490134"/>
                <a:gd name="connsiteY9" fmla="*/ 4402666 h 6197600"/>
                <a:gd name="connsiteX10" fmla="*/ 11290 w 1490134"/>
                <a:gd name="connsiteY10" fmla="*/ 4436533 h 6197600"/>
                <a:gd name="connsiteX11" fmla="*/ 1433690 w 1490134"/>
                <a:gd name="connsiteY11" fmla="*/ 5012267 h 6197600"/>
                <a:gd name="connsiteX12" fmla="*/ 857956 w 1490134"/>
                <a:gd name="connsiteY12" fmla="*/ 5226755 h 6197600"/>
                <a:gd name="connsiteX13" fmla="*/ 609601 w 1490134"/>
                <a:gd name="connsiteY13" fmla="*/ 5655733 h 6197600"/>
                <a:gd name="connsiteX14" fmla="*/ 609601 w 1490134"/>
                <a:gd name="connsiteY14" fmla="*/ 6197600 h 6197600"/>
                <a:gd name="connsiteX0" fmla="*/ 11339 w 1490184"/>
                <a:gd name="connsiteY0" fmla="*/ 0 h 6197600"/>
                <a:gd name="connsiteX1" fmla="*/ 1445028 w 1490184"/>
                <a:gd name="connsiteY1" fmla="*/ 417690 h 6197600"/>
                <a:gd name="connsiteX2" fmla="*/ 22628 w 1490184"/>
                <a:gd name="connsiteY2" fmla="*/ 869244 h 6197600"/>
                <a:gd name="connsiteX3" fmla="*/ 1445028 w 1490184"/>
                <a:gd name="connsiteY3" fmla="*/ 1343377 h 6197600"/>
                <a:gd name="connsiteX4" fmla="*/ 50 w 1490184"/>
                <a:gd name="connsiteY4" fmla="*/ 1896532 h 6197600"/>
                <a:gd name="connsiteX5" fmla="*/ 1433739 w 1490184"/>
                <a:gd name="connsiteY5" fmla="*/ 2393244 h 6197600"/>
                <a:gd name="connsiteX6" fmla="*/ 22628 w 1490184"/>
                <a:gd name="connsiteY6" fmla="*/ 2935111 h 6197600"/>
                <a:gd name="connsiteX7" fmla="*/ 1467605 w 1490184"/>
                <a:gd name="connsiteY7" fmla="*/ 3420533 h 6197600"/>
                <a:gd name="connsiteX8" fmla="*/ 11339 w 1490184"/>
                <a:gd name="connsiteY8" fmla="*/ 3815644 h 6197600"/>
                <a:gd name="connsiteX9" fmla="*/ 1490183 w 1490184"/>
                <a:gd name="connsiteY9" fmla="*/ 4402666 h 6197600"/>
                <a:gd name="connsiteX10" fmla="*/ 50 w 1490184"/>
                <a:gd name="connsiteY10" fmla="*/ 4718755 h 6197600"/>
                <a:gd name="connsiteX11" fmla="*/ 1433739 w 1490184"/>
                <a:gd name="connsiteY11" fmla="*/ 5012267 h 6197600"/>
                <a:gd name="connsiteX12" fmla="*/ 858005 w 1490184"/>
                <a:gd name="connsiteY12" fmla="*/ 5226755 h 6197600"/>
                <a:gd name="connsiteX13" fmla="*/ 609650 w 1490184"/>
                <a:gd name="connsiteY13" fmla="*/ 5655733 h 6197600"/>
                <a:gd name="connsiteX14" fmla="*/ 609650 w 1490184"/>
                <a:gd name="connsiteY14" fmla="*/ 6197600 h 6197600"/>
                <a:gd name="connsiteX0" fmla="*/ 11291 w 1522167"/>
                <a:gd name="connsiteY0" fmla="*/ 0 h 6197600"/>
                <a:gd name="connsiteX1" fmla="*/ 1444980 w 1522167"/>
                <a:gd name="connsiteY1" fmla="*/ 417690 h 6197600"/>
                <a:gd name="connsiteX2" fmla="*/ 22580 w 1522167"/>
                <a:gd name="connsiteY2" fmla="*/ 869244 h 6197600"/>
                <a:gd name="connsiteX3" fmla="*/ 1444980 w 1522167"/>
                <a:gd name="connsiteY3" fmla="*/ 1343377 h 6197600"/>
                <a:gd name="connsiteX4" fmla="*/ 2 w 1522167"/>
                <a:gd name="connsiteY4" fmla="*/ 1896532 h 6197600"/>
                <a:gd name="connsiteX5" fmla="*/ 1433691 w 1522167"/>
                <a:gd name="connsiteY5" fmla="*/ 2393244 h 6197600"/>
                <a:gd name="connsiteX6" fmla="*/ 22580 w 1522167"/>
                <a:gd name="connsiteY6" fmla="*/ 2935111 h 6197600"/>
                <a:gd name="connsiteX7" fmla="*/ 1467557 w 1522167"/>
                <a:gd name="connsiteY7" fmla="*/ 3420533 h 6197600"/>
                <a:gd name="connsiteX8" fmla="*/ 11291 w 1522167"/>
                <a:gd name="connsiteY8" fmla="*/ 3815644 h 6197600"/>
                <a:gd name="connsiteX9" fmla="*/ 1490135 w 1522167"/>
                <a:gd name="connsiteY9" fmla="*/ 4402666 h 6197600"/>
                <a:gd name="connsiteX10" fmla="*/ 2 w 1522167"/>
                <a:gd name="connsiteY10" fmla="*/ 4718755 h 6197600"/>
                <a:gd name="connsiteX11" fmla="*/ 1501424 w 1522167"/>
                <a:gd name="connsiteY11" fmla="*/ 5249334 h 6197600"/>
                <a:gd name="connsiteX12" fmla="*/ 857957 w 1522167"/>
                <a:gd name="connsiteY12" fmla="*/ 5226755 h 6197600"/>
                <a:gd name="connsiteX13" fmla="*/ 609602 w 1522167"/>
                <a:gd name="connsiteY13" fmla="*/ 5655733 h 6197600"/>
                <a:gd name="connsiteX14" fmla="*/ 609602 w 1522167"/>
                <a:gd name="connsiteY14" fmla="*/ 6197600 h 6197600"/>
                <a:gd name="connsiteX0" fmla="*/ 11291 w 1500130"/>
                <a:gd name="connsiteY0" fmla="*/ 0 h 6197600"/>
                <a:gd name="connsiteX1" fmla="*/ 1444980 w 1500130"/>
                <a:gd name="connsiteY1" fmla="*/ 417690 h 6197600"/>
                <a:gd name="connsiteX2" fmla="*/ 22580 w 1500130"/>
                <a:gd name="connsiteY2" fmla="*/ 869244 h 6197600"/>
                <a:gd name="connsiteX3" fmla="*/ 1444980 w 1500130"/>
                <a:gd name="connsiteY3" fmla="*/ 1343377 h 6197600"/>
                <a:gd name="connsiteX4" fmla="*/ 2 w 1500130"/>
                <a:gd name="connsiteY4" fmla="*/ 1896532 h 6197600"/>
                <a:gd name="connsiteX5" fmla="*/ 1433691 w 1500130"/>
                <a:gd name="connsiteY5" fmla="*/ 2393244 h 6197600"/>
                <a:gd name="connsiteX6" fmla="*/ 22580 w 1500130"/>
                <a:gd name="connsiteY6" fmla="*/ 2935111 h 6197600"/>
                <a:gd name="connsiteX7" fmla="*/ 1467557 w 1500130"/>
                <a:gd name="connsiteY7" fmla="*/ 3420533 h 6197600"/>
                <a:gd name="connsiteX8" fmla="*/ 11291 w 1500130"/>
                <a:gd name="connsiteY8" fmla="*/ 3815644 h 6197600"/>
                <a:gd name="connsiteX9" fmla="*/ 1490135 w 1500130"/>
                <a:gd name="connsiteY9" fmla="*/ 4402666 h 6197600"/>
                <a:gd name="connsiteX10" fmla="*/ 2 w 1500130"/>
                <a:gd name="connsiteY10" fmla="*/ 4718755 h 6197600"/>
                <a:gd name="connsiteX11" fmla="*/ 1478847 w 1500130"/>
                <a:gd name="connsiteY11" fmla="*/ 5204178 h 6197600"/>
                <a:gd name="connsiteX12" fmla="*/ 857957 w 1500130"/>
                <a:gd name="connsiteY12" fmla="*/ 5226755 h 6197600"/>
                <a:gd name="connsiteX13" fmla="*/ 609602 w 1500130"/>
                <a:gd name="connsiteY13" fmla="*/ 5655733 h 6197600"/>
                <a:gd name="connsiteX14" fmla="*/ 609602 w 1500130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57987 w 1490166"/>
                <a:gd name="connsiteY12" fmla="*/ 52267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0 w 1490165"/>
                <a:gd name="connsiteY0" fmla="*/ 0 h 6197600"/>
                <a:gd name="connsiteX1" fmla="*/ 1445009 w 1490165"/>
                <a:gd name="connsiteY1" fmla="*/ 417690 h 6197600"/>
                <a:gd name="connsiteX2" fmla="*/ 22609 w 1490165"/>
                <a:gd name="connsiteY2" fmla="*/ 869244 h 6197600"/>
                <a:gd name="connsiteX3" fmla="*/ 1445009 w 1490165"/>
                <a:gd name="connsiteY3" fmla="*/ 1343377 h 6197600"/>
                <a:gd name="connsiteX4" fmla="*/ 31 w 1490165"/>
                <a:gd name="connsiteY4" fmla="*/ 1896532 h 6197600"/>
                <a:gd name="connsiteX5" fmla="*/ 1433720 w 1490165"/>
                <a:gd name="connsiteY5" fmla="*/ 2393244 h 6197600"/>
                <a:gd name="connsiteX6" fmla="*/ 22609 w 1490165"/>
                <a:gd name="connsiteY6" fmla="*/ 2935111 h 6197600"/>
                <a:gd name="connsiteX7" fmla="*/ 1467586 w 1490165"/>
                <a:gd name="connsiteY7" fmla="*/ 3420533 h 6197600"/>
                <a:gd name="connsiteX8" fmla="*/ 11320 w 1490165"/>
                <a:gd name="connsiteY8" fmla="*/ 3815644 h 6197600"/>
                <a:gd name="connsiteX9" fmla="*/ 1490164 w 1490165"/>
                <a:gd name="connsiteY9" fmla="*/ 4402666 h 6197600"/>
                <a:gd name="connsiteX10" fmla="*/ 31 w 1490165"/>
                <a:gd name="connsiteY10" fmla="*/ 4718755 h 6197600"/>
                <a:gd name="connsiteX11" fmla="*/ 1445009 w 1490165"/>
                <a:gd name="connsiteY11" fmla="*/ 5192890 h 6197600"/>
                <a:gd name="connsiteX12" fmla="*/ 857986 w 1490165"/>
                <a:gd name="connsiteY12" fmla="*/ 5226755 h 6197600"/>
                <a:gd name="connsiteX13" fmla="*/ 609631 w 1490165"/>
                <a:gd name="connsiteY13" fmla="*/ 5655733 h 6197600"/>
                <a:gd name="connsiteX14" fmla="*/ 609631 w 1490165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54788 w 1490166"/>
                <a:gd name="connsiteY13" fmla="*/ 5870222 h 6197600"/>
                <a:gd name="connsiteX14" fmla="*/ 609632 w 1490166"/>
                <a:gd name="connsiteY14" fmla="*/ 6197600 h 6197600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54788 w 1490166"/>
                <a:gd name="connsiteY13" fmla="*/ 5870222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54788 w 1490166"/>
                <a:gd name="connsiteY13" fmla="*/ 5791199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982164 w 1490166"/>
                <a:gd name="connsiteY12" fmla="*/ 5486399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32 w 1490166"/>
                <a:gd name="connsiteY4" fmla="*/ 1896532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806221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32 w 1490166"/>
                <a:gd name="connsiteY6" fmla="*/ 2777067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292 w 1477165"/>
                <a:gd name="connsiteY0" fmla="*/ 0 h 6705601"/>
                <a:gd name="connsiteX1" fmla="*/ 1444981 w 1477165"/>
                <a:gd name="connsiteY1" fmla="*/ 417690 h 6705601"/>
                <a:gd name="connsiteX2" fmla="*/ 22581 w 1477165"/>
                <a:gd name="connsiteY2" fmla="*/ 869244 h 6705601"/>
                <a:gd name="connsiteX3" fmla="*/ 1444981 w 1477165"/>
                <a:gd name="connsiteY3" fmla="*/ 1343377 h 6705601"/>
                <a:gd name="connsiteX4" fmla="*/ 11292 w 1477165"/>
                <a:gd name="connsiteY4" fmla="*/ 1783643 h 6705601"/>
                <a:gd name="connsiteX5" fmla="*/ 1456269 w 1477165"/>
                <a:gd name="connsiteY5" fmla="*/ 2291644 h 6705601"/>
                <a:gd name="connsiteX6" fmla="*/ 3 w 1477165"/>
                <a:gd name="connsiteY6" fmla="*/ 2777067 h 6705601"/>
                <a:gd name="connsiteX7" fmla="*/ 1444980 w 1477165"/>
                <a:gd name="connsiteY7" fmla="*/ 3262489 h 6705601"/>
                <a:gd name="connsiteX8" fmla="*/ 11292 w 1477165"/>
                <a:gd name="connsiteY8" fmla="*/ 3815644 h 6705601"/>
                <a:gd name="connsiteX9" fmla="*/ 1456270 w 1477165"/>
                <a:gd name="connsiteY9" fmla="*/ 4233332 h 6705601"/>
                <a:gd name="connsiteX10" fmla="*/ 3 w 1477165"/>
                <a:gd name="connsiteY10" fmla="*/ 4718755 h 6705601"/>
                <a:gd name="connsiteX11" fmla="*/ 1444981 w 1477165"/>
                <a:gd name="connsiteY11" fmla="*/ 5192890 h 6705601"/>
                <a:gd name="connsiteX12" fmla="*/ 982135 w 1477165"/>
                <a:gd name="connsiteY12" fmla="*/ 5486399 h 6705601"/>
                <a:gd name="connsiteX13" fmla="*/ 733782 w 1477165"/>
                <a:gd name="connsiteY13" fmla="*/ 5813777 h 6705601"/>
                <a:gd name="connsiteX14" fmla="*/ 688625 w 1477165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718755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639733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66371" h="6649157">
                  <a:moveTo>
                    <a:pt x="22586" y="0"/>
                  </a:moveTo>
                  <a:cubicBezTo>
                    <a:pt x="812807" y="115711"/>
                    <a:pt x="1444986" y="225779"/>
                    <a:pt x="1444986" y="361246"/>
                  </a:cubicBezTo>
                  <a:cubicBezTo>
                    <a:pt x="1444986" y="496713"/>
                    <a:pt x="22586" y="658519"/>
                    <a:pt x="22586" y="812800"/>
                  </a:cubicBezTo>
                  <a:cubicBezTo>
                    <a:pt x="22586" y="967081"/>
                    <a:pt x="1446868" y="1115718"/>
                    <a:pt x="1444986" y="1286933"/>
                  </a:cubicBezTo>
                  <a:cubicBezTo>
                    <a:pt x="1443105" y="1458148"/>
                    <a:pt x="9416" y="1569155"/>
                    <a:pt x="11297" y="1727199"/>
                  </a:cubicBezTo>
                  <a:cubicBezTo>
                    <a:pt x="13178" y="1885243"/>
                    <a:pt x="1454393" y="2112904"/>
                    <a:pt x="1456274" y="2235200"/>
                  </a:cubicBezTo>
                  <a:cubicBezTo>
                    <a:pt x="1458156" y="2357496"/>
                    <a:pt x="1889" y="2558816"/>
                    <a:pt x="8" y="2720623"/>
                  </a:cubicBezTo>
                  <a:cubicBezTo>
                    <a:pt x="-1873" y="2882430"/>
                    <a:pt x="1443104" y="3032949"/>
                    <a:pt x="1444985" y="3206045"/>
                  </a:cubicBezTo>
                  <a:cubicBezTo>
                    <a:pt x="1446866" y="3379141"/>
                    <a:pt x="9415" y="3597393"/>
                    <a:pt x="11297" y="3759200"/>
                  </a:cubicBezTo>
                  <a:cubicBezTo>
                    <a:pt x="13179" y="3921007"/>
                    <a:pt x="1458156" y="4039540"/>
                    <a:pt x="1456275" y="4176888"/>
                  </a:cubicBezTo>
                  <a:cubicBezTo>
                    <a:pt x="1454394" y="4314236"/>
                    <a:pt x="3771" y="4440296"/>
                    <a:pt x="8" y="4583289"/>
                  </a:cubicBezTo>
                  <a:cubicBezTo>
                    <a:pt x="-3755" y="4726282"/>
                    <a:pt x="1270008" y="4893735"/>
                    <a:pt x="1433697" y="5034846"/>
                  </a:cubicBezTo>
                  <a:cubicBezTo>
                    <a:pt x="1597386" y="5175957"/>
                    <a:pt x="1098792" y="5309541"/>
                    <a:pt x="982140" y="5429955"/>
                  </a:cubicBezTo>
                  <a:cubicBezTo>
                    <a:pt x="865488" y="5550369"/>
                    <a:pt x="782705" y="5554133"/>
                    <a:pt x="733787" y="5757333"/>
                  </a:cubicBezTo>
                  <a:cubicBezTo>
                    <a:pt x="684869" y="5960533"/>
                    <a:pt x="667933" y="6459127"/>
                    <a:pt x="688630" y="6649157"/>
                  </a:cubicBezTo>
                </a:path>
              </a:pathLst>
            </a:cu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45" name="テキスト ボックス 144"/>
            <p:cNvSpPr txBox="1"/>
            <p:nvPr/>
          </p:nvSpPr>
          <p:spPr>
            <a:xfrm>
              <a:off x="1999154" y="2100902"/>
              <a:ext cx="517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2</a:t>
              </a:r>
              <a:endParaRPr kumimoji="1" lang="ja-JP" altLang="en-US" dirty="0"/>
            </a:p>
          </p:txBody>
        </p:sp>
        <p:sp>
          <p:nvSpPr>
            <p:cNvPr id="146" name="フリーフォーム 145"/>
            <p:cNvSpPr/>
            <p:nvPr/>
          </p:nvSpPr>
          <p:spPr>
            <a:xfrm flipH="1">
              <a:off x="2492913" y="2077424"/>
              <a:ext cx="79305" cy="504529"/>
            </a:xfrm>
            <a:custGeom>
              <a:avLst/>
              <a:gdLst>
                <a:gd name="connsiteX0" fmla="*/ 11296 w 1478851"/>
                <a:gd name="connsiteY0" fmla="*/ 0 h 6197600"/>
                <a:gd name="connsiteX1" fmla="*/ 1478851 w 1478851"/>
                <a:gd name="connsiteY1" fmla="*/ 666044 h 6197600"/>
                <a:gd name="connsiteX2" fmla="*/ 11296 w 1478851"/>
                <a:gd name="connsiteY2" fmla="*/ 1253067 h 6197600"/>
                <a:gd name="connsiteX3" fmla="*/ 1433696 w 1478851"/>
                <a:gd name="connsiteY3" fmla="*/ 1919111 h 6197600"/>
                <a:gd name="connsiteX4" fmla="*/ 7 w 1478851"/>
                <a:gd name="connsiteY4" fmla="*/ 2280355 h 6197600"/>
                <a:gd name="connsiteX5" fmla="*/ 1456273 w 1478851"/>
                <a:gd name="connsiteY5" fmla="*/ 2675467 h 6197600"/>
                <a:gd name="connsiteX6" fmla="*/ 11296 w 1478851"/>
                <a:gd name="connsiteY6" fmla="*/ 3014133 h 6197600"/>
                <a:gd name="connsiteX7" fmla="*/ 1467562 w 1478851"/>
                <a:gd name="connsiteY7" fmla="*/ 3420533 h 6197600"/>
                <a:gd name="connsiteX8" fmla="*/ 11296 w 1478851"/>
                <a:gd name="connsiteY8" fmla="*/ 3702755 h 6197600"/>
                <a:gd name="connsiteX9" fmla="*/ 1444985 w 1478851"/>
                <a:gd name="connsiteY9" fmla="*/ 4165600 h 6197600"/>
                <a:gd name="connsiteX10" fmla="*/ 11296 w 1478851"/>
                <a:gd name="connsiteY10" fmla="*/ 4436533 h 6197600"/>
                <a:gd name="connsiteX11" fmla="*/ 1433696 w 1478851"/>
                <a:gd name="connsiteY11" fmla="*/ 5012267 h 6197600"/>
                <a:gd name="connsiteX12" fmla="*/ 857962 w 1478851"/>
                <a:gd name="connsiteY12" fmla="*/ 5226755 h 6197600"/>
                <a:gd name="connsiteX13" fmla="*/ 609607 w 1478851"/>
                <a:gd name="connsiteY13" fmla="*/ 5655733 h 6197600"/>
                <a:gd name="connsiteX14" fmla="*/ 609607 w 1478851"/>
                <a:gd name="connsiteY14" fmla="*/ 6197600 h 6197600"/>
                <a:gd name="connsiteX0" fmla="*/ 11296 w 1478852"/>
                <a:gd name="connsiteY0" fmla="*/ 0 h 6197600"/>
                <a:gd name="connsiteX1" fmla="*/ 1478851 w 1478852"/>
                <a:gd name="connsiteY1" fmla="*/ 666044 h 6197600"/>
                <a:gd name="connsiteX2" fmla="*/ 22585 w 1478852"/>
                <a:gd name="connsiteY2" fmla="*/ 1038578 h 6197600"/>
                <a:gd name="connsiteX3" fmla="*/ 1433696 w 1478852"/>
                <a:gd name="connsiteY3" fmla="*/ 1919111 h 6197600"/>
                <a:gd name="connsiteX4" fmla="*/ 7 w 1478852"/>
                <a:gd name="connsiteY4" fmla="*/ 2280355 h 6197600"/>
                <a:gd name="connsiteX5" fmla="*/ 1456273 w 1478852"/>
                <a:gd name="connsiteY5" fmla="*/ 2675467 h 6197600"/>
                <a:gd name="connsiteX6" fmla="*/ 11296 w 1478852"/>
                <a:gd name="connsiteY6" fmla="*/ 3014133 h 6197600"/>
                <a:gd name="connsiteX7" fmla="*/ 1467562 w 1478852"/>
                <a:gd name="connsiteY7" fmla="*/ 3420533 h 6197600"/>
                <a:gd name="connsiteX8" fmla="*/ 11296 w 1478852"/>
                <a:gd name="connsiteY8" fmla="*/ 3702755 h 6197600"/>
                <a:gd name="connsiteX9" fmla="*/ 1444985 w 1478852"/>
                <a:gd name="connsiteY9" fmla="*/ 4165600 h 6197600"/>
                <a:gd name="connsiteX10" fmla="*/ 11296 w 1478852"/>
                <a:gd name="connsiteY10" fmla="*/ 4436533 h 6197600"/>
                <a:gd name="connsiteX11" fmla="*/ 1433696 w 1478852"/>
                <a:gd name="connsiteY11" fmla="*/ 5012267 h 6197600"/>
                <a:gd name="connsiteX12" fmla="*/ 857962 w 1478852"/>
                <a:gd name="connsiteY12" fmla="*/ 5226755 h 6197600"/>
                <a:gd name="connsiteX13" fmla="*/ 609607 w 1478852"/>
                <a:gd name="connsiteY13" fmla="*/ 5655733 h 6197600"/>
                <a:gd name="connsiteX14" fmla="*/ 609607 w 1478852"/>
                <a:gd name="connsiteY14" fmla="*/ 6197600 h 6197600"/>
                <a:gd name="connsiteX0" fmla="*/ 11291 w 1478847"/>
                <a:gd name="connsiteY0" fmla="*/ 0 h 6197600"/>
                <a:gd name="connsiteX1" fmla="*/ 1478846 w 1478847"/>
                <a:gd name="connsiteY1" fmla="*/ 666044 h 6197600"/>
                <a:gd name="connsiteX2" fmla="*/ 22580 w 1478847"/>
                <a:gd name="connsiteY2" fmla="*/ 1038578 h 6197600"/>
                <a:gd name="connsiteX3" fmla="*/ 1467558 w 1478847"/>
                <a:gd name="connsiteY3" fmla="*/ 1648178 h 6197600"/>
                <a:gd name="connsiteX4" fmla="*/ 2 w 1478847"/>
                <a:gd name="connsiteY4" fmla="*/ 2280355 h 6197600"/>
                <a:gd name="connsiteX5" fmla="*/ 1456268 w 1478847"/>
                <a:gd name="connsiteY5" fmla="*/ 2675467 h 6197600"/>
                <a:gd name="connsiteX6" fmla="*/ 11291 w 1478847"/>
                <a:gd name="connsiteY6" fmla="*/ 3014133 h 6197600"/>
                <a:gd name="connsiteX7" fmla="*/ 1467557 w 1478847"/>
                <a:gd name="connsiteY7" fmla="*/ 3420533 h 6197600"/>
                <a:gd name="connsiteX8" fmla="*/ 11291 w 1478847"/>
                <a:gd name="connsiteY8" fmla="*/ 3702755 h 6197600"/>
                <a:gd name="connsiteX9" fmla="*/ 1444980 w 1478847"/>
                <a:gd name="connsiteY9" fmla="*/ 4165600 h 6197600"/>
                <a:gd name="connsiteX10" fmla="*/ 11291 w 1478847"/>
                <a:gd name="connsiteY10" fmla="*/ 4436533 h 6197600"/>
                <a:gd name="connsiteX11" fmla="*/ 1433691 w 1478847"/>
                <a:gd name="connsiteY11" fmla="*/ 5012267 h 6197600"/>
                <a:gd name="connsiteX12" fmla="*/ 857957 w 1478847"/>
                <a:gd name="connsiteY12" fmla="*/ 5226755 h 6197600"/>
                <a:gd name="connsiteX13" fmla="*/ 609602 w 1478847"/>
                <a:gd name="connsiteY13" fmla="*/ 5655733 h 6197600"/>
                <a:gd name="connsiteX14" fmla="*/ 609602 w 1478847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56275 w 1467564"/>
                <a:gd name="connsiteY3" fmla="*/ 1648178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4289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44986 w 1456274"/>
                <a:gd name="connsiteY3" fmla="*/ 1535289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33697 w 1456274"/>
                <a:gd name="connsiteY3" fmla="*/ 1343377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56267 w 1467556"/>
                <a:gd name="connsiteY5" fmla="*/ 2675467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702755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815644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90134"/>
                <a:gd name="connsiteY0" fmla="*/ 0 h 6197600"/>
                <a:gd name="connsiteX1" fmla="*/ 1444979 w 1490134"/>
                <a:gd name="connsiteY1" fmla="*/ 417690 h 6197600"/>
                <a:gd name="connsiteX2" fmla="*/ 22579 w 1490134"/>
                <a:gd name="connsiteY2" fmla="*/ 869244 h 6197600"/>
                <a:gd name="connsiteX3" fmla="*/ 1444979 w 1490134"/>
                <a:gd name="connsiteY3" fmla="*/ 1343377 h 6197600"/>
                <a:gd name="connsiteX4" fmla="*/ 1 w 1490134"/>
                <a:gd name="connsiteY4" fmla="*/ 1896532 h 6197600"/>
                <a:gd name="connsiteX5" fmla="*/ 1433690 w 1490134"/>
                <a:gd name="connsiteY5" fmla="*/ 2393244 h 6197600"/>
                <a:gd name="connsiteX6" fmla="*/ 22579 w 1490134"/>
                <a:gd name="connsiteY6" fmla="*/ 2935111 h 6197600"/>
                <a:gd name="connsiteX7" fmla="*/ 1467556 w 1490134"/>
                <a:gd name="connsiteY7" fmla="*/ 3420533 h 6197600"/>
                <a:gd name="connsiteX8" fmla="*/ 11290 w 1490134"/>
                <a:gd name="connsiteY8" fmla="*/ 3815644 h 6197600"/>
                <a:gd name="connsiteX9" fmla="*/ 1490134 w 1490134"/>
                <a:gd name="connsiteY9" fmla="*/ 4402666 h 6197600"/>
                <a:gd name="connsiteX10" fmla="*/ 11290 w 1490134"/>
                <a:gd name="connsiteY10" fmla="*/ 4436533 h 6197600"/>
                <a:gd name="connsiteX11" fmla="*/ 1433690 w 1490134"/>
                <a:gd name="connsiteY11" fmla="*/ 5012267 h 6197600"/>
                <a:gd name="connsiteX12" fmla="*/ 857956 w 1490134"/>
                <a:gd name="connsiteY12" fmla="*/ 5226755 h 6197600"/>
                <a:gd name="connsiteX13" fmla="*/ 609601 w 1490134"/>
                <a:gd name="connsiteY13" fmla="*/ 5655733 h 6197600"/>
                <a:gd name="connsiteX14" fmla="*/ 609601 w 1490134"/>
                <a:gd name="connsiteY14" fmla="*/ 6197600 h 6197600"/>
                <a:gd name="connsiteX0" fmla="*/ 11339 w 1490184"/>
                <a:gd name="connsiteY0" fmla="*/ 0 h 6197600"/>
                <a:gd name="connsiteX1" fmla="*/ 1445028 w 1490184"/>
                <a:gd name="connsiteY1" fmla="*/ 417690 h 6197600"/>
                <a:gd name="connsiteX2" fmla="*/ 22628 w 1490184"/>
                <a:gd name="connsiteY2" fmla="*/ 869244 h 6197600"/>
                <a:gd name="connsiteX3" fmla="*/ 1445028 w 1490184"/>
                <a:gd name="connsiteY3" fmla="*/ 1343377 h 6197600"/>
                <a:gd name="connsiteX4" fmla="*/ 50 w 1490184"/>
                <a:gd name="connsiteY4" fmla="*/ 1896532 h 6197600"/>
                <a:gd name="connsiteX5" fmla="*/ 1433739 w 1490184"/>
                <a:gd name="connsiteY5" fmla="*/ 2393244 h 6197600"/>
                <a:gd name="connsiteX6" fmla="*/ 22628 w 1490184"/>
                <a:gd name="connsiteY6" fmla="*/ 2935111 h 6197600"/>
                <a:gd name="connsiteX7" fmla="*/ 1467605 w 1490184"/>
                <a:gd name="connsiteY7" fmla="*/ 3420533 h 6197600"/>
                <a:gd name="connsiteX8" fmla="*/ 11339 w 1490184"/>
                <a:gd name="connsiteY8" fmla="*/ 3815644 h 6197600"/>
                <a:gd name="connsiteX9" fmla="*/ 1490183 w 1490184"/>
                <a:gd name="connsiteY9" fmla="*/ 4402666 h 6197600"/>
                <a:gd name="connsiteX10" fmla="*/ 50 w 1490184"/>
                <a:gd name="connsiteY10" fmla="*/ 4718755 h 6197600"/>
                <a:gd name="connsiteX11" fmla="*/ 1433739 w 1490184"/>
                <a:gd name="connsiteY11" fmla="*/ 5012267 h 6197600"/>
                <a:gd name="connsiteX12" fmla="*/ 858005 w 1490184"/>
                <a:gd name="connsiteY12" fmla="*/ 5226755 h 6197600"/>
                <a:gd name="connsiteX13" fmla="*/ 609650 w 1490184"/>
                <a:gd name="connsiteY13" fmla="*/ 5655733 h 6197600"/>
                <a:gd name="connsiteX14" fmla="*/ 609650 w 1490184"/>
                <a:gd name="connsiteY14" fmla="*/ 6197600 h 6197600"/>
                <a:gd name="connsiteX0" fmla="*/ 11291 w 1522167"/>
                <a:gd name="connsiteY0" fmla="*/ 0 h 6197600"/>
                <a:gd name="connsiteX1" fmla="*/ 1444980 w 1522167"/>
                <a:gd name="connsiteY1" fmla="*/ 417690 h 6197600"/>
                <a:gd name="connsiteX2" fmla="*/ 22580 w 1522167"/>
                <a:gd name="connsiteY2" fmla="*/ 869244 h 6197600"/>
                <a:gd name="connsiteX3" fmla="*/ 1444980 w 1522167"/>
                <a:gd name="connsiteY3" fmla="*/ 1343377 h 6197600"/>
                <a:gd name="connsiteX4" fmla="*/ 2 w 1522167"/>
                <a:gd name="connsiteY4" fmla="*/ 1896532 h 6197600"/>
                <a:gd name="connsiteX5" fmla="*/ 1433691 w 1522167"/>
                <a:gd name="connsiteY5" fmla="*/ 2393244 h 6197600"/>
                <a:gd name="connsiteX6" fmla="*/ 22580 w 1522167"/>
                <a:gd name="connsiteY6" fmla="*/ 2935111 h 6197600"/>
                <a:gd name="connsiteX7" fmla="*/ 1467557 w 1522167"/>
                <a:gd name="connsiteY7" fmla="*/ 3420533 h 6197600"/>
                <a:gd name="connsiteX8" fmla="*/ 11291 w 1522167"/>
                <a:gd name="connsiteY8" fmla="*/ 3815644 h 6197600"/>
                <a:gd name="connsiteX9" fmla="*/ 1490135 w 1522167"/>
                <a:gd name="connsiteY9" fmla="*/ 4402666 h 6197600"/>
                <a:gd name="connsiteX10" fmla="*/ 2 w 1522167"/>
                <a:gd name="connsiteY10" fmla="*/ 4718755 h 6197600"/>
                <a:gd name="connsiteX11" fmla="*/ 1501424 w 1522167"/>
                <a:gd name="connsiteY11" fmla="*/ 5249334 h 6197600"/>
                <a:gd name="connsiteX12" fmla="*/ 857957 w 1522167"/>
                <a:gd name="connsiteY12" fmla="*/ 5226755 h 6197600"/>
                <a:gd name="connsiteX13" fmla="*/ 609602 w 1522167"/>
                <a:gd name="connsiteY13" fmla="*/ 5655733 h 6197600"/>
                <a:gd name="connsiteX14" fmla="*/ 609602 w 1522167"/>
                <a:gd name="connsiteY14" fmla="*/ 6197600 h 6197600"/>
                <a:gd name="connsiteX0" fmla="*/ 11291 w 1500130"/>
                <a:gd name="connsiteY0" fmla="*/ 0 h 6197600"/>
                <a:gd name="connsiteX1" fmla="*/ 1444980 w 1500130"/>
                <a:gd name="connsiteY1" fmla="*/ 417690 h 6197600"/>
                <a:gd name="connsiteX2" fmla="*/ 22580 w 1500130"/>
                <a:gd name="connsiteY2" fmla="*/ 869244 h 6197600"/>
                <a:gd name="connsiteX3" fmla="*/ 1444980 w 1500130"/>
                <a:gd name="connsiteY3" fmla="*/ 1343377 h 6197600"/>
                <a:gd name="connsiteX4" fmla="*/ 2 w 1500130"/>
                <a:gd name="connsiteY4" fmla="*/ 1896532 h 6197600"/>
                <a:gd name="connsiteX5" fmla="*/ 1433691 w 1500130"/>
                <a:gd name="connsiteY5" fmla="*/ 2393244 h 6197600"/>
                <a:gd name="connsiteX6" fmla="*/ 22580 w 1500130"/>
                <a:gd name="connsiteY6" fmla="*/ 2935111 h 6197600"/>
                <a:gd name="connsiteX7" fmla="*/ 1467557 w 1500130"/>
                <a:gd name="connsiteY7" fmla="*/ 3420533 h 6197600"/>
                <a:gd name="connsiteX8" fmla="*/ 11291 w 1500130"/>
                <a:gd name="connsiteY8" fmla="*/ 3815644 h 6197600"/>
                <a:gd name="connsiteX9" fmla="*/ 1490135 w 1500130"/>
                <a:gd name="connsiteY9" fmla="*/ 4402666 h 6197600"/>
                <a:gd name="connsiteX10" fmla="*/ 2 w 1500130"/>
                <a:gd name="connsiteY10" fmla="*/ 4718755 h 6197600"/>
                <a:gd name="connsiteX11" fmla="*/ 1478847 w 1500130"/>
                <a:gd name="connsiteY11" fmla="*/ 5204178 h 6197600"/>
                <a:gd name="connsiteX12" fmla="*/ 857957 w 1500130"/>
                <a:gd name="connsiteY12" fmla="*/ 5226755 h 6197600"/>
                <a:gd name="connsiteX13" fmla="*/ 609602 w 1500130"/>
                <a:gd name="connsiteY13" fmla="*/ 5655733 h 6197600"/>
                <a:gd name="connsiteX14" fmla="*/ 609602 w 1500130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57987 w 1490166"/>
                <a:gd name="connsiteY12" fmla="*/ 52267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0 w 1490165"/>
                <a:gd name="connsiteY0" fmla="*/ 0 h 6197600"/>
                <a:gd name="connsiteX1" fmla="*/ 1445009 w 1490165"/>
                <a:gd name="connsiteY1" fmla="*/ 417690 h 6197600"/>
                <a:gd name="connsiteX2" fmla="*/ 22609 w 1490165"/>
                <a:gd name="connsiteY2" fmla="*/ 869244 h 6197600"/>
                <a:gd name="connsiteX3" fmla="*/ 1445009 w 1490165"/>
                <a:gd name="connsiteY3" fmla="*/ 1343377 h 6197600"/>
                <a:gd name="connsiteX4" fmla="*/ 31 w 1490165"/>
                <a:gd name="connsiteY4" fmla="*/ 1896532 h 6197600"/>
                <a:gd name="connsiteX5" fmla="*/ 1433720 w 1490165"/>
                <a:gd name="connsiteY5" fmla="*/ 2393244 h 6197600"/>
                <a:gd name="connsiteX6" fmla="*/ 22609 w 1490165"/>
                <a:gd name="connsiteY6" fmla="*/ 2935111 h 6197600"/>
                <a:gd name="connsiteX7" fmla="*/ 1467586 w 1490165"/>
                <a:gd name="connsiteY7" fmla="*/ 3420533 h 6197600"/>
                <a:gd name="connsiteX8" fmla="*/ 11320 w 1490165"/>
                <a:gd name="connsiteY8" fmla="*/ 3815644 h 6197600"/>
                <a:gd name="connsiteX9" fmla="*/ 1490164 w 1490165"/>
                <a:gd name="connsiteY9" fmla="*/ 4402666 h 6197600"/>
                <a:gd name="connsiteX10" fmla="*/ 31 w 1490165"/>
                <a:gd name="connsiteY10" fmla="*/ 4718755 h 6197600"/>
                <a:gd name="connsiteX11" fmla="*/ 1445009 w 1490165"/>
                <a:gd name="connsiteY11" fmla="*/ 5192890 h 6197600"/>
                <a:gd name="connsiteX12" fmla="*/ 857986 w 1490165"/>
                <a:gd name="connsiteY12" fmla="*/ 5226755 h 6197600"/>
                <a:gd name="connsiteX13" fmla="*/ 609631 w 1490165"/>
                <a:gd name="connsiteY13" fmla="*/ 5655733 h 6197600"/>
                <a:gd name="connsiteX14" fmla="*/ 609631 w 1490165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54788 w 1490166"/>
                <a:gd name="connsiteY13" fmla="*/ 5870222 h 6197600"/>
                <a:gd name="connsiteX14" fmla="*/ 609632 w 1490166"/>
                <a:gd name="connsiteY14" fmla="*/ 6197600 h 6197600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54788 w 1490166"/>
                <a:gd name="connsiteY13" fmla="*/ 5870222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54788 w 1490166"/>
                <a:gd name="connsiteY13" fmla="*/ 5791199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982164 w 1490166"/>
                <a:gd name="connsiteY12" fmla="*/ 5486399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32 w 1490166"/>
                <a:gd name="connsiteY4" fmla="*/ 1896532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806221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32 w 1490166"/>
                <a:gd name="connsiteY6" fmla="*/ 2777067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292 w 1477165"/>
                <a:gd name="connsiteY0" fmla="*/ 0 h 6705601"/>
                <a:gd name="connsiteX1" fmla="*/ 1444981 w 1477165"/>
                <a:gd name="connsiteY1" fmla="*/ 417690 h 6705601"/>
                <a:gd name="connsiteX2" fmla="*/ 22581 w 1477165"/>
                <a:gd name="connsiteY2" fmla="*/ 869244 h 6705601"/>
                <a:gd name="connsiteX3" fmla="*/ 1444981 w 1477165"/>
                <a:gd name="connsiteY3" fmla="*/ 1343377 h 6705601"/>
                <a:gd name="connsiteX4" fmla="*/ 11292 w 1477165"/>
                <a:gd name="connsiteY4" fmla="*/ 1783643 h 6705601"/>
                <a:gd name="connsiteX5" fmla="*/ 1456269 w 1477165"/>
                <a:gd name="connsiteY5" fmla="*/ 2291644 h 6705601"/>
                <a:gd name="connsiteX6" fmla="*/ 3 w 1477165"/>
                <a:gd name="connsiteY6" fmla="*/ 2777067 h 6705601"/>
                <a:gd name="connsiteX7" fmla="*/ 1444980 w 1477165"/>
                <a:gd name="connsiteY7" fmla="*/ 3262489 h 6705601"/>
                <a:gd name="connsiteX8" fmla="*/ 11292 w 1477165"/>
                <a:gd name="connsiteY8" fmla="*/ 3815644 h 6705601"/>
                <a:gd name="connsiteX9" fmla="*/ 1456270 w 1477165"/>
                <a:gd name="connsiteY9" fmla="*/ 4233332 h 6705601"/>
                <a:gd name="connsiteX10" fmla="*/ 3 w 1477165"/>
                <a:gd name="connsiteY10" fmla="*/ 4718755 h 6705601"/>
                <a:gd name="connsiteX11" fmla="*/ 1444981 w 1477165"/>
                <a:gd name="connsiteY11" fmla="*/ 5192890 h 6705601"/>
                <a:gd name="connsiteX12" fmla="*/ 982135 w 1477165"/>
                <a:gd name="connsiteY12" fmla="*/ 5486399 h 6705601"/>
                <a:gd name="connsiteX13" fmla="*/ 733782 w 1477165"/>
                <a:gd name="connsiteY13" fmla="*/ 5813777 h 6705601"/>
                <a:gd name="connsiteX14" fmla="*/ 688625 w 1477165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718755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639733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66371" h="6649157">
                  <a:moveTo>
                    <a:pt x="22586" y="0"/>
                  </a:moveTo>
                  <a:cubicBezTo>
                    <a:pt x="812807" y="115711"/>
                    <a:pt x="1444986" y="225779"/>
                    <a:pt x="1444986" y="361246"/>
                  </a:cubicBezTo>
                  <a:cubicBezTo>
                    <a:pt x="1444986" y="496713"/>
                    <a:pt x="22586" y="658519"/>
                    <a:pt x="22586" y="812800"/>
                  </a:cubicBezTo>
                  <a:cubicBezTo>
                    <a:pt x="22586" y="967081"/>
                    <a:pt x="1446868" y="1115718"/>
                    <a:pt x="1444986" y="1286933"/>
                  </a:cubicBezTo>
                  <a:cubicBezTo>
                    <a:pt x="1443105" y="1458148"/>
                    <a:pt x="9416" y="1569155"/>
                    <a:pt x="11297" y="1727199"/>
                  </a:cubicBezTo>
                  <a:cubicBezTo>
                    <a:pt x="13178" y="1885243"/>
                    <a:pt x="1454393" y="2112904"/>
                    <a:pt x="1456274" y="2235200"/>
                  </a:cubicBezTo>
                  <a:cubicBezTo>
                    <a:pt x="1458156" y="2357496"/>
                    <a:pt x="1889" y="2558816"/>
                    <a:pt x="8" y="2720623"/>
                  </a:cubicBezTo>
                  <a:cubicBezTo>
                    <a:pt x="-1873" y="2882430"/>
                    <a:pt x="1443104" y="3032949"/>
                    <a:pt x="1444985" y="3206045"/>
                  </a:cubicBezTo>
                  <a:cubicBezTo>
                    <a:pt x="1446866" y="3379141"/>
                    <a:pt x="9415" y="3597393"/>
                    <a:pt x="11297" y="3759200"/>
                  </a:cubicBezTo>
                  <a:cubicBezTo>
                    <a:pt x="13179" y="3921007"/>
                    <a:pt x="1458156" y="4039540"/>
                    <a:pt x="1456275" y="4176888"/>
                  </a:cubicBezTo>
                  <a:cubicBezTo>
                    <a:pt x="1454394" y="4314236"/>
                    <a:pt x="3771" y="4440296"/>
                    <a:pt x="8" y="4583289"/>
                  </a:cubicBezTo>
                  <a:cubicBezTo>
                    <a:pt x="-3755" y="4726282"/>
                    <a:pt x="1270008" y="4893735"/>
                    <a:pt x="1433697" y="5034846"/>
                  </a:cubicBezTo>
                  <a:cubicBezTo>
                    <a:pt x="1597386" y="5175957"/>
                    <a:pt x="1098792" y="5309541"/>
                    <a:pt x="982140" y="5429955"/>
                  </a:cubicBezTo>
                  <a:cubicBezTo>
                    <a:pt x="865488" y="5550369"/>
                    <a:pt x="782705" y="5554133"/>
                    <a:pt x="733787" y="5757333"/>
                  </a:cubicBezTo>
                  <a:cubicBezTo>
                    <a:pt x="684869" y="5960533"/>
                    <a:pt x="667933" y="6459127"/>
                    <a:pt x="688630" y="6649157"/>
                  </a:cubicBezTo>
                </a:path>
              </a:pathLst>
            </a:cu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47" name="テキスト ボックス 146"/>
            <p:cNvSpPr txBox="1"/>
            <p:nvPr/>
          </p:nvSpPr>
          <p:spPr>
            <a:xfrm>
              <a:off x="2533170" y="2095020"/>
              <a:ext cx="517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3</a:t>
              </a:r>
              <a:endParaRPr kumimoji="1" lang="ja-JP" altLang="en-US" dirty="0"/>
            </a:p>
          </p:txBody>
        </p:sp>
        <p:sp>
          <p:nvSpPr>
            <p:cNvPr id="164" name="フリーフォーム 163"/>
            <p:cNvSpPr/>
            <p:nvPr/>
          </p:nvSpPr>
          <p:spPr>
            <a:xfrm flipH="1">
              <a:off x="3066594" y="2072570"/>
              <a:ext cx="79305" cy="504529"/>
            </a:xfrm>
            <a:custGeom>
              <a:avLst/>
              <a:gdLst>
                <a:gd name="connsiteX0" fmla="*/ 11296 w 1478851"/>
                <a:gd name="connsiteY0" fmla="*/ 0 h 6197600"/>
                <a:gd name="connsiteX1" fmla="*/ 1478851 w 1478851"/>
                <a:gd name="connsiteY1" fmla="*/ 666044 h 6197600"/>
                <a:gd name="connsiteX2" fmla="*/ 11296 w 1478851"/>
                <a:gd name="connsiteY2" fmla="*/ 1253067 h 6197600"/>
                <a:gd name="connsiteX3" fmla="*/ 1433696 w 1478851"/>
                <a:gd name="connsiteY3" fmla="*/ 1919111 h 6197600"/>
                <a:gd name="connsiteX4" fmla="*/ 7 w 1478851"/>
                <a:gd name="connsiteY4" fmla="*/ 2280355 h 6197600"/>
                <a:gd name="connsiteX5" fmla="*/ 1456273 w 1478851"/>
                <a:gd name="connsiteY5" fmla="*/ 2675467 h 6197600"/>
                <a:gd name="connsiteX6" fmla="*/ 11296 w 1478851"/>
                <a:gd name="connsiteY6" fmla="*/ 3014133 h 6197600"/>
                <a:gd name="connsiteX7" fmla="*/ 1467562 w 1478851"/>
                <a:gd name="connsiteY7" fmla="*/ 3420533 h 6197600"/>
                <a:gd name="connsiteX8" fmla="*/ 11296 w 1478851"/>
                <a:gd name="connsiteY8" fmla="*/ 3702755 h 6197600"/>
                <a:gd name="connsiteX9" fmla="*/ 1444985 w 1478851"/>
                <a:gd name="connsiteY9" fmla="*/ 4165600 h 6197600"/>
                <a:gd name="connsiteX10" fmla="*/ 11296 w 1478851"/>
                <a:gd name="connsiteY10" fmla="*/ 4436533 h 6197600"/>
                <a:gd name="connsiteX11" fmla="*/ 1433696 w 1478851"/>
                <a:gd name="connsiteY11" fmla="*/ 5012267 h 6197600"/>
                <a:gd name="connsiteX12" fmla="*/ 857962 w 1478851"/>
                <a:gd name="connsiteY12" fmla="*/ 5226755 h 6197600"/>
                <a:gd name="connsiteX13" fmla="*/ 609607 w 1478851"/>
                <a:gd name="connsiteY13" fmla="*/ 5655733 h 6197600"/>
                <a:gd name="connsiteX14" fmla="*/ 609607 w 1478851"/>
                <a:gd name="connsiteY14" fmla="*/ 6197600 h 6197600"/>
                <a:gd name="connsiteX0" fmla="*/ 11296 w 1478852"/>
                <a:gd name="connsiteY0" fmla="*/ 0 h 6197600"/>
                <a:gd name="connsiteX1" fmla="*/ 1478851 w 1478852"/>
                <a:gd name="connsiteY1" fmla="*/ 666044 h 6197600"/>
                <a:gd name="connsiteX2" fmla="*/ 22585 w 1478852"/>
                <a:gd name="connsiteY2" fmla="*/ 1038578 h 6197600"/>
                <a:gd name="connsiteX3" fmla="*/ 1433696 w 1478852"/>
                <a:gd name="connsiteY3" fmla="*/ 1919111 h 6197600"/>
                <a:gd name="connsiteX4" fmla="*/ 7 w 1478852"/>
                <a:gd name="connsiteY4" fmla="*/ 2280355 h 6197600"/>
                <a:gd name="connsiteX5" fmla="*/ 1456273 w 1478852"/>
                <a:gd name="connsiteY5" fmla="*/ 2675467 h 6197600"/>
                <a:gd name="connsiteX6" fmla="*/ 11296 w 1478852"/>
                <a:gd name="connsiteY6" fmla="*/ 3014133 h 6197600"/>
                <a:gd name="connsiteX7" fmla="*/ 1467562 w 1478852"/>
                <a:gd name="connsiteY7" fmla="*/ 3420533 h 6197600"/>
                <a:gd name="connsiteX8" fmla="*/ 11296 w 1478852"/>
                <a:gd name="connsiteY8" fmla="*/ 3702755 h 6197600"/>
                <a:gd name="connsiteX9" fmla="*/ 1444985 w 1478852"/>
                <a:gd name="connsiteY9" fmla="*/ 4165600 h 6197600"/>
                <a:gd name="connsiteX10" fmla="*/ 11296 w 1478852"/>
                <a:gd name="connsiteY10" fmla="*/ 4436533 h 6197600"/>
                <a:gd name="connsiteX11" fmla="*/ 1433696 w 1478852"/>
                <a:gd name="connsiteY11" fmla="*/ 5012267 h 6197600"/>
                <a:gd name="connsiteX12" fmla="*/ 857962 w 1478852"/>
                <a:gd name="connsiteY12" fmla="*/ 5226755 h 6197600"/>
                <a:gd name="connsiteX13" fmla="*/ 609607 w 1478852"/>
                <a:gd name="connsiteY13" fmla="*/ 5655733 h 6197600"/>
                <a:gd name="connsiteX14" fmla="*/ 609607 w 1478852"/>
                <a:gd name="connsiteY14" fmla="*/ 6197600 h 6197600"/>
                <a:gd name="connsiteX0" fmla="*/ 11291 w 1478847"/>
                <a:gd name="connsiteY0" fmla="*/ 0 h 6197600"/>
                <a:gd name="connsiteX1" fmla="*/ 1478846 w 1478847"/>
                <a:gd name="connsiteY1" fmla="*/ 666044 h 6197600"/>
                <a:gd name="connsiteX2" fmla="*/ 22580 w 1478847"/>
                <a:gd name="connsiteY2" fmla="*/ 1038578 h 6197600"/>
                <a:gd name="connsiteX3" fmla="*/ 1467558 w 1478847"/>
                <a:gd name="connsiteY3" fmla="*/ 1648178 h 6197600"/>
                <a:gd name="connsiteX4" fmla="*/ 2 w 1478847"/>
                <a:gd name="connsiteY4" fmla="*/ 2280355 h 6197600"/>
                <a:gd name="connsiteX5" fmla="*/ 1456268 w 1478847"/>
                <a:gd name="connsiteY5" fmla="*/ 2675467 h 6197600"/>
                <a:gd name="connsiteX6" fmla="*/ 11291 w 1478847"/>
                <a:gd name="connsiteY6" fmla="*/ 3014133 h 6197600"/>
                <a:gd name="connsiteX7" fmla="*/ 1467557 w 1478847"/>
                <a:gd name="connsiteY7" fmla="*/ 3420533 h 6197600"/>
                <a:gd name="connsiteX8" fmla="*/ 11291 w 1478847"/>
                <a:gd name="connsiteY8" fmla="*/ 3702755 h 6197600"/>
                <a:gd name="connsiteX9" fmla="*/ 1444980 w 1478847"/>
                <a:gd name="connsiteY9" fmla="*/ 4165600 h 6197600"/>
                <a:gd name="connsiteX10" fmla="*/ 11291 w 1478847"/>
                <a:gd name="connsiteY10" fmla="*/ 4436533 h 6197600"/>
                <a:gd name="connsiteX11" fmla="*/ 1433691 w 1478847"/>
                <a:gd name="connsiteY11" fmla="*/ 5012267 h 6197600"/>
                <a:gd name="connsiteX12" fmla="*/ 857957 w 1478847"/>
                <a:gd name="connsiteY12" fmla="*/ 5226755 h 6197600"/>
                <a:gd name="connsiteX13" fmla="*/ 609602 w 1478847"/>
                <a:gd name="connsiteY13" fmla="*/ 5655733 h 6197600"/>
                <a:gd name="connsiteX14" fmla="*/ 609602 w 1478847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56275 w 1467564"/>
                <a:gd name="connsiteY3" fmla="*/ 1648178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4289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44986 w 1456274"/>
                <a:gd name="connsiteY3" fmla="*/ 1535289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33697 w 1456274"/>
                <a:gd name="connsiteY3" fmla="*/ 1343377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56267 w 1467556"/>
                <a:gd name="connsiteY5" fmla="*/ 2675467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702755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815644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90134"/>
                <a:gd name="connsiteY0" fmla="*/ 0 h 6197600"/>
                <a:gd name="connsiteX1" fmla="*/ 1444979 w 1490134"/>
                <a:gd name="connsiteY1" fmla="*/ 417690 h 6197600"/>
                <a:gd name="connsiteX2" fmla="*/ 22579 w 1490134"/>
                <a:gd name="connsiteY2" fmla="*/ 869244 h 6197600"/>
                <a:gd name="connsiteX3" fmla="*/ 1444979 w 1490134"/>
                <a:gd name="connsiteY3" fmla="*/ 1343377 h 6197600"/>
                <a:gd name="connsiteX4" fmla="*/ 1 w 1490134"/>
                <a:gd name="connsiteY4" fmla="*/ 1896532 h 6197600"/>
                <a:gd name="connsiteX5" fmla="*/ 1433690 w 1490134"/>
                <a:gd name="connsiteY5" fmla="*/ 2393244 h 6197600"/>
                <a:gd name="connsiteX6" fmla="*/ 22579 w 1490134"/>
                <a:gd name="connsiteY6" fmla="*/ 2935111 h 6197600"/>
                <a:gd name="connsiteX7" fmla="*/ 1467556 w 1490134"/>
                <a:gd name="connsiteY7" fmla="*/ 3420533 h 6197600"/>
                <a:gd name="connsiteX8" fmla="*/ 11290 w 1490134"/>
                <a:gd name="connsiteY8" fmla="*/ 3815644 h 6197600"/>
                <a:gd name="connsiteX9" fmla="*/ 1490134 w 1490134"/>
                <a:gd name="connsiteY9" fmla="*/ 4402666 h 6197600"/>
                <a:gd name="connsiteX10" fmla="*/ 11290 w 1490134"/>
                <a:gd name="connsiteY10" fmla="*/ 4436533 h 6197600"/>
                <a:gd name="connsiteX11" fmla="*/ 1433690 w 1490134"/>
                <a:gd name="connsiteY11" fmla="*/ 5012267 h 6197600"/>
                <a:gd name="connsiteX12" fmla="*/ 857956 w 1490134"/>
                <a:gd name="connsiteY12" fmla="*/ 5226755 h 6197600"/>
                <a:gd name="connsiteX13" fmla="*/ 609601 w 1490134"/>
                <a:gd name="connsiteY13" fmla="*/ 5655733 h 6197600"/>
                <a:gd name="connsiteX14" fmla="*/ 609601 w 1490134"/>
                <a:gd name="connsiteY14" fmla="*/ 6197600 h 6197600"/>
                <a:gd name="connsiteX0" fmla="*/ 11339 w 1490184"/>
                <a:gd name="connsiteY0" fmla="*/ 0 h 6197600"/>
                <a:gd name="connsiteX1" fmla="*/ 1445028 w 1490184"/>
                <a:gd name="connsiteY1" fmla="*/ 417690 h 6197600"/>
                <a:gd name="connsiteX2" fmla="*/ 22628 w 1490184"/>
                <a:gd name="connsiteY2" fmla="*/ 869244 h 6197600"/>
                <a:gd name="connsiteX3" fmla="*/ 1445028 w 1490184"/>
                <a:gd name="connsiteY3" fmla="*/ 1343377 h 6197600"/>
                <a:gd name="connsiteX4" fmla="*/ 50 w 1490184"/>
                <a:gd name="connsiteY4" fmla="*/ 1896532 h 6197600"/>
                <a:gd name="connsiteX5" fmla="*/ 1433739 w 1490184"/>
                <a:gd name="connsiteY5" fmla="*/ 2393244 h 6197600"/>
                <a:gd name="connsiteX6" fmla="*/ 22628 w 1490184"/>
                <a:gd name="connsiteY6" fmla="*/ 2935111 h 6197600"/>
                <a:gd name="connsiteX7" fmla="*/ 1467605 w 1490184"/>
                <a:gd name="connsiteY7" fmla="*/ 3420533 h 6197600"/>
                <a:gd name="connsiteX8" fmla="*/ 11339 w 1490184"/>
                <a:gd name="connsiteY8" fmla="*/ 3815644 h 6197600"/>
                <a:gd name="connsiteX9" fmla="*/ 1490183 w 1490184"/>
                <a:gd name="connsiteY9" fmla="*/ 4402666 h 6197600"/>
                <a:gd name="connsiteX10" fmla="*/ 50 w 1490184"/>
                <a:gd name="connsiteY10" fmla="*/ 4718755 h 6197600"/>
                <a:gd name="connsiteX11" fmla="*/ 1433739 w 1490184"/>
                <a:gd name="connsiteY11" fmla="*/ 5012267 h 6197600"/>
                <a:gd name="connsiteX12" fmla="*/ 858005 w 1490184"/>
                <a:gd name="connsiteY12" fmla="*/ 5226755 h 6197600"/>
                <a:gd name="connsiteX13" fmla="*/ 609650 w 1490184"/>
                <a:gd name="connsiteY13" fmla="*/ 5655733 h 6197600"/>
                <a:gd name="connsiteX14" fmla="*/ 609650 w 1490184"/>
                <a:gd name="connsiteY14" fmla="*/ 6197600 h 6197600"/>
                <a:gd name="connsiteX0" fmla="*/ 11291 w 1522167"/>
                <a:gd name="connsiteY0" fmla="*/ 0 h 6197600"/>
                <a:gd name="connsiteX1" fmla="*/ 1444980 w 1522167"/>
                <a:gd name="connsiteY1" fmla="*/ 417690 h 6197600"/>
                <a:gd name="connsiteX2" fmla="*/ 22580 w 1522167"/>
                <a:gd name="connsiteY2" fmla="*/ 869244 h 6197600"/>
                <a:gd name="connsiteX3" fmla="*/ 1444980 w 1522167"/>
                <a:gd name="connsiteY3" fmla="*/ 1343377 h 6197600"/>
                <a:gd name="connsiteX4" fmla="*/ 2 w 1522167"/>
                <a:gd name="connsiteY4" fmla="*/ 1896532 h 6197600"/>
                <a:gd name="connsiteX5" fmla="*/ 1433691 w 1522167"/>
                <a:gd name="connsiteY5" fmla="*/ 2393244 h 6197600"/>
                <a:gd name="connsiteX6" fmla="*/ 22580 w 1522167"/>
                <a:gd name="connsiteY6" fmla="*/ 2935111 h 6197600"/>
                <a:gd name="connsiteX7" fmla="*/ 1467557 w 1522167"/>
                <a:gd name="connsiteY7" fmla="*/ 3420533 h 6197600"/>
                <a:gd name="connsiteX8" fmla="*/ 11291 w 1522167"/>
                <a:gd name="connsiteY8" fmla="*/ 3815644 h 6197600"/>
                <a:gd name="connsiteX9" fmla="*/ 1490135 w 1522167"/>
                <a:gd name="connsiteY9" fmla="*/ 4402666 h 6197600"/>
                <a:gd name="connsiteX10" fmla="*/ 2 w 1522167"/>
                <a:gd name="connsiteY10" fmla="*/ 4718755 h 6197600"/>
                <a:gd name="connsiteX11" fmla="*/ 1501424 w 1522167"/>
                <a:gd name="connsiteY11" fmla="*/ 5249334 h 6197600"/>
                <a:gd name="connsiteX12" fmla="*/ 857957 w 1522167"/>
                <a:gd name="connsiteY12" fmla="*/ 5226755 h 6197600"/>
                <a:gd name="connsiteX13" fmla="*/ 609602 w 1522167"/>
                <a:gd name="connsiteY13" fmla="*/ 5655733 h 6197600"/>
                <a:gd name="connsiteX14" fmla="*/ 609602 w 1522167"/>
                <a:gd name="connsiteY14" fmla="*/ 6197600 h 6197600"/>
                <a:gd name="connsiteX0" fmla="*/ 11291 w 1500130"/>
                <a:gd name="connsiteY0" fmla="*/ 0 h 6197600"/>
                <a:gd name="connsiteX1" fmla="*/ 1444980 w 1500130"/>
                <a:gd name="connsiteY1" fmla="*/ 417690 h 6197600"/>
                <a:gd name="connsiteX2" fmla="*/ 22580 w 1500130"/>
                <a:gd name="connsiteY2" fmla="*/ 869244 h 6197600"/>
                <a:gd name="connsiteX3" fmla="*/ 1444980 w 1500130"/>
                <a:gd name="connsiteY3" fmla="*/ 1343377 h 6197600"/>
                <a:gd name="connsiteX4" fmla="*/ 2 w 1500130"/>
                <a:gd name="connsiteY4" fmla="*/ 1896532 h 6197600"/>
                <a:gd name="connsiteX5" fmla="*/ 1433691 w 1500130"/>
                <a:gd name="connsiteY5" fmla="*/ 2393244 h 6197600"/>
                <a:gd name="connsiteX6" fmla="*/ 22580 w 1500130"/>
                <a:gd name="connsiteY6" fmla="*/ 2935111 h 6197600"/>
                <a:gd name="connsiteX7" fmla="*/ 1467557 w 1500130"/>
                <a:gd name="connsiteY7" fmla="*/ 3420533 h 6197600"/>
                <a:gd name="connsiteX8" fmla="*/ 11291 w 1500130"/>
                <a:gd name="connsiteY8" fmla="*/ 3815644 h 6197600"/>
                <a:gd name="connsiteX9" fmla="*/ 1490135 w 1500130"/>
                <a:gd name="connsiteY9" fmla="*/ 4402666 h 6197600"/>
                <a:gd name="connsiteX10" fmla="*/ 2 w 1500130"/>
                <a:gd name="connsiteY10" fmla="*/ 4718755 h 6197600"/>
                <a:gd name="connsiteX11" fmla="*/ 1478847 w 1500130"/>
                <a:gd name="connsiteY11" fmla="*/ 5204178 h 6197600"/>
                <a:gd name="connsiteX12" fmla="*/ 857957 w 1500130"/>
                <a:gd name="connsiteY12" fmla="*/ 5226755 h 6197600"/>
                <a:gd name="connsiteX13" fmla="*/ 609602 w 1500130"/>
                <a:gd name="connsiteY13" fmla="*/ 5655733 h 6197600"/>
                <a:gd name="connsiteX14" fmla="*/ 609602 w 1500130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57987 w 1490166"/>
                <a:gd name="connsiteY12" fmla="*/ 52267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0 w 1490165"/>
                <a:gd name="connsiteY0" fmla="*/ 0 h 6197600"/>
                <a:gd name="connsiteX1" fmla="*/ 1445009 w 1490165"/>
                <a:gd name="connsiteY1" fmla="*/ 417690 h 6197600"/>
                <a:gd name="connsiteX2" fmla="*/ 22609 w 1490165"/>
                <a:gd name="connsiteY2" fmla="*/ 869244 h 6197600"/>
                <a:gd name="connsiteX3" fmla="*/ 1445009 w 1490165"/>
                <a:gd name="connsiteY3" fmla="*/ 1343377 h 6197600"/>
                <a:gd name="connsiteX4" fmla="*/ 31 w 1490165"/>
                <a:gd name="connsiteY4" fmla="*/ 1896532 h 6197600"/>
                <a:gd name="connsiteX5" fmla="*/ 1433720 w 1490165"/>
                <a:gd name="connsiteY5" fmla="*/ 2393244 h 6197600"/>
                <a:gd name="connsiteX6" fmla="*/ 22609 w 1490165"/>
                <a:gd name="connsiteY6" fmla="*/ 2935111 h 6197600"/>
                <a:gd name="connsiteX7" fmla="*/ 1467586 w 1490165"/>
                <a:gd name="connsiteY7" fmla="*/ 3420533 h 6197600"/>
                <a:gd name="connsiteX8" fmla="*/ 11320 w 1490165"/>
                <a:gd name="connsiteY8" fmla="*/ 3815644 h 6197600"/>
                <a:gd name="connsiteX9" fmla="*/ 1490164 w 1490165"/>
                <a:gd name="connsiteY9" fmla="*/ 4402666 h 6197600"/>
                <a:gd name="connsiteX10" fmla="*/ 31 w 1490165"/>
                <a:gd name="connsiteY10" fmla="*/ 4718755 h 6197600"/>
                <a:gd name="connsiteX11" fmla="*/ 1445009 w 1490165"/>
                <a:gd name="connsiteY11" fmla="*/ 5192890 h 6197600"/>
                <a:gd name="connsiteX12" fmla="*/ 857986 w 1490165"/>
                <a:gd name="connsiteY12" fmla="*/ 5226755 h 6197600"/>
                <a:gd name="connsiteX13" fmla="*/ 609631 w 1490165"/>
                <a:gd name="connsiteY13" fmla="*/ 5655733 h 6197600"/>
                <a:gd name="connsiteX14" fmla="*/ 609631 w 1490165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54788 w 1490166"/>
                <a:gd name="connsiteY13" fmla="*/ 5870222 h 6197600"/>
                <a:gd name="connsiteX14" fmla="*/ 609632 w 1490166"/>
                <a:gd name="connsiteY14" fmla="*/ 6197600 h 6197600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54788 w 1490166"/>
                <a:gd name="connsiteY13" fmla="*/ 5870222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54788 w 1490166"/>
                <a:gd name="connsiteY13" fmla="*/ 5791199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982164 w 1490166"/>
                <a:gd name="connsiteY12" fmla="*/ 5486399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32 w 1490166"/>
                <a:gd name="connsiteY4" fmla="*/ 1896532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806221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32 w 1490166"/>
                <a:gd name="connsiteY6" fmla="*/ 2777067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292 w 1477165"/>
                <a:gd name="connsiteY0" fmla="*/ 0 h 6705601"/>
                <a:gd name="connsiteX1" fmla="*/ 1444981 w 1477165"/>
                <a:gd name="connsiteY1" fmla="*/ 417690 h 6705601"/>
                <a:gd name="connsiteX2" fmla="*/ 22581 w 1477165"/>
                <a:gd name="connsiteY2" fmla="*/ 869244 h 6705601"/>
                <a:gd name="connsiteX3" fmla="*/ 1444981 w 1477165"/>
                <a:gd name="connsiteY3" fmla="*/ 1343377 h 6705601"/>
                <a:gd name="connsiteX4" fmla="*/ 11292 w 1477165"/>
                <a:gd name="connsiteY4" fmla="*/ 1783643 h 6705601"/>
                <a:gd name="connsiteX5" fmla="*/ 1456269 w 1477165"/>
                <a:gd name="connsiteY5" fmla="*/ 2291644 h 6705601"/>
                <a:gd name="connsiteX6" fmla="*/ 3 w 1477165"/>
                <a:gd name="connsiteY6" fmla="*/ 2777067 h 6705601"/>
                <a:gd name="connsiteX7" fmla="*/ 1444980 w 1477165"/>
                <a:gd name="connsiteY7" fmla="*/ 3262489 h 6705601"/>
                <a:gd name="connsiteX8" fmla="*/ 11292 w 1477165"/>
                <a:gd name="connsiteY8" fmla="*/ 3815644 h 6705601"/>
                <a:gd name="connsiteX9" fmla="*/ 1456270 w 1477165"/>
                <a:gd name="connsiteY9" fmla="*/ 4233332 h 6705601"/>
                <a:gd name="connsiteX10" fmla="*/ 3 w 1477165"/>
                <a:gd name="connsiteY10" fmla="*/ 4718755 h 6705601"/>
                <a:gd name="connsiteX11" fmla="*/ 1444981 w 1477165"/>
                <a:gd name="connsiteY11" fmla="*/ 5192890 h 6705601"/>
                <a:gd name="connsiteX12" fmla="*/ 982135 w 1477165"/>
                <a:gd name="connsiteY12" fmla="*/ 5486399 h 6705601"/>
                <a:gd name="connsiteX13" fmla="*/ 733782 w 1477165"/>
                <a:gd name="connsiteY13" fmla="*/ 5813777 h 6705601"/>
                <a:gd name="connsiteX14" fmla="*/ 688625 w 1477165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718755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639733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66371" h="6649157">
                  <a:moveTo>
                    <a:pt x="22586" y="0"/>
                  </a:moveTo>
                  <a:cubicBezTo>
                    <a:pt x="812807" y="115711"/>
                    <a:pt x="1444986" y="225779"/>
                    <a:pt x="1444986" y="361246"/>
                  </a:cubicBezTo>
                  <a:cubicBezTo>
                    <a:pt x="1444986" y="496713"/>
                    <a:pt x="22586" y="658519"/>
                    <a:pt x="22586" y="812800"/>
                  </a:cubicBezTo>
                  <a:cubicBezTo>
                    <a:pt x="22586" y="967081"/>
                    <a:pt x="1446868" y="1115718"/>
                    <a:pt x="1444986" y="1286933"/>
                  </a:cubicBezTo>
                  <a:cubicBezTo>
                    <a:pt x="1443105" y="1458148"/>
                    <a:pt x="9416" y="1569155"/>
                    <a:pt x="11297" y="1727199"/>
                  </a:cubicBezTo>
                  <a:cubicBezTo>
                    <a:pt x="13178" y="1885243"/>
                    <a:pt x="1454393" y="2112904"/>
                    <a:pt x="1456274" y="2235200"/>
                  </a:cubicBezTo>
                  <a:cubicBezTo>
                    <a:pt x="1458156" y="2357496"/>
                    <a:pt x="1889" y="2558816"/>
                    <a:pt x="8" y="2720623"/>
                  </a:cubicBezTo>
                  <a:cubicBezTo>
                    <a:pt x="-1873" y="2882430"/>
                    <a:pt x="1443104" y="3032949"/>
                    <a:pt x="1444985" y="3206045"/>
                  </a:cubicBezTo>
                  <a:cubicBezTo>
                    <a:pt x="1446866" y="3379141"/>
                    <a:pt x="9415" y="3597393"/>
                    <a:pt x="11297" y="3759200"/>
                  </a:cubicBezTo>
                  <a:cubicBezTo>
                    <a:pt x="13179" y="3921007"/>
                    <a:pt x="1458156" y="4039540"/>
                    <a:pt x="1456275" y="4176888"/>
                  </a:cubicBezTo>
                  <a:cubicBezTo>
                    <a:pt x="1454394" y="4314236"/>
                    <a:pt x="3771" y="4440296"/>
                    <a:pt x="8" y="4583289"/>
                  </a:cubicBezTo>
                  <a:cubicBezTo>
                    <a:pt x="-3755" y="4726282"/>
                    <a:pt x="1270008" y="4893735"/>
                    <a:pt x="1433697" y="5034846"/>
                  </a:cubicBezTo>
                  <a:cubicBezTo>
                    <a:pt x="1597386" y="5175957"/>
                    <a:pt x="1098792" y="5309541"/>
                    <a:pt x="982140" y="5429955"/>
                  </a:cubicBezTo>
                  <a:cubicBezTo>
                    <a:pt x="865488" y="5550369"/>
                    <a:pt x="782705" y="5554133"/>
                    <a:pt x="733787" y="5757333"/>
                  </a:cubicBezTo>
                  <a:cubicBezTo>
                    <a:pt x="684869" y="5960533"/>
                    <a:pt x="667933" y="6459127"/>
                    <a:pt x="688630" y="6649157"/>
                  </a:cubicBezTo>
                </a:path>
              </a:pathLst>
            </a:cu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65" name="テキスト ボックス 164"/>
            <p:cNvSpPr txBox="1"/>
            <p:nvPr/>
          </p:nvSpPr>
          <p:spPr>
            <a:xfrm>
              <a:off x="3072984" y="2090166"/>
              <a:ext cx="517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4</a:t>
              </a:r>
              <a:endParaRPr kumimoji="1" lang="ja-JP" altLang="en-US" dirty="0"/>
            </a:p>
          </p:txBody>
        </p:sp>
        <p:sp>
          <p:nvSpPr>
            <p:cNvPr id="166" name="フリーフォーム 165"/>
            <p:cNvSpPr/>
            <p:nvPr/>
          </p:nvSpPr>
          <p:spPr>
            <a:xfrm flipH="1">
              <a:off x="3591531" y="2054974"/>
              <a:ext cx="79305" cy="504529"/>
            </a:xfrm>
            <a:custGeom>
              <a:avLst/>
              <a:gdLst>
                <a:gd name="connsiteX0" fmla="*/ 11296 w 1478851"/>
                <a:gd name="connsiteY0" fmla="*/ 0 h 6197600"/>
                <a:gd name="connsiteX1" fmla="*/ 1478851 w 1478851"/>
                <a:gd name="connsiteY1" fmla="*/ 666044 h 6197600"/>
                <a:gd name="connsiteX2" fmla="*/ 11296 w 1478851"/>
                <a:gd name="connsiteY2" fmla="*/ 1253067 h 6197600"/>
                <a:gd name="connsiteX3" fmla="*/ 1433696 w 1478851"/>
                <a:gd name="connsiteY3" fmla="*/ 1919111 h 6197600"/>
                <a:gd name="connsiteX4" fmla="*/ 7 w 1478851"/>
                <a:gd name="connsiteY4" fmla="*/ 2280355 h 6197600"/>
                <a:gd name="connsiteX5" fmla="*/ 1456273 w 1478851"/>
                <a:gd name="connsiteY5" fmla="*/ 2675467 h 6197600"/>
                <a:gd name="connsiteX6" fmla="*/ 11296 w 1478851"/>
                <a:gd name="connsiteY6" fmla="*/ 3014133 h 6197600"/>
                <a:gd name="connsiteX7" fmla="*/ 1467562 w 1478851"/>
                <a:gd name="connsiteY7" fmla="*/ 3420533 h 6197600"/>
                <a:gd name="connsiteX8" fmla="*/ 11296 w 1478851"/>
                <a:gd name="connsiteY8" fmla="*/ 3702755 h 6197600"/>
                <a:gd name="connsiteX9" fmla="*/ 1444985 w 1478851"/>
                <a:gd name="connsiteY9" fmla="*/ 4165600 h 6197600"/>
                <a:gd name="connsiteX10" fmla="*/ 11296 w 1478851"/>
                <a:gd name="connsiteY10" fmla="*/ 4436533 h 6197600"/>
                <a:gd name="connsiteX11" fmla="*/ 1433696 w 1478851"/>
                <a:gd name="connsiteY11" fmla="*/ 5012267 h 6197600"/>
                <a:gd name="connsiteX12" fmla="*/ 857962 w 1478851"/>
                <a:gd name="connsiteY12" fmla="*/ 5226755 h 6197600"/>
                <a:gd name="connsiteX13" fmla="*/ 609607 w 1478851"/>
                <a:gd name="connsiteY13" fmla="*/ 5655733 h 6197600"/>
                <a:gd name="connsiteX14" fmla="*/ 609607 w 1478851"/>
                <a:gd name="connsiteY14" fmla="*/ 6197600 h 6197600"/>
                <a:gd name="connsiteX0" fmla="*/ 11296 w 1478852"/>
                <a:gd name="connsiteY0" fmla="*/ 0 h 6197600"/>
                <a:gd name="connsiteX1" fmla="*/ 1478851 w 1478852"/>
                <a:gd name="connsiteY1" fmla="*/ 666044 h 6197600"/>
                <a:gd name="connsiteX2" fmla="*/ 22585 w 1478852"/>
                <a:gd name="connsiteY2" fmla="*/ 1038578 h 6197600"/>
                <a:gd name="connsiteX3" fmla="*/ 1433696 w 1478852"/>
                <a:gd name="connsiteY3" fmla="*/ 1919111 h 6197600"/>
                <a:gd name="connsiteX4" fmla="*/ 7 w 1478852"/>
                <a:gd name="connsiteY4" fmla="*/ 2280355 h 6197600"/>
                <a:gd name="connsiteX5" fmla="*/ 1456273 w 1478852"/>
                <a:gd name="connsiteY5" fmla="*/ 2675467 h 6197600"/>
                <a:gd name="connsiteX6" fmla="*/ 11296 w 1478852"/>
                <a:gd name="connsiteY6" fmla="*/ 3014133 h 6197600"/>
                <a:gd name="connsiteX7" fmla="*/ 1467562 w 1478852"/>
                <a:gd name="connsiteY7" fmla="*/ 3420533 h 6197600"/>
                <a:gd name="connsiteX8" fmla="*/ 11296 w 1478852"/>
                <a:gd name="connsiteY8" fmla="*/ 3702755 h 6197600"/>
                <a:gd name="connsiteX9" fmla="*/ 1444985 w 1478852"/>
                <a:gd name="connsiteY9" fmla="*/ 4165600 h 6197600"/>
                <a:gd name="connsiteX10" fmla="*/ 11296 w 1478852"/>
                <a:gd name="connsiteY10" fmla="*/ 4436533 h 6197600"/>
                <a:gd name="connsiteX11" fmla="*/ 1433696 w 1478852"/>
                <a:gd name="connsiteY11" fmla="*/ 5012267 h 6197600"/>
                <a:gd name="connsiteX12" fmla="*/ 857962 w 1478852"/>
                <a:gd name="connsiteY12" fmla="*/ 5226755 h 6197600"/>
                <a:gd name="connsiteX13" fmla="*/ 609607 w 1478852"/>
                <a:gd name="connsiteY13" fmla="*/ 5655733 h 6197600"/>
                <a:gd name="connsiteX14" fmla="*/ 609607 w 1478852"/>
                <a:gd name="connsiteY14" fmla="*/ 6197600 h 6197600"/>
                <a:gd name="connsiteX0" fmla="*/ 11291 w 1478847"/>
                <a:gd name="connsiteY0" fmla="*/ 0 h 6197600"/>
                <a:gd name="connsiteX1" fmla="*/ 1478846 w 1478847"/>
                <a:gd name="connsiteY1" fmla="*/ 666044 h 6197600"/>
                <a:gd name="connsiteX2" fmla="*/ 22580 w 1478847"/>
                <a:gd name="connsiteY2" fmla="*/ 1038578 h 6197600"/>
                <a:gd name="connsiteX3" fmla="*/ 1467558 w 1478847"/>
                <a:gd name="connsiteY3" fmla="*/ 1648178 h 6197600"/>
                <a:gd name="connsiteX4" fmla="*/ 2 w 1478847"/>
                <a:gd name="connsiteY4" fmla="*/ 2280355 h 6197600"/>
                <a:gd name="connsiteX5" fmla="*/ 1456268 w 1478847"/>
                <a:gd name="connsiteY5" fmla="*/ 2675467 h 6197600"/>
                <a:gd name="connsiteX6" fmla="*/ 11291 w 1478847"/>
                <a:gd name="connsiteY6" fmla="*/ 3014133 h 6197600"/>
                <a:gd name="connsiteX7" fmla="*/ 1467557 w 1478847"/>
                <a:gd name="connsiteY7" fmla="*/ 3420533 h 6197600"/>
                <a:gd name="connsiteX8" fmla="*/ 11291 w 1478847"/>
                <a:gd name="connsiteY8" fmla="*/ 3702755 h 6197600"/>
                <a:gd name="connsiteX9" fmla="*/ 1444980 w 1478847"/>
                <a:gd name="connsiteY9" fmla="*/ 4165600 h 6197600"/>
                <a:gd name="connsiteX10" fmla="*/ 11291 w 1478847"/>
                <a:gd name="connsiteY10" fmla="*/ 4436533 h 6197600"/>
                <a:gd name="connsiteX11" fmla="*/ 1433691 w 1478847"/>
                <a:gd name="connsiteY11" fmla="*/ 5012267 h 6197600"/>
                <a:gd name="connsiteX12" fmla="*/ 857957 w 1478847"/>
                <a:gd name="connsiteY12" fmla="*/ 5226755 h 6197600"/>
                <a:gd name="connsiteX13" fmla="*/ 609602 w 1478847"/>
                <a:gd name="connsiteY13" fmla="*/ 5655733 h 6197600"/>
                <a:gd name="connsiteX14" fmla="*/ 609602 w 1478847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56275 w 1467564"/>
                <a:gd name="connsiteY3" fmla="*/ 1648178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4289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44986 w 1456274"/>
                <a:gd name="connsiteY3" fmla="*/ 1535289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33697 w 1456274"/>
                <a:gd name="connsiteY3" fmla="*/ 1343377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56267 w 1467556"/>
                <a:gd name="connsiteY5" fmla="*/ 2675467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702755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815644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90134"/>
                <a:gd name="connsiteY0" fmla="*/ 0 h 6197600"/>
                <a:gd name="connsiteX1" fmla="*/ 1444979 w 1490134"/>
                <a:gd name="connsiteY1" fmla="*/ 417690 h 6197600"/>
                <a:gd name="connsiteX2" fmla="*/ 22579 w 1490134"/>
                <a:gd name="connsiteY2" fmla="*/ 869244 h 6197600"/>
                <a:gd name="connsiteX3" fmla="*/ 1444979 w 1490134"/>
                <a:gd name="connsiteY3" fmla="*/ 1343377 h 6197600"/>
                <a:gd name="connsiteX4" fmla="*/ 1 w 1490134"/>
                <a:gd name="connsiteY4" fmla="*/ 1896532 h 6197600"/>
                <a:gd name="connsiteX5" fmla="*/ 1433690 w 1490134"/>
                <a:gd name="connsiteY5" fmla="*/ 2393244 h 6197600"/>
                <a:gd name="connsiteX6" fmla="*/ 22579 w 1490134"/>
                <a:gd name="connsiteY6" fmla="*/ 2935111 h 6197600"/>
                <a:gd name="connsiteX7" fmla="*/ 1467556 w 1490134"/>
                <a:gd name="connsiteY7" fmla="*/ 3420533 h 6197600"/>
                <a:gd name="connsiteX8" fmla="*/ 11290 w 1490134"/>
                <a:gd name="connsiteY8" fmla="*/ 3815644 h 6197600"/>
                <a:gd name="connsiteX9" fmla="*/ 1490134 w 1490134"/>
                <a:gd name="connsiteY9" fmla="*/ 4402666 h 6197600"/>
                <a:gd name="connsiteX10" fmla="*/ 11290 w 1490134"/>
                <a:gd name="connsiteY10" fmla="*/ 4436533 h 6197600"/>
                <a:gd name="connsiteX11" fmla="*/ 1433690 w 1490134"/>
                <a:gd name="connsiteY11" fmla="*/ 5012267 h 6197600"/>
                <a:gd name="connsiteX12" fmla="*/ 857956 w 1490134"/>
                <a:gd name="connsiteY12" fmla="*/ 5226755 h 6197600"/>
                <a:gd name="connsiteX13" fmla="*/ 609601 w 1490134"/>
                <a:gd name="connsiteY13" fmla="*/ 5655733 h 6197600"/>
                <a:gd name="connsiteX14" fmla="*/ 609601 w 1490134"/>
                <a:gd name="connsiteY14" fmla="*/ 6197600 h 6197600"/>
                <a:gd name="connsiteX0" fmla="*/ 11339 w 1490184"/>
                <a:gd name="connsiteY0" fmla="*/ 0 h 6197600"/>
                <a:gd name="connsiteX1" fmla="*/ 1445028 w 1490184"/>
                <a:gd name="connsiteY1" fmla="*/ 417690 h 6197600"/>
                <a:gd name="connsiteX2" fmla="*/ 22628 w 1490184"/>
                <a:gd name="connsiteY2" fmla="*/ 869244 h 6197600"/>
                <a:gd name="connsiteX3" fmla="*/ 1445028 w 1490184"/>
                <a:gd name="connsiteY3" fmla="*/ 1343377 h 6197600"/>
                <a:gd name="connsiteX4" fmla="*/ 50 w 1490184"/>
                <a:gd name="connsiteY4" fmla="*/ 1896532 h 6197600"/>
                <a:gd name="connsiteX5" fmla="*/ 1433739 w 1490184"/>
                <a:gd name="connsiteY5" fmla="*/ 2393244 h 6197600"/>
                <a:gd name="connsiteX6" fmla="*/ 22628 w 1490184"/>
                <a:gd name="connsiteY6" fmla="*/ 2935111 h 6197600"/>
                <a:gd name="connsiteX7" fmla="*/ 1467605 w 1490184"/>
                <a:gd name="connsiteY7" fmla="*/ 3420533 h 6197600"/>
                <a:gd name="connsiteX8" fmla="*/ 11339 w 1490184"/>
                <a:gd name="connsiteY8" fmla="*/ 3815644 h 6197600"/>
                <a:gd name="connsiteX9" fmla="*/ 1490183 w 1490184"/>
                <a:gd name="connsiteY9" fmla="*/ 4402666 h 6197600"/>
                <a:gd name="connsiteX10" fmla="*/ 50 w 1490184"/>
                <a:gd name="connsiteY10" fmla="*/ 4718755 h 6197600"/>
                <a:gd name="connsiteX11" fmla="*/ 1433739 w 1490184"/>
                <a:gd name="connsiteY11" fmla="*/ 5012267 h 6197600"/>
                <a:gd name="connsiteX12" fmla="*/ 858005 w 1490184"/>
                <a:gd name="connsiteY12" fmla="*/ 5226755 h 6197600"/>
                <a:gd name="connsiteX13" fmla="*/ 609650 w 1490184"/>
                <a:gd name="connsiteY13" fmla="*/ 5655733 h 6197600"/>
                <a:gd name="connsiteX14" fmla="*/ 609650 w 1490184"/>
                <a:gd name="connsiteY14" fmla="*/ 6197600 h 6197600"/>
                <a:gd name="connsiteX0" fmla="*/ 11291 w 1522167"/>
                <a:gd name="connsiteY0" fmla="*/ 0 h 6197600"/>
                <a:gd name="connsiteX1" fmla="*/ 1444980 w 1522167"/>
                <a:gd name="connsiteY1" fmla="*/ 417690 h 6197600"/>
                <a:gd name="connsiteX2" fmla="*/ 22580 w 1522167"/>
                <a:gd name="connsiteY2" fmla="*/ 869244 h 6197600"/>
                <a:gd name="connsiteX3" fmla="*/ 1444980 w 1522167"/>
                <a:gd name="connsiteY3" fmla="*/ 1343377 h 6197600"/>
                <a:gd name="connsiteX4" fmla="*/ 2 w 1522167"/>
                <a:gd name="connsiteY4" fmla="*/ 1896532 h 6197600"/>
                <a:gd name="connsiteX5" fmla="*/ 1433691 w 1522167"/>
                <a:gd name="connsiteY5" fmla="*/ 2393244 h 6197600"/>
                <a:gd name="connsiteX6" fmla="*/ 22580 w 1522167"/>
                <a:gd name="connsiteY6" fmla="*/ 2935111 h 6197600"/>
                <a:gd name="connsiteX7" fmla="*/ 1467557 w 1522167"/>
                <a:gd name="connsiteY7" fmla="*/ 3420533 h 6197600"/>
                <a:gd name="connsiteX8" fmla="*/ 11291 w 1522167"/>
                <a:gd name="connsiteY8" fmla="*/ 3815644 h 6197600"/>
                <a:gd name="connsiteX9" fmla="*/ 1490135 w 1522167"/>
                <a:gd name="connsiteY9" fmla="*/ 4402666 h 6197600"/>
                <a:gd name="connsiteX10" fmla="*/ 2 w 1522167"/>
                <a:gd name="connsiteY10" fmla="*/ 4718755 h 6197600"/>
                <a:gd name="connsiteX11" fmla="*/ 1501424 w 1522167"/>
                <a:gd name="connsiteY11" fmla="*/ 5249334 h 6197600"/>
                <a:gd name="connsiteX12" fmla="*/ 857957 w 1522167"/>
                <a:gd name="connsiteY12" fmla="*/ 5226755 h 6197600"/>
                <a:gd name="connsiteX13" fmla="*/ 609602 w 1522167"/>
                <a:gd name="connsiteY13" fmla="*/ 5655733 h 6197600"/>
                <a:gd name="connsiteX14" fmla="*/ 609602 w 1522167"/>
                <a:gd name="connsiteY14" fmla="*/ 6197600 h 6197600"/>
                <a:gd name="connsiteX0" fmla="*/ 11291 w 1500130"/>
                <a:gd name="connsiteY0" fmla="*/ 0 h 6197600"/>
                <a:gd name="connsiteX1" fmla="*/ 1444980 w 1500130"/>
                <a:gd name="connsiteY1" fmla="*/ 417690 h 6197600"/>
                <a:gd name="connsiteX2" fmla="*/ 22580 w 1500130"/>
                <a:gd name="connsiteY2" fmla="*/ 869244 h 6197600"/>
                <a:gd name="connsiteX3" fmla="*/ 1444980 w 1500130"/>
                <a:gd name="connsiteY3" fmla="*/ 1343377 h 6197600"/>
                <a:gd name="connsiteX4" fmla="*/ 2 w 1500130"/>
                <a:gd name="connsiteY4" fmla="*/ 1896532 h 6197600"/>
                <a:gd name="connsiteX5" fmla="*/ 1433691 w 1500130"/>
                <a:gd name="connsiteY5" fmla="*/ 2393244 h 6197600"/>
                <a:gd name="connsiteX6" fmla="*/ 22580 w 1500130"/>
                <a:gd name="connsiteY6" fmla="*/ 2935111 h 6197600"/>
                <a:gd name="connsiteX7" fmla="*/ 1467557 w 1500130"/>
                <a:gd name="connsiteY7" fmla="*/ 3420533 h 6197600"/>
                <a:gd name="connsiteX8" fmla="*/ 11291 w 1500130"/>
                <a:gd name="connsiteY8" fmla="*/ 3815644 h 6197600"/>
                <a:gd name="connsiteX9" fmla="*/ 1490135 w 1500130"/>
                <a:gd name="connsiteY9" fmla="*/ 4402666 h 6197600"/>
                <a:gd name="connsiteX10" fmla="*/ 2 w 1500130"/>
                <a:gd name="connsiteY10" fmla="*/ 4718755 h 6197600"/>
                <a:gd name="connsiteX11" fmla="*/ 1478847 w 1500130"/>
                <a:gd name="connsiteY11" fmla="*/ 5204178 h 6197600"/>
                <a:gd name="connsiteX12" fmla="*/ 857957 w 1500130"/>
                <a:gd name="connsiteY12" fmla="*/ 5226755 h 6197600"/>
                <a:gd name="connsiteX13" fmla="*/ 609602 w 1500130"/>
                <a:gd name="connsiteY13" fmla="*/ 5655733 h 6197600"/>
                <a:gd name="connsiteX14" fmla="*/ 609602 w 1500130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57987 w 1490166"/>
                <a:gd name="connsiteY12" fmla="*/ 52267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0 w 1490165"/>
                <a:gd name="connsiteY0" fmla="*/ 0 h 6197600"/>
                <a:gd name="connsiteX1" fmla="*/ 1445009 w 1490165"/>
                <a:gd name="connsiteY1" fmla="*/ 417690 h 6197600"/>
                <a:gd name="connsiteX2" fmla="*/ 22609 w 1490165"/>
                <a:gd name="connsiteY2" fmla="*/ 869244 h 6197600"/>
                <a:gd name="connsiteX3" fmla="*/ 1445009 w 1490165"/>
                <a:gd name="connsiteY3" fmla="*/ 1343377 h 6197600"/>
                <a:gd name="connsiteX4" fmla="*/ 31 w 1490165"/>
                <a:gd name="connsiteY4" fmla="*/ 1896532 h 6197600"/>
                <a:gd name="connsiteX5" fmla="*/ 1433720 w 1490165"/>
                <a:gd name="connsiteY5" fmla="*/ 2393244 h 6197600"/>
                <a:gd name="connsiteX6" fmla="*/ 22609 w 1490165"/>
                <a:gd name="connsiteY6" fmla="*/ 2935111 h 6197600"/>
                <a:gd name="connsiteX7" fmla="*/ 1467586 w 1490165"/>
                <a:gd name="connsiteY7" fmla="*/ 3420533 h 6197600"/>
                <a:gd name="connsiteX8" fmla="*/ 11320 w 1490165"/>
                <a:gd name="connsiteY8" fmla="*/ 3815644 h 6197600"/>
                <a:gd name="connsiteX9" fmla="*/ 1490164 w 1490165"/>
                <a:gd name="connsiteY9" fmla="*/ 4402666 h 6197600"/>
                <a:gd name="connsiteX10" fmla="*/ 31 w 1490165"/>
                <a:gd name="connsiteY10" fmla="*/ 4718755 h 6197600"/>
                <a:gd name="connsiteX11" fmla="*/ 1445009 w 1490165"/>
                <a:gd name="connsiteY11" fmla="*/ 5192890 h 6197600"/>
                <a:gd name="connsiteX12" fmla="*/ 857986 w 1490165"/>
                <a:gd name="connsiteY12" fmla="*/ 5226755 h 6197600"/>
                <a:gd name="connsiteX13" fmla="*/ 609631 w 1490165"/>
                <a:gd name="connsiteY13" fmla="*/ 5655733 h 6197600"/>
                <a:gd name="connsiteX14" fmla="*/ 609631 w 1490165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54788 w 1490166"/>
                <a:gd name="connsiteY13" fmla="*/ 5870222 h 6197600"/>
                <a:gd name="connsiteX14" fmla="*/ 609632 w 1490166"/>
                <a:gd name="connsiteY14" fmla="*/ 6197600 h 6197600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54788 w 1490166"/>
                <a:gd name="connsiteY13" fmla="*/ 5870222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54788 w 1490166"/>
                <a:gd name="connsiteY13" fmla="*/ 5791199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982164 w 1490166"/>
                <a:gd name="connsiteY12" fmla="*/ 5486399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32 w 1490166"/>
                <a:gd name="connsiteY4" fmla="*/ 1896532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806221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32 w 1490166"/>
                <a:gd name="connsiteY6" fmla="*/ 2777067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292 w 1477165"/>
                <a:gd name="connsiteY0" fmla="*/ 0 h 6705601"/>
                <a:gd name="connsiteX1" fmla="*/ 1444981 w 1477165"/>
                <a:gd name="connsiteY1" fmla="*/ 417690 h 6705601"/>
                <a:gd name="connsiteX2" fmla="*/ 22581 w 1477165"/>
                <a:gd name="connsiteY2" fmla="*/ 869244 h 6705601"/>
                <a:gd name="connsiteX3" fmla="*/ 1444981 w 1477165"/>
                <a:gd name="connsiteY3" fmla="*/ 1343377 h 6705601"/>
                <a:gd name="connsiteX4" fmla="*/ 11292 w 1477165"/>
                <a:gd name="connsiteY4" fmla="*/ 1783643 h 6705601"/>
                <a:gd name="connsiteX5" fmla="*/ 1456269 w 1477165"/>
                <a:gd name="connsiteY5" fmla="*/ 2291644 h 6705601"/>
                <a:gd name="connsiteX6" fmla="*/ 3 w 1477165"/>
                <a:gd name="connsiteY6" fmla="*/ 2777067 h 6705601"/>
                <a:gd name="connsiteX7" fmla="*/ 1444980 w 1477165"/>
                <a:gd name="connsiteY7" fmla="*/ 3262489 h 6705601"/>
                <a:gd name="connsiteX8" fmla="*/ 11292 w 1477165"/>
                <a:gd name="connsiteY8" fmla="*/ 3815644 h 6705601"/>
                <a:gd name="connsiteX9" fmla="*/ 1456270 w 1477165"/>
                <a:gd name="connsiteY9" fmla="*/ 4233332 h 6705601"/>
                <a:gd name="connsiteX10" fmla="*/ 3 w 1477165"/>
                <a:gd name="connsiteY10" fmla="*/ 4718755 h 6705601"/>
                <a:gd name="connsiteX11" fmla="*/ 1444981 w 1477165"/>
                <a:gd name="connsiteY11" fmla="*/ 5192890 h 6705601"/>
                <a:gd name="connsiteX12" fmla="*/ 982135 w 1477165"/>
                <a:gd name="connsiteY12" fmla="*/ 5486399 h 6705601"/>
                <a:gd name="connsiteX13" fmla="*/ 733782 w 1477165"/>
                <a:gd name="connsiteY13" fmla="*/ 5813777 h 6705601"/>
                <a:gd name="connsiteX14" fmla="*/ 688625 w 1477165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718755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639733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66371" h="6649157">
                  <a:moveTo>
                    <a:pt x="22586" y="0"/>
                  </a:moveTo>
                  <a:cubicBezTo>
                    <a:pt x="812807" y="115711"/>
                    <a:pt x="1444986" y="225779"/>
                    <a:pt x="1444986" y="361246"/>
                  </a:cubicBezTo>
                  <a:cubicBezTo>
                    <a:pt x="1444986" y="496713"/>
                    <a:pt x="22586" y="658519"/>
                    <a:pt x="22586" y="812800"/>
                  </a:cubicBezTo>
                  <a:cubicBezTo>
                    <a:pt x="22586" y="967081"/>
                    <a:pt x="1446868" y="1115718"/>
                    <a:pt x="1444986" y="1286933"/>
                  </a:cubicBezTo>
                  <a:cubicBezTo>
                    <a:pt x="1443105" y="1458148"/>
                    <a:pt x="9416" y="1569155"/>
                    <a:pt x="11297" y="1727199"/>
                  </a:cubicBezTo>
                  <a:cubicBezTo>
                    <a:pt x="13178" y="1885243"/>
                    <a:pt x="1454393" y="2112904"/>
                    <a:pt x="1456274" y="2235200"/>
                  </a:cubicBezTo>
                  <a:cubicBezTo>
                    <a:pt x="1458156" y="2357496"/>
                    <a:pt x="1889" y="2558816"/>
                    <a:pt x="8" y="2720623"/>
                  </a:cubicBezTo>
                  <a:cubicBezTo>
                    <a:pt x="-1873" y="2882430"/>
                    <a:pt x="1443104" y="3032949"/>
                    <a:pt x="1444985" y="3206045"/>
                  </a:cubicBezTo>
                  <a:cubicBezTo>
                    <a:pt x="1446866" y="3379141"/>
                    <a:pt x="9415" y="3597393"/>
                    <a:pt x="11297" y="3759200"/>
                  </a:cubicBezTo>
                  <a:cubicBezTo>
                    <a:pt x="13179" y="3921007"/>
                    <a:pt x="1458156" y="4039540"/>
                    <a:pt x="1456275" y="4176888"/>
                  </a:cubicBezTo>
                  <a:cubicBezTo>
                    <a:pt x="1454394" y="4314236"/>
                    <a:pt x="3771" y="4440296"/>
                    <a:pt x="8" y="4583289"/>
                  </a:cubicBezTo>
                  <a:cubicBezTo>
                    <a:pt x="-3755" y="4726282"/>
                    <a:pt x="1270008" y="4893735"/>
                    <a:pt x="1433697" y="5034846"/>
                  </a:cubicBezTo>
                  <a:cubicBezTo>
                    <a:pt x="1597386" y="5175957"/>
                    <a:pt x="1098792" y="5309541"/>
                    <a:pt x="982140" y="5429955"/>
                  </a:cubicBezTo>
                  <a:cubicBezTo>
                    <a:pt x="865488" y="5550369"/>
                    <a:pt x="782705" y="5554133"/>
                    <a:pt x="733787" y="5757333"/>
                  </a:cubicBezTo>
                  <a:cubicBezTo>
                    <a:pt x="684869" y="5960533"/>
                    <a:pt x="667933" y="6459127"/>
                    <a:pt x="688630" y="6649157"/>
                  </a:cubicBezTo>
                </a:path>
              </a:pathLst>
            </a:cu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67" name="テキスト ボックス 166"/>
            <p:cNvSpPr txBox="1"/>
            <p:nvPr/>
          </p:nvSpPr>
          <p:spPr>
            <a:xfrm>
              <a:off x="3620499" y="2072570"/>
              <a:ext cx="517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5</a:t>
              </a:r>
              <a:endParaRPr kumimoji="1" lang="ja-JP" altLang="en-US" dirty="0"/>
            </a:p>
          </p:txBody>
        </p:sp>
        <p:sp>
          <p:nvSpPr>
            <p:cNvPr id="168" name="フリーフォーム 167"/>
            <p:cNvSpPr/>
            <p:nvPr/>
          </p:nvSpPr>
          <p:spPr>
            <a:xfrm flipH="1">
              <a:off x="4157427" y="2055399"/>
              <a:ext cx="79305" cy="504529"/>
            </a:xfrm>
            <a:custGeom>
              <a:avLst/>
              <a:gdLst>
                <a:gd name="connsiteX0" fmla="*/ 11296 w 1478851"/>
                <a:gd name="connsiteY0" fmla="*/ 0 h 6197600"/>
                <a:gd name="connsiteX1" fmla="*/ 1478851 w 1478851"/>
                <a:gd name="connsiteY1" fmla="*/ 666044 h 6197600"/>
                <a:gd name="connsiteX2" fmla="*/ 11296 w 1478851"/>
                <a:gd name="connsiteY2" fmla="*/ 1253067 h 6197600"/>
                <a:gd name="connsiteX3" fmla="*/ 1433696 w 1478851"/>
                <a:gd name="connsiteY3" fmla="*/ 1919111 h 6197600"/>
                <a:gd name="connsiteX4" fmla="*/ 7 w 1478851"/>
                <a:gd name="connsiteY4" fmla="*/ 2280355 h 6197600"/>
                <a:gd name="connsiteX5" fmla="*/ 1456273 w 1478851"/>
                <a:gd name="connsiteY5" fmla="*/ 2675467 h 6197600"/>
                <a:gd name="connsiteX6" fmla="*/ 11296 w 1478851"/>
                <a:gd name="connsiteY6" fmla="*/ 3014133 h 6197600"/>
                <a:gd name="connsiteX7" fmla="*/ 1467562 w 1478851"/>
                <a:gd name="connsiteY7" fmla="*/ 3420533 h 6197600"/>
                <a:gd name="connsiteX8" fmla="*/ 11296 w 1478851"/>
                <a:gd name="connsiteY8" fmla="*/ 3702755 h 6197600"/>
                <a:gd name="connsiteX9" fmla="*/ 1444985 w 1478851"/>
                <a:gd name="connsiteY9" fmla="*/ 4165600 h 6197600"/>
                <a:gd name="connsiteX10" fmla="*/ 11296 w 1478851"/>
                <a:gd name="connsiteY10" fmla="*/ 4436533 h 6197600"/>
                <a:gd name="connsiteX11" fmla="*/ 1433696 w 1478851"/>
                <a:gd name="connsiteY11" fmla="*/ 5012267 h 6197600"/>
                <a:gd name="connsiteX12" fmla="*/ 857962 w 1478851"/>
                <a:gd name="connsiteY12" fmla="*/ 5226755 h 6197600"/>
                <a:gd name="connsiteX13" fmla="*/ 609607 w 1478851"/>
                <a:gd name="connsiteY13" fmla="*/ 5655733 h 6197600"/>
                <a:gd name="connsiteX14" fmla="*/ 609607 w 1478851"/>
                <a:gd name="connsiteY14" fmla="*/ 6197600 h 6197600"/>
                <a:gd name="connsiteX0" fmla="*/ 11296 w 1478852"/>
                <a:gd name="connsiteY0" fmla="*/ 0 h 6197600"/>
                <a:gd name="connsiteX1" fmla="*/ 1478851 w 1478852"/>
                <a:gd name="connsiteY1" fmla="*/ 666044 h 6197600"/>
                <a:gd name="connsiteX2" fmla="*/ 22585 w 1478852"/>
                <a:gd name="connsiteY2" fmla="*/ 1038578 h 6197600"/>
                <a:gd name="connsiteX3" fmla="*/ 1433696 w 1478852"/>
                <a:gd name="connsiteY3" fmla="*/ 1919111 h 6197600"/>
                <a:gd name="connsiteX4" fmla="*/ 7 w 1478852"/>
                <a:gd name="connsiteY4" fmla="*/ 2280355 h 6197600"/>
                <a:gd name="connsiteX5" fmla="*/ 1456273 w 1478852"/>
                <a:gd name="connsiteY5" fmla="*/ 2675467 h 6197600"/>
                <a:gd name="connsiteX6" fmla="*/ 11296 w 1478852"/>
                <a:gd name="connsiteY6" fmla="*/ 3014133 h 6197600"/>
                <a:gd name="connsiteX7" fmla="*/ 1467562 w 1478852"/>
                <a:gd name="connsiteY7" fmla="*/ 3420533 h 6197600"/>
                <a:gd name="connsiteX8" fmla="*/ 11296 w 1478852"/>
                <a:gd name="connsiteY8" fmla="*/ 3702755 h 6197600"/>
                <a:gd name="connsiteX9" fmla="*/ 1444985 w 1478852"/>
                <a:gd name="connsiteY9" fmla="*/ 4165600 h 6197600"/>
                <a:gd name="connsiteX10" fmla="*/ 11296 w 1478852"/>
                <a:gd name="connsiteY10" fmla="*/ 4436533 h 6197600"/>
                <a:gd name="connsiteX11" fmla="*/ 1433696 w 1478852"/>
                <a:gd name="connsiteY11" fmla="*/ 5012267 h 6197600"/>
                <a:gd name="connsiteX12" fmla="*/ 857962 w 1478852"/>
                <a:gd name="connsiteY12" fmla="*/ 5226755 h 6197600"/>
                <a:gd name="connsiteX13" fmla="*/ 609607 w 1478852"/>
                <a:gd name="connsiteY13" fmla="*/ 5655733 h 6197600"/>
                <a:gd name="connsiteX14" fmla="*/ 609607 w 1478852"/>
                <a:gd name="connsiteY14" fmla="*/ 6197600 h 6197600"/>
                <a:gd name="connsiteX0" fmla="*/ 11291 w 1478847"/>
                <a:gd name="connsiteY0" fmla="*/ 0 h 6197600"/>
                <a:gd name="connsiteX1" fmla="*/ 1478846 w 1478847"/>
                <a:gd name="connsiteY1" fmla="*/ 666044 h 6197600"/>
                <a:gd name="connsiteX2" fmla="*/ 22580 w 1478847"/>
                <a:gd name="connsiteY2" fmla="*/ 1038578 h 6197600"/>
                <a:gd name="connsiteX3" fmla="*/ 1467558 w 1478847"/>
                <a:gd name="connsiteY3" fmla="*/ 1648178 h 6197600"/>
                <a:gd name="connsiteX4" fmla="*/ 2 w 1478847"/>
                <a:gd name="connsiteY4" fmla="*/ 2280355 h 6197600"/>
                <a:gd name="connsiteX5" fmla="*/ 1456268 w 1478847"/>
                <a:gd name="connsiteY5" fmla="*/ 2675467 h 6197600"/>
                <a:gd name="connsiteX6" fmla="*/ 11291 w 1478847"/>
                <a:gd name="connsiteY6" fmla="*/ 3014133 h 6197600"/>
                <a:gd name="connsiteX7" fmla="*/ 1467557 w 1478847"/>
                <a:gd name="connsiteY7" fmla="*/ 3420533 h 6197600"/>
                <a:gd name="connsiteX8" fmla="*/ 11291 w 1478847"/>
                <a:gd name="connsiteY8" fmla="*/ 3702755 h 6197600"/>
                <a:gd name="connsiteX9" fmla="*/ 1444980 w 1478847"/>
                <a:gd name="connsiteY9" fmla="*/ 4165600 h 6197600"/>
                <a:gd name="connsiteX10" fmla="*/ 11291 w 1478847"/>
                <a:gd name="connsiteY10" fmla="*/ 4436533 h 6197600"/>
                <a:gd name="connsiteX11" fmla="*/ 1433691 w 1478847"/>
                <a:gd name="connsiteY11" fmla="*/ 5012267 h 6197600"/>
                <a:gd name="connsiteX12" fmla="*/ 857957 w 1478847"/>
                <a:gd name="connsiteY12" fmla="*/ 5226755 h 6197600"/>
                <a:gd name="connsiteX13" fmla="*/ 609602 w 1478847"/>
                <a:gd name="connsiteY13" fmla="*/ 5655733 h 6197600"/>
                <a:gd name="connsiteX14" fmla="*/ 609602 w 1478847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56275 w 1467564"/>
                <a:gd name="connsiteY3" fmla="*/ 1648178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4289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44986 w 1456274"/>
                <a:gd name="connsiteY3" fmla="*/ 1535289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33697 w 1456274"/>
                <a:gd name="connsiteY3" fmla="*/ 1343377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56267 w 1467556"/>
                <a:gd name="connsiteY5" fmla="*/ 2675467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702755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815644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90134"/>
                <a:gd name="connsiteY0" fmla="*/ 0 h 6197600"/>
                <a:gd name="connsiteX1" fmla="*/ 1444979 w 1490134"/>
                <a:gd name="connsiteY1" fmla="*/ 417690 h 6197600"/>
                <a:gd name="connsiteX2" fmla="*/ 22579 w 1490134"/>
                <a:gd name="connsiteY2" fmla="*/ 869244 h 6197600"/>
                <a:gd name="connsiteX3" fmla="*/ 1444979 w 1490134"/>
                <a:gd name="connsiteY3" fmla="*/ 1343377 h 6197600"/>
                <a:gd name="connsiteX4" fmla="*/ 1 w 1490134"/>
                <a:gd name="connsiteY4" fmla="*/ 1896532 h 6197600"/>
                <a:gd name="connsiteX5" fmla="*/ 1433690 w 1490134"/>
                <a:gd name="connsiteY5" fmla="*/ 2393244 h 6197600"/>
                <a:gd name="connsiteX6" fmla="*/ 22579 w 1490134"/>
                <a:gd name="connsiteY6" fmla="*/ 2935111 h 6197600"/>
                <a:gd name="connsiteX7" fmla="*/ 1467556 w 1490134"/>
                <a:gd name="connsiteY7" fmla="*/ 3420533 h 6197600"/>
                <a:gd name="connsiteX8" fmla="*/ 11290 w 1490134"/>
                <a:gd name="connsiteY8" fmla="*/ 3815644 h 6197600"/>
                <a:gd name="connsiteX9" fmla="*/ 1490134 w 1490134"/>
                <a:gd name="connsiteY9" fmla="*/ 4402666 h 6197600"/>
                <a:gd name="connsiteX10" fmla="*/ 11290 w 1490134"/>
                <a:gd name="connsiteY10" fmla="*/ 4436533 h 6197600"/>
                <a:gd name="connsiteX11" fmla="*/ 1433690 w 1490134"/>
                <a:gd name="connsiteY11" fmla="*/ 5012267 h 6197600"/>
                <a:gd name="connsiteX12" fmla="*/ 857956 w 1490134"/>
                <a:gd name="connsiteY12" fmla="*/ 5226755 h 6197600"/>
                <a:gd name="connsiteX13" fmla="*/ 609601 w 1490134"/>
                <a:gd name="connsiteY13" fmla="*/ 5655733 h 6197600"/>
                <a:gd name="connsiteX14" fmla="*/ 609601 w 1490134"/>
                <a:gd name="connsiteY14" fmla="*/ 6197600 h 6197600"/>
                <a:gd name="connsiteX0" fmla="*/ 11339 w 1490184"/>
                <a:gd name="connsiteY0" fmla="*/ 0 h 6197600"/>
                <a:gd name="connsiteX1" fmla="*/ 1445028 w 1490184"/>
                <a:gd name="connsiteY1" fmla="*/ 417690 h 6197600"/>
                <a:gd name="connsiteX2" fmla="*/ 22628 w 1490184"/>
                <a:gd name="connsiteY2" fmla="*/ 869244 h 6197600"/>
                <a:gd name="connsiteX3" fmla="*/ 1445028 w 1490184"/>
                <a:gd name="connsiteY3" fmla="*/ 1343377 h 6197600"/>
                <a:gd name="connsiteX4" fmla="*/ 50 w 1490184"/>
                <a:gd name="connsiteY4" fmla="*/ 1896532 h 6197600"/>
                <a:gd name="connsiteX5" fmla="*/ 1433739 w 1490184"/>
                <a:gd name="connsiteY5" fmla="*/ 2393244 h 6197600"/>
                <a:gd name="connsiteX6" fmla="*/ 22628 w 1490184"/>
                <a:gd name="connsiteY6" fmla="*/ 2935111 h 6197600"/>
                <a:gd name="connsiteX7" fmla="*/ 1467605 w 1490184"/>
                <a:gd name="connsiteY7" fmla="*/ 3420533 h 6197600"/>
                <a:gd name="connsiteX8" fmla="*/ 11339 w 1490184"/>
                <a:gd name="connsiteY8" fmla="*/ 3815644 h 6197600"/>
                <a:gd name="connsiteX9" fmla="*/ 1490183 w 1490184"/>
                <a:gd name="connsiteY9" fmla="*/ 4402666 h 6197600"/>
                <a:gd name="connsiteX10" fmla="*/ 50 w 1490184"/>
                <a:gd name="connsiteY10" fmla="*/ 4718755 h 6197600"/>
                <a:gd name="connsiteX11" fmla="*/ 1433739 w 1490184"/>
                <a:gd name="connsiteY11" fmla="*/ 5012267 h 6197600"/>
                <a:gd name="connsiteX12" fmla="*/ 858005 w 1490184"/>
                <a:gd name="connsiteY12" fmla="*/ 5226755 h 6197600"/>
                <a:gd name="connsiteX13" fmla="*/ 609650 w 1490184"/>
                <a:gd name="connsiteY13" fmla="*/ 5655733 h 6197600"/>
                <a:gd name="connsiteX14" fmla="*/ 609650 w 1490184"/>
                <a:gd name="connsiteY14" fmla="*/ 6197600 h 6197600"/>
                <a:gd name="connsiteX0" fmla="*/ 11291 w 1522167"/>
                <a:gd name="connsiteY0" fmla="*/ 0 h 6197600"/>
                <a:gd name="connsiteX1" fmla="*/ 1444980 w 1522167"/>
                <a:gd name="connsiteY1" fmla="*/ 417690 h 6197600"/>
                <a:gd name="connsiteX2" fmla="*/ 22580 w 1522167"/>
                <a:gd name="connsiteY2" fmla="*/ 869244 h 6197600"/>
                <a:gd name="connsiteX3" fmla="*/ 1444980 w 1522167"/>
                <a:gd name="connsiteY3" fmla="*/ 1343377 h 6197600"/>
                <a:gd name="connsiteX4" fmla="*/ 2 w 1522167"/>
                <a:gd name="connsiteY4" fmla="*/ 1896532 h 6197600"/>
                <a:gd name="connsiteX5" fmla="*/ 1433691 w 1522167"/>
                <a:gd name="connsiteY5" fmla="*/ 2393244 h 6197600"/>
                <a:gd name="connsiteX6" fmla="*/ 22580 w 1522167"/>
                <a:gd name="connsiteY6" fmla="*/ 2935111 h 6197600"/>
                <a:gd name="connsiteX7" fmla="*/ 1467557 w 1522167"/>
                <a:gd name="connsiteY7" fmla="*/ 3420533 h 6197600"/>
                <a:gd name="connsiteX8" fmla="*/ 11291 w 1522167"/>
                <a:gd name="connsiteY8" fmla="*/ 3815644 h 6197600"/>
                <a:gd name="connsiteX9" fmla="*/ 1490135 w 1522167"/>
                <a:gd name="connsiteY9" fmla="*/ 4402666 h 6197600"/>
                <a:gd name="connsiteX10" fmla="*/ 2 w 1522167"/>
                <a:gd name="connsiteY10" fmla="*/ 4718755 h 6197600"/>
                <a:gd name="connsiteX11" fmla="*/ 1501424 w 1522167"/>
                <a:gd name="connsiteY11" fmla="*/ 5249334 h 6197600"/>
                <a:gd name="connsiteX12" fmla="*/ 857957 w 1522167"/>
                <a:gd name="connsiteY12" fmla="*/ 5226755 h 6197600"/>
                <a:gd name="connsiteX13" fmla="*/ 609602 w 1522167"/>
                <a:gd name="connsiteY13" fmla="*/ 5655733 h 6197600"/>
                <a:gd name="connsiteX14" fmla="*/ 609602 w 1522167"/>
                <a:gd name="connsiteY14" fmla="*/ 6197600 h 6197600"/>
                <a:gd name="connsiteX0" fmla="*/ 11291 w 1500130"/>
                <a:gd name="connsiteY0" fmla="*/ 0 h 6197600"/>
                <a:gd name="connsiteX1" fmla="*/ 1444980 w 1500130"/>
                <a:gd name="connsiteY1" fmla="*/ 417690 h 6197600"/>
                <a:gd name="connsiteX2" fmla="*/ 22580 w 1500130"/>
                <a:gd name="connsiteY2" fmla="*/ 869244 h 6197600"/>
                <a:gd name="connsiteX3" fmla="*/ 1444980 w 1500130"/>
                <a:gd name="connsiteY3" fmla="*/ 1343377 h 6197600"/>
                <a:gd name="connsiteX4" fmla="*/ 2 w 1500130"/>
                <a:gd name="connsiteY4" fmla="*/ 1896532 h 6197600"/>
                <a:gd name="connsiteX5" fmla="*/ 1433691 w 1500130"/>
                <a:gd name="connsiteY5" fmla="*/ 2393244 h 6197600"/>
                <a:gd name="connsiteX6" fmla="*/ 22580 w 1500130"/>
                <a:gd name="connsiteY6" fmla="*/ 2935111 h 6197600"/>
                <a:gd name="connsiteX7" fmla="*/ 1467557 w 1500130"/>
                <a:gd name="connsiteY7" fmla="*/ 3420533 h 6197600"/>
                <a:gd name="connsiteX8" fmla="*/ 11291 w 1500130"/>
                <a:gd name="connsiteY8" fmla="*/ 3815644 h 6197600"/>
                <a:gd name="connsiteX9" fmla="*/ 1490135 w 1500130"/>
                <a:gd name="connsiteY9" fmla="*/ 4402666 h 6197600"/>
                <a:gd name="connsiteX10" fmla="*/ 2 w 1500130"/>
                <a:gd name="connsiteY10" fmla="*/ 4718755 h 6197600"/>
                <a:gd name="connsiteX11" fmla="*/ 1478847 w 1500130"/>
                <a:gd name="connsiteY11" fmla="*/ 5204178 h 6197600"/>
                <a:gd name="connsiteX12" fmla="*/ 857957 w 1500130"/>
                <a:gd name="connsiteY12" fmla="*/ 5226755 h 6197600"/>
                <a:gd name="connsiteX13" fmla="*/ 609602 w 1500130"/>
                <a:gd name="connsiteY13" fmla="*/ 5655733 h 6197600"/>
                <a:gd name="connsiteX14" fmla="*/ 609602 w 1500130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57987 w 1490166"/>
                <a:gd name="connsiteY12" fmla="*/ 52267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0 w 1490165"/>
                <a:gd name="connsiteY0" fmla="*/ 0 h 6197600"/>
                <a:gd name="connsiteX1" fmla="*/ 1445009 w 1490165"/>
                <a:gd name="connsiteY1" fmla="*/ 417690 h 6197600"/>
                <a:gd name="connsiteX2" fmla="*/ 22609 w 1490165"/>
                <a:gd name="connsiteY2" fmla="*/ 869244 h 6197600"/>
                <a:gd name="connsiteX3" fmla="*/ 1445009 w 1490165"/>
                <a:gd name="connsiteY3" fmla="*/ 1343377 h 6197600"/>
                <a:gd name="connsiteX4" fmla="*/ 31 w 1490165"/>
                <a:gd name="connsiteY4" fmla="*/ 1896532 h 6197600"/>
                <a:gd name="connsiteX5" fmla="*/ 1433720 w 1490165"/>
                <a:gd name="connsiteY5" fmla="*/ 2393244 h 6197600"/>
                <a:gd name="connsiteX6" fmla="*/ 22609 w 1490165"/>
                <a:gd name="connsiteY6" fmla="*/ 2935111 h 6197600"/>
                <a:gd name="connsiteX7" fmla="*/ 1467586 w 1490165"/>
                <a:gd name="connsiteY7" fmla="*/ 3420533 h 6197600"/>
                <a:gd name="connsiteX8" fmla="*/ 11320 w 1490165"/>
                <a:gd name="connsiteY8" fmla="*/ 3815644 h 6197600"/>
                <a:gd name="connsiteX9" fmla="*/ 1490164 w 1490165"/>
                <a:gd name="connsiteY9" fmla="*/ 4402666 h 6197600"/>
                <a:gd name="connsiteX10" fmla="*/ 31 w 1490165"/>
                <a:gd name="connsiteY10" fmla="*/ 4718755 h 6197600"/>
                <a:gd name="connsiteX11" fmla="*/ 1445009 w 1490165"/>
                <a:gd name="connsiteY11" fmla="*/ 5192890 h 6197600"/>
                <a:gd name="connsiteX12" fmla="*/ 857986 w 1490165"/>
                <a:gd name="connsiteY12" fmla="*/ 5226755 h 6197600"/>
                <a:gd name="connsiteX13" fmla="*/ 609631 w 1490165"/>
                <a:gd name="connsiteY13" fmla="*/ 5655733 h 6197600"/>
                <a:gd name="connsiteX14" fmla="*/ 609631 w 1490165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54788 w 1490166"/>
                <a:gd name="connsiteY13" fmla="*/ 5870222 h 6197600"/>
                <a:gd name="connsiteX14" fmla="*/ 609632 w 1490166"/>
                <a:gd name="connsiteY14" fmla="*/ 6197600 h 6197600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54788 w 1490166"/>
                <a:gd name="connsiteY13" fmla="*/ 5870222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54788 w 1490166"/>
                <a:gd name="connsiteY13" fmla="*/ 5791199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982164 w 1490166"/>
                <a:gd name="connsiteY12" fmla="*/ 5486399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32 w 1490166"/>
                <a:gd name="connsiteY4" fmla="*/ 1896532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806221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32 w 1490166"/>
                <a:gd name="connsiteY6" fmla="*/ 2777067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292 w 1477165"/>
                <a:gd name="connsiteY0" fmla="*/ 0 h 6705601"/>
                <a:gd name="connsiteX1" fmla="*/ 1444981 w 1477165"/>
                <a:gd name="connsiteY1" fmla="*/ 417690 h 6705601"/>
                <a:gd name="connsiteX2" fmla="*/ 22581 w 1477165"/>
                <a:gd name="connsiteY2" fmla="*/ 869244 h 6705601"/>
                <a:gd name="connsiteX3" fmla="*/ 1444981 w 1477165"/>
                <a:gd name="connsiteY3" fmla="*/ 1343377 h 6705601"/>
                <a:gd name="connsiteX4" fmla="*/ 11292 w 1477165"/>
                <a:gd name="connsiteY4" fmla="*/ 1783643 h 6705601"/>
                <a:gd name="connsiteX5" fmla="*/ 1456269 w 1477165"/>
                <a:gd name="connsiteY5" fmla="*/ 2291644 h 6705601"/>
                <a:gd name="connsiteX6" fmla="*/ 3 w 1477165"/>
                <a:gd name="connsiteY6" fmla="*/ 2777067 h 6705601"/>
                <a:gd name="connsiteX7" fmla="*/ 1444980 w 1477165"/>
                <a:gd name="connsiteY7" fmla="*/ 3262489 h 6705601"/>
                <a:gd name="connsiteX8" fmla="*/ 11292 w 1477165"/>
                <a:gd name="connsiteY8" fmla="*/ 3815644 h 6705601"/>
                <a:gd name="connsiteX9" fmla="*/ 1456270 w 1477165"/>
                <a:gd name="connsiteY9" fmla="*/ 4233332 h 6705601"/>
                <a:gd name="connsiteX10" fmla="*/ 3 w 1477165"/>
                <a:gd name="connsiteY10" fmla="*/ 4718755 h 6705601"/>
                <a:gd name="connsiteX11" fmla="*/ 1444981 w 1477165"/>
                <a:gd name="connsiteY11" fmla="*/ 5192890 h 6705601"/>
                <a:gd name="connsiteX12" fmla="*/ 982135 w 1477165"/>
                <a:gd name="connsiteY12" fmla="*/ 5486399 h 6705601"/>
                <a:gd name="connsiteX13" fmla="*/ 733782 w 1477165"/>
                <a:gd name="connsiteY13" fmla="*/ 5813777 h 6705601"/>
                <a:gd name="connsiteX14" fmla="*/ 688625 w 1477165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718755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639733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66371" h="6649157">
                  <a:moveTo>
                    <a:pt x="22586" y="0"/>
                  </a:moveTo>
                  <a:cubicBezTo>
                    <a:pt x="812807" y="115711"/>
                    <a:pt x="1444986" y="225779"/>
                    <a:pt x="1444986" y="361246"/>
                  </a:cubicBezTo>
                  <a:cubicBezTo>
                    <a:pt x="1444986" y="496713"/>
                    <a:pt x="22586" y="658519"/>
                    <a:pt x="22586" y="812800"/>
                  </a:cubicBezTo>
                  <a:cubicBezTo>
                    <a:pt x="22586" y="967081"/>
                    <a:pt x="1446868" y="1115718"/>
                    <a:pt x="1444986" y="1286933"/>
                  </a:cubicBezTo>
                  <a:cubicBezTo>
                    <a:pt x="1443105" y="1458148"/>
                    <a:pt x="9416" y="1569155"/>
                    <a:pt x="11297" y="1727199"/>
                  </a:cubicBezTo>
                  <a:cubicBezTo>
                    <a:pt x="13178" y="1885243"/>
                    <a:pt x="1454393" y="2112904"/>
                    <a:pt x="1456274" y="2235200"/>
                  </a:cubicBezTo>
                  <a:cubicBezTo>
                    <a:pt x="1458156" y="2357496"/>
                    <a:pt x="1889" y="2558816"/>
                    <a:pt x="8" y="2720623"/>
                  </a:cubicBezTo>
                  <a:cubicBezTo>
                    <a:pt x="-1873" y="2882430"/>
                    <a:pt x="1443104" y="3032949"/>
                    <a:pt x="1444985" y="3206045"/>
                  </a:cubicBezTo>
                  <a:cubicBezTo>
                    <a:pt x="1446866" y="3379141"/>
                    <a:pt x="9415" y="3597393"/>
                    <a:pt x="11297" y="3759200"/>
                  </a:cubicBezTo>
                  <a:cubicBezTo>
                    <a:pt x="13179" y="3921007"/>
                    <a:pt x="1458156" y="4039540"/>
                    <a:pt x="1456275" y="4176888"/>
                  </a:cubicBezTo>
                  <a:cubicBezTo>
                    <a:pt x="1454394" y="4314236"/>
                    <a:pt x="3771" y="4440296"/>
                    <a:pt x="8" y="4583289"/>
                  </a:cubicBezTo>
                  <a:cubicBezTo>
                    <a:pt x="-3755" y="4726282"/>
                    <a:pt x="1270008" y="4893735"/>
                    <a:pt x="1433697" y="5034846"/>
                  </a:cubicBezTo>
                  <a:cubicBezTo>
                    <a:pt x="1597386" y="5175957"/>
                    <a:pt x="1098792" y="5309541"/>
                    <a:pt x="982140" y="5429955"/>
                  </a:cubicBezTo>
                  <a:cubicBezTo>
                    <a:pt x="865488" y="5550369"/>
                    <a:pt x="782705" y="5554133"/>
                    <a:pt x="733787" y="5757333"/>
                  </a:cubicBezTo>
                  <a:cubicBezTo>
                    <a:pt x="684869" y="5960533"/>
                    <a:pt x="667933" y="6459127"/>
                    <a:pt x="688630" y="6649157"/>
                  </a:cubicBezTo>
                </a:path>
              </a:pathLst>
            </a:cu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69" name="テキスト ボックス 168"/>
            <p:cNvSpPr txBox="1"/>
            <p:nvPr/>
          </p:nvSpPr>
          <p:spPr>
            <a:xfrm>
              <a:off x="4174820" y="2084284"/>
              <a:ext cx="517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6</a:t>
              </a:r>
              <a:endParaRPr kumimoji="1" lang="ja-JP" altLang="en-US" dirty="0"/>
            </a:p>
          </p:txBody>
        </p:sp>
        <p:sp>
          <p:nvSpPr>
            <p:cNvPr id="170" name="フリーフォーム 169"/>
            <p:cNvSpPr/>
            <p:nvPr/>
          </p:nvSpPr>
          <p:spPr>
            <a:xfrm flipH="1">
              <a:off x="4688883" y="2062127"/>
              <a:ext cx="79305" cy="504529"/>
            </a:xfrm>
            <a:custGeom>
              <a:avLst/>
              <a:gdLst>
                <a:gd name="connsiteX0" fmla="*/ 11296 w 1478851"/>
                <a:gd name="connsiteY0" fmla="*/ 0 h 6197600"/>
                <a:gd name="connsiteX1" fmla="*/ 1478851 w 1478851"/>
                <a:gd name="connsiteY1" fmla="*/ 666044 h 6197600"/>
                <a:gd name="connsiteX2" fmla="*/ 11296 w 1478851"/>
                <a:gd name="connsiteY2" fmla="*/ 1253067 h 6197600"/>
                <a:gd name="connsiteX3" fmla="*/ 1433696 w 1478851"/>
                <a:gd name="connsiteY3" fmla="*/ 1919111 h 6197600"/>
                <a:gd name="connsiteX4" fmla="*/ 7 w 1478851"/>
                <a:gd name="connsiteY4" fmla="*/ 2280355 h 6197600"/>
                <a:gd name="connsiteX5" fmla="*/ 1456273 w 1478851"/>
                <a:gd name="connsiteY5" fmla="*/ 2675467 h 6197600"/>
                <a:gd name="connsiteX6" fmla="*/ 11296 w 1478851"/>
                <a:gd name="connsiteY6" fmla="*/ 3014133 h 6197600"/>
                <a:gd name="connsiteX7" fmla="*/ 1467562 w 1478851"/>
                <a:gd name="connsiteY7" fmla="*/ 3420533 h 6197600"/>
                <a:gd name="connsiteX8" fmla="*/ 11296 w 1478851"/>
                <a:gd name="connsiteY8" fmla="*/ 3702755 h 6197600"/>
                <a:gd name="connsiteX9" fmla="*/ 1444985 w 1478851"/>
                <a:gd name="connsiteY9" fmla="*/ 4165600 h 6197600"/>
                <a:gd name="connsiteX10" fmla="*/ 11296 w 1478851"/>
                <a:gd name="connsiteY10" fmla="*/ 4436533 h 6197600"/>
                <a:gd name="connsiteX11" fmla="*/ 1433696 w 1478851"/>
                <a:gd name="connsiteY11" fmla="*/ 5012267 h 6197600"/>
                <a:gd name="connsiteX12" fmla="*/ 857962 w 1478851"/>
                <a:gd name="connsiteY12" fmla="*/ 5226755 h 6197600"/>
                <a:gd name="connsiteX13" fmla="*/ 609607 w 1478851"/>
                <a:gd name="connsiteY13" fmla="*/ 5655733 h 6197600"/>
                <a:gd name="connsiteX14" fmla="*/ 609607 w 1478851"/>
                <a:gd name="connsiteY14" fmla="*/ 6197600 h 6197600"/>
                <a:gd name="connsiteX0" fmla="*/ 11296 w 1478852"/>
                <a:gd name="connsiteY0" fmla="*/ 0 h 6197600"/>
                <a:gd name="connsiteX1" fmla="*/ 1478851 w 1478852"/>
                <a:gd name="connsiteY1" fmla="*/ 666044 h 6197600"/>
                <a:gd name="connsiteX2" fmla="*/ 22585 w 1478852"/>
                <a:gd name="connsiteY2" fmla="*/ 1038578 h 6197600"/>
                <a:gd name="connsiteX3" fmla="*/ 1433696 w 1478852"/>
                <a:gd name="connsiteY3" fmla="*/ 1919111 h 6197600"/>
                <a:gd name="connsiteX4" fmla="*/ 7 w 1478852"/>
                <a:gd name="connsiteY4" fmla="*/ 2280355 h 6197600"/>
                <a:gd name="connsiteX5" fmla="*/ 1456273 w 1478852"/>
                <a:gd name="connsiteY5" fmla="*/ 2675467 h 6197600"/>
                <a:gd name="connsiteX6" fmla="*/ 11296 w 1478852"/>
                <a:gd name="connsiteY6" fmla="*/ 3014133 h 6197600"/>
                <a:gd name="connsiteX7" fmla="*/ 1467562 w 1478852"/>
                <a:gd name="connsiteY7" fmla="*/ 3420533 h 6197600"/>
                <a:gd name="connsiteX8" fmla="*/ 11296 w 1478852"/>
                <a:gd name="connsiteY8" fmla="*/ 3702755 h 6197600"/>
                <a:gd name="connsiteX9" fmla="*/ 1444985 w 1478852"/>
                <a:gd name="connsiteY9" fmla="*/ 4165600 h 6197600"/>
                <a:gd name="connsiteX10" fmla="*/ 11296 w 1478852"/>
                <a:gd name="connsiteY10" fmla="*/ 4436533 h 6197600"/>
                <a:gd name="connsiteX11" fmla="*/ 1433696 w 1478852"/>
                <a:gd name="connsiteY11" fmla="*/ 5012267 h 6197600"/>
                <a:gd name="connsiteX12" fmla="*/ 857962 w 1478852"/>
                <a:gd name="connsiteY12" fmla="*/ 5226755 h 6197600"/>
                <a:gd name="connsiteX13" fmla="*/ 609607 w 1478852"/>
                <a:gd name="connsiteY13" fmla="*/ 5655733 h 6197600"/>
                <a:gd name="connsiteX14" fmla="*/ 609607 w 1478852"/>
                <a:gd name="connsiteY14" fmla="*/ 6197600 h 6197600"/>
                <a:gd name="connsiteX0" fmla="*/ 11291 w 1478847"/>
                <a:gd name="connsiteY0" fmla="*/ 0 h 6197600"/>
                <a:gd name="connsiteX1" fmla="*/ 1478846 w 1478847"/>
                <a:gd name="connsiteY1" fmla="*/ 666044 h 6197600"/>
                <a:gd name="connsiteX2" fmla="*/ 22580 w 1478847"/>
                <a:gd name="connsiteY2" fmla="*/ 1038578 h 6197600"/>
                <a:gd name="connsiteX3" fmla="*/ 1467558 w 1478847"/>
                <a:gd name="connsiteY3" fmla="*/ 1648178 h 6197600"/>
                <a:gd name="connsiteX4" fmla="*/ 2 w 1478847"/>
                <a:gd name="connsiteY4" fmla="*/ 2280355 h 6197600"/>
                <a:gd name="connsiteX5" fmla="*/ 1456268 w 1478847"/>
                <a:gd name="connsiteY5" fmla="*/ 2675467 h 6197600"/>
                <a:gd name="connsiteX6" fmla="*/ 11291 w 1478847"/>
                <a:gd name="connsiteY6" fmla="*/ 3014133 h 6197600"/>
                <a:gd name="connsiteX7" fmla="*/ 1467557 w 1478847"/>
                <a:gd name="connsiteY7" fmla="*/ 3420533 h 6197600"/>
                <a:gd name="connsiteX8" fmla="*/ 11291 w 1478847"/>
                <a:gd name="connsiteY8" fmla="*/ 3702755 h 6197600"/>
                <a:gd name="connsiteX9" fmla="*/ 1444980 w 1478847"/>
                <a:gd name="connsiteY9" fmla="*/ 4165600 h 6197600"/>
                <a:gd name="connsiteX10" fmla="*/ 11291 w 1478847"/>
                <a:gd name="connsiteY10" fmla="*/ 4436533 h 6197600"/>
                <a:gd name="connsiteX11" fmla="*/ 1433691 w 1478847"/>
                <a:gd name="connsiteY11" fmla="*/ 5012267 h 6197600"/>
                <a:gd name="connsiteX12" fmla="*/ 857957 w 1478847"/>
                <a:gd name="connsiteY12" fmla="*/ 5226755 h 6197600"/>
                <a:gd name="connsiteX13" fmla="*/ 609602 w 1478847"/>
                <a:gd name="connsiteY13" fmla="*/ 5655733 h 6197600"/>
                <a:gd name="connsiteX14" fmla="*/ 609602 w 1478847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56275 w 1467564"/>
                <a:gd name="connsiteY3" fmla="*/ 1648178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4289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44986 w 1456274"/>
                <a:gd name="connsiteY3" fmla="*/ 1535289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33697 w 1456274"/>
                <a:gd name="connsiteY3" fmla="*/ 1343377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56267 w 1467556"/>
                <a:gd name="connsiteY5" fmla="*/ 2675467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702755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815644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90134"/>
                <a:gd name="connsiteY0" fmla="*/ 0 h 6197600"/>
                <a:gd name="connsiteX1" fmla="*/ 1444979 w 1490134"/>
                <a:gd name="connsiteY1" fmla="*/ 417690 h 6197600"/>
                <a:gd name="connsiteX2" fmla="*/ 22579 w 1490134"/>
                <a:gd name="connsiteY2" fmla="*/ 869244 h 6197600"/>
                <a:gd name="connsiteX3" fmla="*/ 1444979 w 1490134"/>
                <a:gd name="connsiteY3" fmla="*/ 1343377 h 6197600"/>
                <a:gd name="connsiteX4" fmla="*/ 1 w 1490134"/>
                <a:gd name="connsiteY4" fmla="*/ 1896532 h 6197600"/>
                <a:gd name="connsiteX5" fmla="*/ 1433690 w 1490134"/>
                <a:gd name="connsiteY5" fmla="*/ 2393244 h 6197600"/>
                <a:gd name="connsiteX6" fmla="*/ 22579 w 1490134"/>
                <a:gd name="connsiteY6" fmla="*/ 2935111 h 6197600"/>
                <a:gd name="connsiteX7" fmla="*/ 1467556 w 1490134"/>
                <a:gd name="connsiteY7" fmla="*/ 3420533 h 6197600"/>
                <a:gd name="connsiteX8" fmla="*/ 11290 w 1490134"/>
                <a:gd name="connsiteY8" fmla="*/ 3815644 h 6197600"/>
                <a:gd name="connsiteX9" fmla="*/ 1490134 w 1490134"/>
                <a:gd name="connsiteY9" fmla="*/ 4402666 h 6197600"/>
                <a:gd name="connsiteX10" fmla="*/ 11290 w 1490134"/>
                <a:gd name="connsiteY10" fmla="*/ 4436533 h 6197600"/>
                <a:gd name="connsiteX11" fmla="*/ 1433690 w 1490134"/>
                <a:gd name="connsiteY11" fmla="*/ 5012267 h 6197600"/>
                <a:gd name="connsiteX12" fmla="*/ 857956 w 1490134"/>
                <a:gd name="connsiteY12" fmla="*/ 5226755 h 6197600"/>
                <a:gd name="connsiteX13" fmla="*/ 609601 w 1490134"/>
                <a:gd name="connsiteY13" fmla="*/ 5655733 h 6197600"/>
                <a:gd name="connsiteX14" fmla="*/ 609601 w 1490134"/>
                <a:gd name="connsiteY14" fmla="*/ 6197600 h 6197600"/>
                <a:gd name="connsiteX0" fmla="*/ 11339 w 1490184"/>
                <a:gd name="connsiteY0" fmla="*/ 0 h 6197600"/>
                <a:gd name="connsiteX1" fmla="*/ 1445028 w 1490184"/>
                <a:gd name="connsiteY1" fmla="*/ 417690 h 6197600"/>
                <a:gd name="connsiteX2" fmla="*/ 22628 w 1490184"/>
                <a:gd name="connsiteY2" fmla="*/ 869244 h 6197600"/>
                <a:gd name="connsiteX3" fmla="*/ 1445028 w 1490184"/>
                <a:gd name="connsiteY3" fmla="*/ 1343377 h 6197600"/>
                <a:gd name="connsiteX4" fmla="*/ 50 w 1490184"/>
                <a:gd name="connsiteY4" fmla="*/ 1896532 h 6197600"/>
                <a:gd name="connsiteX5" fmla="*/ 1433739 w 1490184"/>
                <a:gd name="connsiteY5" fmla="*/ 2393244 h 6197600"/>
                <a:gd name="connsiteX6" fmla="*/ 22628 w 1490184"/>
                <a:gd name="connsiteY6" fmla="*/ 2935111 h 6197600"/>
                <a:gd name="connsiteX7" fmla="*/ 1467605 w 1490184"/>
                <a:gd name="connsiteY7" fmla="*/ 3420533 h 6197600"/>
                <a:gd name="connsiteX8" fmla="*/ 11339 w 1490184"/>
                <a:gd name="connsiteY8" fmla="*/ 3815644 h 6197600"/>
                <a:gd name="connsiteX9" fmla="*/ 1490183 w 1490184"/>
                <a:gd name="connsiteY9" fmla="*/ 4402666 h 6197600"/>
                <a:gd name="connsiteX10" fmla="*/ 50 w 1490184"/>
                <a:gd name="connsiteY10" fmla="*/ 4718755 h 6197600"/>
                <a:gd name="connsiteX11" fmla="*/ 1433739 w 1490184"/>
                <a:gd name="connsiteY11" fmla="*/ 5012267 h 6197600"/>
                <a:gd name="connsiteX12" fmla="*/ 858005 w 1490184"/>
                <a:gd name="connsiteY12" fmla="*/ 5226755 h 6197600"/>
                <a:gd name="connsiteX13" fmla="*/ 609650 w 1490184"/>
                <a:gd name="connsiteY13" fmla="*/ 5655733 h 6197600"/>
                <a:gd name="connsiteX14" fmla="*/ 609650 w 1490184"/>
                <a:gd name="connsiteY14" fmla="*/ 6197600 h 6197600"/>
                <a:gd name="connsiteX0" fmla="*/ 11291 w 1522167"/>
                <a:gd name="connsiteY0" fmla="*/ 0 h 6197600"/>
                <a:gd name="connsiteX1" fmla="*/ 1444980 w 1522167"/>
                <a:gd name="connsiteY1" fmla="*/ 417690 h 6197600"/>
                <a:gd name="connsiteX2" fmla="*/ 22580 w 1522167"/>
                <a:gd name="connsiteY2" fmla="*/ 869244 h 6197600"/>
                <a:gd name="connsiteX3" fmla="*/ 1444980 w 1522167"/>
                <a:gd name="connsiteY3" fmla="*/ 1343377 h 6197600"/>
                <a:gd name="connsiteX4" fmla="*/ 2 w 1522167"/>
                <a:gd name="connsiteY4" fmla="*/ 1896532 h 6197600"/>
                <a:gd name="connsiteX5" fmla="*/ 1433691 w 1522167"/>
                <a:gd name="connsiteY5" fmla="*/ 2393244 h 6197600"/>
                <a:gd name="connsiteX6" fmla="*/ 22580 w 1522167"/>
                <a:gd name="connsiteY6" fmla="*/ 2935111 h 6197600"/>
                <a:gd name="connsiteX7" fmla="*/ 1467557 w 1522167"/>
                <a:gd name="connsiteY7" fmla="*/ 3420533 h 6197600"/>
                <a:gd name="connsiteX8" fmla="*/ 11291 w 1522167"/>
                <a:gd name="connsiteY8" fmla="*/ 3815644 h 6197600"/>
                <a:gd name="connsiteX9" fmla="*/ 1490135 w 1522167"/>
                <a:gd name="connsiteY9" fmla="*/ 4402666 h 6197600"/>
                <a:gd name="connsiteX10" fmla="*/ 2 w 1522167"/>
                <a:gd name="connsiteY10" fmla="*/ 4718755 h 6197600"/>
                <a:gd name="connsiteX11" fmla="*/ 1501424 w 1522167"/>
                <a:gd name="connsiteY11" fmla="*/ 5249334 h 6197600"/>
                <a:gd name="connsiteX12" fmla="*/ 857957 w 1522167"/>
                <a:gd name="connsiteY12" fmla="*/ 5226755 h 6197600"/>
                <a:gd name="connsiteX13" fmla="*/ 609602 w 1522167"/>
                <a:gd name="connsiteY13" fmla="*/ 5655733 h 6197600"/>
                <a:gd name="connsiteX14" fmla="*/ 609602 w 1522167"/>
                <a:gd name="connsiteY14" fmla="*/ 6197600 h 6197600"/>
                <a:gd name="connsiteX0" fmla="*/ 11291 w 1500130"/>
                <a:gd name="connsiteY0" fmla="*/ 0 h 6197600"/>
                <a:gd name="connsiteX1" fmla="*/ 1444980 w 1500130"/>
                <a:gd name="connsiteY1" fmla="*/ 417690 h 6197600"/>
                <a:gd name="connsiteX2" fmla="*/ 22580 w 1500130"/>
                <a:gd name="connsiteY2" fmla="*/ 869244 h 6197600"/>
                <a:gd name="connsiteX3" fmla="*/ 1444980 w 1500130"/>
                <a:gd name="connsiteY3" fmla="*/ 1343377 h 6197600"/>
                <a:gd name="connsiteX4" fmla="*/ 2 w 1500130"/>
                <a:gd name="connsiteY4" fmla="*/ 1896532 h 6197600"/>
                <a:gd name="connsiteX5" fmla="*/ 1433691 w 1500130"/>
                <a:gd name="connsiteY5" fmla="*/ 2393244 h 6197600"/>
                <a:gd name="connsiteX6" fmla="*/ 22580 w 1500130"/>
                <a:gd name="connsiteY6" fmla="*/ 2935111 h 6197600"/>
                <a:gd name="connsiteX7" fmla="*/ 1467557 w 1500130"/>
                <a:gd name="connsiteY7" fmla="*/ 3420533 h 6197600"/>
                <a:gd name="connsiteX8" fmla="*/ 11291 w 1500130"/>
                <a:gd name="connsiteY8" fmla="*/ 3815644 h 6197600"/>
                <a:gd name="connsiteX9" fmla="*/ 1490135 w 1500130"/>
                <a:gd name="connsiteY9" fmla="*/ 4402666 h 6197600"/>
                <a:gd name="connsiteX10" fmla="*/ 2 w 1500130"/>
                <a:gd name="connsiteY10" fmla="*/ 4718755 h 6197600"/>
                <a:gd name="connsiteX11" fmla="*/ 1478847 w 1500130"/>
                <a:gd name="connsiteY11" fmla="*/ 5204178 h 6197600"/>
                <a:gd name="connsiteX12" fmla="*/ 857957 w 1500130"/>
                <a:gd name="connsiteY12" fmla="*/ 5226755 h 6197600"/>
                <a:gd name="connsiteX13" fmla="*/ 609602 w 1500130"/>
                <a:gd name="connsiteY13" fmla="*/ 5655733 h 6197600"/>
                <a:gd name="connsiteX14" fmla="*/ 609602 w 1500130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57987 w 1490166"/>
                <a:gd name="connsiteY12" fmla="*/ 52267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0 w 1490165"/>
                <a:gd name="connsiteY0" fmla="*/ 0 h 6197600"/>
                <a:gd name="connsiteX1" fmla="*/ 1445009 w 1490165"/>
                <a:gd name="connsiteY1" fmla="*/ 417690 h 6197600"/>
                <a:gd name="connsiteX2" fmla="*/ 22609 w 1490165"/>
                <a:gd name="connsiteY2" fmla="*/ 869244 h 6197600"/>
                <a:gd name="connsiteX3" fmla="*/ 1445009 w 1490165"/>
                <a:gd name="connsiteY3" fmla="*/ 1343377 h 6197600"/>
                <a:gd name="connsiteX4" fmla="*/ 31 w 1490165"/>
                <a:gd name="connsiteY4" fmla="*/ 1896532 h 6197600"/>
                <a:gd name="connsiteX5" fmla="*/ 1433720 w 1490165"/>
                <a:gd name="connsiteY5" fmla="*/ 2393244 h 6197600"/>
                <a:gd name="connsiteX6" fmla="*/ 22609 w 1490165"/>
                <a:gd name="connsiteY6" fmla="*/ 2935111 h 6197600"/>
                <a:gd name="connsiteX7" fmla="*/ 1467586 w 1490165"/>
                <a:gd name="connsiteY7" fmla="*/ 3420533 h 6197600"/>
                <a:gd name="connsiteX8" fmla="*/ 11320 w 1490165"/>
                <a:gd name="connsiteY8" fmla="*/ 3815644 h 6197600"/>
                <a:gd name="connsiteX9" fmla="*/ 1490164 w 1490165"/>
                <a:gd name="connsiteY9" fmla="*/ 4402666 h 6197600"/>
                <a:gd name="connsiteX10" fmla="*/ 31 w 1490165"/>
                <a:gd name="connsiteY10" fmla="*/ 4718755 h 6197600"/>
                <a:gd name="connsiteX11" fmla="*/ 1445009 w 1490165"/>
                <a:gd name="connsiteY11" fmla="*/ 5192890 h 6197600"/>
                <a:gd name="connsiteX12" fmla="*/ 857986 w 1490165"/>
                <a:gd name="connsiteY12" fmla="*/ 5226755 h 6197600"/>
                <a:gd name="connsiteX13" fmla="*/ 609631 w 1490165"/>
                <a:gd name="connsiteY13" fmla="*/ 5655733 h 6197600"/>
                <a:gd name="connsiteX14" fmla="*/ 609631 w 1490165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54788 w 1490166"/>
                <a:gd name="connsiteY13" fmla="*/ 5870222 h 6197600"/>
                <a:gd name="connsiteX14" fmla="*/ 609632 w 1490166"/>
                <a:gd name="connsiteY14" fmla="*/ 6197600 h 6197600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54788 w 1490166"/>
                <a:gd name="connsiteY13" fmla="*/ 5870222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54788 w 1490166"/>
                <a:gd name="connsiteY13" fmla="*/ 5791199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982164 w 1490166"/>
                <a:gd name="connsiteY12" fmla="*/ 5486399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32 w 1490166"/>
                <a:gd name="connsiteY4" fmla="*/ 1896532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806221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32 w 1490166"/>
                <a:gd name="connsiteY6" fmla="*/ 2777067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292 w 1477165"/>
                <a:gd name="connsiteY0" fmla="*/ 0 h 6705601"/>
                <a:gd name="connsiteX1" fmla="*/ 1444981 w 1477165"/>
                <a:gd name="connsiteY1" fmla="*/ 417690 h 6705601"/>
                <a:gd name="connsiteX2" fmla="*/ 22581 w 1477165"/>
                <a:gd name="connsiteY2" fmla="*/ 869244 h 6705601"/>
                <a:gd name="connsiteX3" fmla="*/ 1444981 w 1477165"/>
                <a:gd name="connsiteY3" fmla="*/ 1343377 h 6705601"/>
                <a:gd name="connsiteX4" fmla="*/ 11292 w 1477165"/>
                <a:gd name="connsiteY4" fmla="*/ 1783643 h 6705601"/>
                <a:gd name="connsiteX5" fmla="*/ 1456269 w 1477165"/>
                <a:gd name="connsiteY5" fmla="*/ 2291644 h 6705601"/>
                <a:gd name="connsiteX6" fmla="*/ 3 w 1477165"/>
                <a:gd name="connsiteY6" fmla="*/ 2777067 h 6705601"/>
                <a:gd name="connsiteX7" fmla="*/ 1444980 w 1477165"/>
                <a:gd name="connsiteY7" fmla="*/ 3262489 h 6705601"/>
                <a:gd name="connsiteX8" fmla="*/ 11292 w 1477165"/>
                <a:gd name="connsiteY8" fmla="*/ 3815644 h 6705601"/>
                <a:gd name="connsiteX9" fmla="*/ 1456270 w 1477165"/>
                <a:gd name="connsiteY9" fmla="*/ 4233332 h 6705601"/>
                <a:gd name="connsiteX10" fmla="*/ 3 w 1477165"/>
                <a:gd name="connsiteY10" fmla="*/ 4718755 h 6705601"/>
                <a:gd name="connsiteX11" fmla="*/ 1444981 w 1477165"/>
                <a:gd name="connsiteY11" fmla="*/ 5192890 h 6705601"/>
                <a:gd name="connsiteX12" fmla="*/ 982135 w 1477165"/>
                <a:gd name="connsiteY12" fmla="*/ 5486399 h 6705601"/>
                <a:gd name="connsiteX13" fmla="*/ 733782 w 1477165"/>
                <a:gd name="connsiteY13" fmla="*/ 5813777 h 6705601"/>
                <a:gd name="connsiteX14" fmla="*/ 688625 w 1477165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718755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639733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66371" h="6649157">
                  <a:moveTo>
                    <a:pt x="22586" y="0"/>
                  </a:moveTo>
                  <a:cubicBezTo>
                    <a:pt x="812807" y="115711"/>
                    <a:pt x="1444986" y="225779"/>
                    <a:pt x="1444986" y="361246"/>
                  </a:cubicBezTo>
                  <a:cubicBezTo>
                    <a:pt x="1444986" y="496713"/>
                    <a:pt x="22586" y="658519"/>
                    <a:pt x="22586" y="812800"/>
                  </a:cubicBezTo>
                  <a:cubicBezTo>
                    <a:pt x="22586" y="967081"/>
                    <a:pt x="1446868" y="1115718"/>
                    <a:pt x="1444986" y="1286933"/>
                  </a:cubicBezTo>
                  <a:cubicBezTo>
                    <a:pt x="1443105" y="1458148"/>
                    <a:pt x="9416" y="1569155"/>
                    <a:pt x="11297" y="1727199"/>
                  </a:cubicBezTo>
                  <a:cubicBezTo>
                    <a:pt x="13178" y="1885243"/>
                    <a:pt x="1454393" y="2112904"/>
                    <a:pt x="1456274" y="2235200"/>
                  </a:cubicBezTo>
                  <a:cubicBezTo>
                    <a:pt x="1458156" y="2357496"/>
                    <a:pt x="1889" y="2558816"/>
                    <a:pt x="8" y="2720623"/>
                  </a:cubicBezTo>
                  <a:cubicBezTo>
                    <a:pt x="-1873" y="2882430"/>
                    <a:pt x="1443104" y="3032949"/>
                    <a:pt x="1444985" y="3206045"/>
                  </a:cubicBezTo>
                  <a:cubicBezTo>
                    <a:pt x="1446866" y="3379141"/>
                    <a:pt x="9415" y="3597393"/>
                    <a:pt x="11297" y="3759200"/>
                  </a:cubicBezTo>
                  <a:cubicBezTo>
                    <a:pt x="13179" y="3921007"/>
                    <a:pt x="1458156" y="4039540"/>
                    <a:pt x="1456275" y="4176888"/>
                  </a:cubicBezTo>
                  <a:cubicBezTo>
                    <a:pt x="1454394" y="4314236"/>
                    <a:pt x="3771" y="4440296"/>
                    <a:pt x="8" y="4583289"/>
                  </a:cubicBezTo>
                  <a:cubicBezTo>
                    <a:pt x="-3755" y="4726282"/>
                    <a:pt x="1270008" y="4893735"/>
                    <a:pt x="1433697" y="5034846"/>
                  </a:cubicBezTo>
                  <a:cubicBezTo>
                    <a:pt x="1597386" y="5175957"/>
                    <a:pt x="1098792" y="5309541"/>
                    <a:pt x="982140" y="5429955"/>
                  </a:cubicBezTo>
                  <a:cubicBezTo>
                    <a:pt x="865488" y="5550369"/>
                    <a:pt x="782705" y="5554133"/>
                    <a:pt x="733787" y="5757333"/>
                  </a:cubicBezTo>
                  <a:cubicBezTo>
                    <a:pt x="684869" y="5960533"/>
                    <a:pt x="667933" y="6459127"/>
                    <a:pt x="688630" y="6649157"/>
                  </a:cubicBezTo>
                </a:path>
              </a:pathLst>
            </a:cu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71" name="テキスト ボックス 170"/>
            <p:cNvSpPr txBox="1"/>
            <p:nvPr/>
          </p:nvSpPr>
          <p:spPr>
            <a:xfrm>
              <a:off x="4729140" y="2079723"/>
              <a:ext cx="517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7</a:t>
              </a:r>
              <a:endParaRPr kumimoji="1" lang="ja-JP" altLang="en-US" dirty="0"/>
            </a:p>
          </p:txBody>
        </p:sp>
      </p:grpSp>
      <p:sp>
        <p:nvSpPr>
          <p:cNvPr id="172" name="正方形/長方形 171"/>
          <p:cNvSpPr/>
          <p:nvPr/>
        </p:nvSpPr>
        <p:spPr>
          <a:xfrm>
            <a:off x="9433367" y="5057329"/>
            <a:ext cx="2476982" cy="15286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タイトル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00150"/>
          </a:xfrm>
        </p:spPr>
        <p:txBody>
          <a:bodyPr/>
          <a:lstStyle/>
          <a:p>
            <a:pPr algn="ctr"/>
            <a:r>
              <a:rPr kumimoji="1" lang="en-US" altLang="ja-JP" dirty="0" smtClean="0"/>
              <a:t>An example of partial sums</a:t>
            </a:r>
            <a:endParaRPr kumimoji="1" lang="ja-JP" altLang="en-US" dirty="0"/>
          </a:p>
        </p:txBody>
      </p:sp>
      <p:sp>
        <p:nvSpPr>
          <p:cNvPr id="174" name="テキスト ボックス 173"/>
          <p:cNvSpPr txBox="1"/>
          <p:nvPr/>
        </p:nvSpPr>
        <p:spPr>
          <a:xfrm>
            <a:off x="605623" y="5862751"/>
            <a:ext cx="4311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 smtClean="0"/>
              <a:t>Register cache</a:t>
            </a:r>
            <a:endParaRPr kumimoji="1" lang="ja-JP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5" name="テキスト ボックス 174"/>
              <p:cNvSpPr txBox="1"/>
              <p:nvPr/>
            </p:nvSpPr>
            <p:spPr>
              <a:xfrm>
                <a:off x="6619468" y="5848327"/>
                <a:ext cx="23596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kumimoji="1" lang="en-US" altLang="ja-JP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kumimoji="1" lang="ja-JP" altLang="en-US" sz="2800" dirty="0" smtClean="0"/>
                  <a:t> </a:t>
                </a:r>
                <a:r>
                  <a:rPr kumimoji="1" lang="en-US" altLang="ja-JP" sz="2800" dirty="0" smtClean="0"/>
                  <a:t>filter</a:t>
                </a:r>
                <a:endParaRPr kumimoji="1" lang="ja-JP" altLang="en-US" sz="2800" dirty="0"/>
              </a:p>
            </p:txBody>
          </p:sp>
        </mc:Choice>
        <mc:Fallback xmlns="">
          <p:sp>
            <p:nvSpPr>
              <p:cNvPr id="175" name="テキスト ボックス 1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9468" y="5848327"/>
                <a:ext cx="2359656" cy="523220"/>
              </a:xfrm>
              <a:prstGeom prst="rect">
                <a:avLst/>
              </a:prstGeom>
              <a:blipFill>
                <a:blip r:embed="rId57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0" name="テキスト ボックス 129"/>
          <p:cNvSpPr txBox="1"/>
          <p:nvPr/>
        </p:nvSpPr>
        <p:spPr>
          <a:xfrm>
            <a:off x="715568" y="1389464"/>
            <a:ext cx="4803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8 threads in a single warp</a:t>
            </a:r>
            <a:endParaRPr kumimoji="1" lang="ja-JP" altLang="en-US" sz="2400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9EAFA-5179-9743-9A1F-E727A51B7B8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2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85185E-6 L 0.05156 -0.310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8" y="-1553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44444E-6 L 0.00183 -0.3078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1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楕円 15"/>
          <p:cNvSpPr/>
          <p:nvPr/>
        </p:nvSpPr>
        <p:spPr>
          <a:xfrm>
            <a:off x="617348" y="2998650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" name="楕円 16"/>
          <p:cNvSpPr/>
          <p:nvPr/>
        </p:nvSpPr>
        <p:spPr>
          <a:xfrm>
            <a:off x="617348" y="3677535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楕円 17"/>
          <p:cNvSpPr/>
          <p:nvPr/>
        </p:nvSpPr>
        <p:spPr>
          <a:xfrm>
            <a:off x="617348" y="4397766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416"/>
              <p:cNvSpPr txBox="1"/>
              <p:nvPr/>
            </p:nvSpPr>
            <p:spPr>
              <a:xfrm>
                <a:off x="663068" y="3009424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36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068" y="3009424"/>
                <a:ext cx="314317" cy="307777"/>
              </a:xfrm>
              <a:prstGeom prst="rect">
                <a:avLst/>
              </a:prstGeom>
              <a:blipFill>
                <a:blip r:embed="rId3"/>
                <a:stretch>
                  <a:fillRect l="-11765" r="-9804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416"/>
              <p:cNvSpPr txBox="1"/>
              <p:nvPr/>
            </p:nvSpPr>
            <p:spPr>
              <a:xfrm>
                <a:off x="663068" y="3677535"/>
                <a:ext cx="30835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37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068" y="3677535"/>
                <a:ext cx="308354" cy="307777"/>
              </a:xfrm>
              <a:prstGeom prst="rect">
                <a:avLst/>
              </a:prstGeom>
              <a:blipFill>
                <a:blip r:embed="rId4"/>
                <a:stretch>
                  <a:fillRect l="-12000" r="-10000" b="-1372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416"/>
              <p:cNvSpPr txBox="1"/>
              <p:nvPr/>
            </p:nvSpPr>
            <p:spPr>
              <a:xfrm>
                <a:off x="663068" y="4397766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38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068" y="4397766"/>
                <a:ext cx="314317" cy="307777"/>
              </a:xfrm>
              <a:prstGeom prst="rect">
                <a:avLst/>
              </a:prstGeom>
              <a:blipFill>
                <a:blip r:embed="rId5"/>
                <a:stretch>
                  <a:fillRect l="-11765" r="-9804" b="-156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楕円 38"/>
          <p:cNvSpPr/>
          <p:nvPr/>
        </p:nvSpPr>
        <p:spPr>
          <a:xfrm>
            <a:off x="1194491" y="2998650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0" name="楕円 39"/>
          <p:cNvSpPr/>
          <p:nvPr/>
        </p:nvSpPr>
        <p:spPr>
          <a:xfrm>
            <a:off x="1194491" y="3677535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楕円 40"/>
          <p:cNvSpPr/>
          <p:nvPr/>
        </p:nvSpPr>
        <p:spPr>
          <a:xfrm>
            <a:off x="1194491" y="4397766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6"/>
              <p:cNvSpPr txBox="1"/>
              <p:nvPr/>
            </p:nvSpPr>
            <p:spPr>
              <a:xfrm>
                <a:off x="1240211" y="3009424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42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211" y="3009424"/>
                <a:ext cx="314317" cy="307777"/>
              </a:xfrm>
              <a:prstGeom prst="rect">
                <a:avLst/>
              </a:prstGeom>
              <a:blipFill>
                <a:blip r:embed="rId6"/>
                <a:stretch>
                  <a:fillRect l="-9615" r="-9615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テキスト ボックス 416"/>
              <p:cNvSpPr txBox="1"/>
              <p:nvPr/>
            </p:nvSpPr>
            <p:spPr>
              <a:xfrm>
                <a:off x="1240211" y="3677535"/>
                <a:ext cx="30835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43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211" y="3677535"/>
                <a:ext cx="308354" cy="307777"/>
              </a:xfrm>
              <a:prstGeom prst="rect">
                <a:avLst/>
              </a:prstGeom>
              <a:blipFill>
                <a:blip r:embed="rId7"/>
                <a:stretch>
                  <a:fillRect l="-9804" r="-7843" b="-1372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416"/>
              <p:cNvSpPr txBox="1"/>
              <p:nvPr/>
            </p:nvSpPr>
            <p:spPr>
              <a:xfrm>
                <a:off x="1240211" y="4397766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44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211" y="4397766"/>
                <a:ext cx="314317" cy="307777"/>
              </a:xfrm>
              <a:prstGeom prst="rect">
                <a:avLst/>
              </a:prstGeom>
              <a:blipFill>
                <a:blip r:embed="rId8"/>
                <a:stretch>
                  <a:fillRect l="-9615" r="-9615" b="-156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楕円 44"/>
          <p:cNvSpPr/>
          <p:nvPr/>
        </p:nvSpPr>
        <p:spPr>
          <a:xfrm>
            <a:off x="1767683" y="2986387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6" name="楕円 45"/>
          <p:cNvSpPr/>
          <p:nvPr/>
        </p:nvSpPr>
        <p:spPr>
          <a:xfrm>
            <a:off x="1767683" y="3665272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楕円 46"/>
          <p:cNvSpPr/>
          <p:nvPr/>
        </p:nvSpPr>
        <p:spPr>
          <a:xfrm>
            <a:off x="1767683" y="4385503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テキスト ボックス 416"/>
              <p:cNvSpPr txBox="1"/>
              <p:nvPr/>
            </p:nvSpPr>
            <p:spPr>
              <a:xfrm>
                <a:off x="1813403" y="2997161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48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403" y="2997161"/>
                <a:ext cx="314317" cy="307777"/>
              </a:xfrm>
              <a:prstGeom prst="rect">
                <a:avLst/>
              </a:prstGeom>
              <a:blipFill>
                <a:blip r:embed="rId9"/>
                <a:stretch>
                  <a:fillRect l="-9615" r="-9615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テキスト ボックス 416"/>
              <p:cNvSpPr txBox="1"/>
              <p:nvPr/>
            </p:nvSpPr>
            <p:spPr>
              <a:xfrm>
                <a:off x="1813403" y="3665272"/>
                <a:ext cx="30835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49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403" y="3665272"/>
                <a:ext cx="308354" cy="307777"/>
              </a:xfrm>
              <a:prstGeom prst="rect">
                <a:avLst/>
              </a:prstGeom>
              <a:blipFill>
                <a:blip r:embed="rId10"/>
                <a:stretch>
                  <a:fillRect l="-9804" r="-7843" b="-1372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テキスト ボックス 416"/>
              <p:cNvSpPr txBox="1"/>
              <p:nvPr/>
            </p:nvSpPr>
            <p:spPr>
              <a:xfrm>
                <a:off x="1813403" y="4385503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50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403" y="4385503"/>
                <a:ext cx="314317" cy="307777"/>
              </a:xfrm>
              <a:prstGeom prst="rect">
                <a:avLst/>
              </a:prstGeom>
              <a:blipFill>
                <a:blip r:embed="rId11"/>
                <a:stretch>
                  <a:fillRect l="-9615" r="-9615" b="-156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楕円 50"/>
          <p:cNvSpPr/>
          <p:nvPr/>
        </p:nvSpPr>
        <p:spPr>
          <a:xfrm>
            <a:off x="2356115" y="2986387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2" name="楕円 51"/>
          <p:cNvSpPr/>
          <p:nvPr/>
        </p:nvSpPr>
        <p:spPr>
          <a:xfrm>
            <a:off x="2356115" y="3665272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楕円 52"/>
          <p:cNvSpPr/>
          <p:nvPr/>
        </p:nvSpPr>
        <p:spPr>
          <a:xfrm>
            <a:off x="2356115" y="4385503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テキスト ボックス 416"/>
              <p:cNvSpPr txBox="1"/>
              <p:nvPr/>
            </p:nvSpPr>
            <p:spPr>
              <a:xfrm>
                <a:off x="2401835" y="2997161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54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1835" y="2997161"/>
                <a:ext cx="314317" cy="307777"/>
              </a:xfrm>
              <a:prstGeom prst="rect">
                <a:avLst/>
              </a:prstGeom>
              <a:blipFill>
                <a:blip r:embed="rId12"/>
                <a:stretch>
                  <a:fillRect l="-9615" r="-9615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テキスト ボックス 416"/>
              <p:cNvSpPr txBox="1"/>
              <p:nvPr/>
            </p:nvSpPr>
            <p:spPr>
              <a:xfrm>
                <a:off x="2401835" y="3665272"/>
                <a:ext cx="30835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55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1835" y="3665272"/>
                <a:ext cx="308354" cy="307777"/>
              </a:xfrm>
              <a:prstGeom prst="rect">
                <a:avLst/>
              </a:prstGeom>
              <a:blipFill>
                <a:blip r:embed="rId13"/>
                <a:stretch>
                  <a:fillRect l="-9804" r="-7843" b="-1372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テキスト ボックス 416"/>
              <p:cNvSpPr txBox="1"/>
              <p:nvPr/>
            </p:nvSpPr>
            <p:spPr>
              <a:xfrm>
                <a:off x="2401835" y="4385503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56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1835" y="4385503"/>
                <a:ext cx="314317" cy="307777"/>
              </a:xfrm>
              <a:prstGeom prst="rect">
                <a:avLst/>
              </a:prstGeom>
              <a:blipFill>
                <a:blip r:embed="rId14"/>
                <a:stretch>
                  <a:fillRect l="-9615" r="-9615" b="-156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グループ化 7"/>
          <p:cNvGrpSpPr/>
          <p:nvPr/>
        </p:nvGrpSpPr>
        <p:grpSpPr>
          <a:xfrm>
            <a:off x="7078830" y="4152667"/>
            <a:ext cx="1410147" cy="1313158"/>
            <a:chOff x="9264230" y="73882"/>
            <a:chExt cx="1918250" cy="1890593"/>
          </a:xfrm>
        </p:grpSpPr>
        <p:sp>
          <p:nvSpPr>
            <p:cNvPr id="58" name="楕円 57"/>
            <p:cNvSpPr/>
            <p:nvPr/>
          </p:nvSpPr>
          <p:spPr>
            <a:xfrm>
              <a:off x="9264230" y="86145"/>
              <a:ext cx="411480" cy="41148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 dirty="0"/>
            </a:p>
          </p:txBody>
        </p:sp>
        <p:sp>
          <p:nvSpPr>
            <p:cNvPr id="59" name="楕円 58"/>
            <p:cNvSpPr/>
            <p:nvPr/>
          </p:nvSpPr>
          <p:spPr>
            <a:xfrm>
              <a:off x="9264230" y="821475"/>
              <a:ext cx="411480" cy="41148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60" name="楕円 59"/>
            <p:cNvSpPr/>
            <p:nvPr/>
          </p:nvSpPr>
          <p:spPr>
            <a:xfrm>
              <a:off x="9264230" y="1552995"/>
              <a:ext cx="411480" cy="41148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テキスト ボックス 416"/>
                <p:cNvSpPr txBox="1"/>
                <p:nvPr/>
              </p:nvSpPr>
              <p:spPr>
                <a:xfrm>
                  <a:off x="9309949" y="96918"/>
                  <a:ext cx="439969" cy="37320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00</m:t>
                            </m:r>
                          </m:sub>
                        </m:sSub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61" name="テキスト ボックス 4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09949" y="96918"/>
                  <a:ext cx="439969" cy="373206"/>
                </a:xfrm>
                <a:prstGeom prst="rect">
                  <a:avLst/>
                </a:prstGeom>
                <a:blipFill>
                  <a:blip r:embed="rId15"/>
                  <a:stretch>
                    <a:fillRect l="-29630" t="-4762" r="-9259" b="-4523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テキスト ボックス 416"/>
                <p:cNvSpPr txBox="1"/>
                <p:nvPr/>
              </p:nvSpPr>
              <p:spPr>
                <a:xfrm>
                  <a:off x="9309949" y="821476"/>
                  <a:ext cx="431231" cy="37320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>
                  <a:defPPr>
                    <a:defRPr lang="en-US"/>
                  </a:defPPr>
                  <a:lvl1pPr>
                    <a:defRPr sz="2000" i="1">
                      <a:latin typeface="Cambria Math" panose="02040503050406030204" pitchFamily="18" charset="0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80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ja-JP" sz="1800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oMath>
                    </m:oMathPara>
                  </a14:m>
                  <a:endParaRPr lang="ja-JP" altLang="en-US" sz="1800" dirty="0"/>
                </a:p>
              </p:txBody>
            </p:sp>
          </mc:Choice>
          <mc:Fallback xmlns="">
            <p:sp>
              <p:nvSpPr>
                <p:cNvPr id="62" name="テキスト ボックス 4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09949" y="821476"/>
                  <a:ext cx="431231" cy="373206"/>
                </a:xfrm>
                <a:prstGeom prst="rect">
                  <a:avLst/>
                </a:prstGeom>
                <a:blipFill>
                  <a:blip r:embed="rId16"/>
                  <a:stretch>
                    <a:fillRect l="-30769" r="-11538" b="-4418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テキスト ボックス 416"/>
                <p:cNvSpPr txBox="1"/>
                <p:nvPr/>
              </p:nvSpPr>
              <p:spPr>
                <a:xfrm>
                  <a:off x="9309949" y="1552994"/>
                  <a:ext cx="437946" cy="37320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20</m:t>
                            </m:r>
                          </m:sub>
                        </m:sSub>
                      </m:oMath>
                    </m:oMathPara>
                  </a14:m>
                  <a:endParaRPr lang="ja-JP" altLang="en-US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3" name="テキスト ボックス 4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09949" y="1552994"/>
                  <a:ext cx="437946" cy="373206"/>
                </a:xfrm>
                <a:prstGeom prst="rect">
                  <a:avLst/>
                </a:prstGeom>
                <a:blipFill>
                  <a:blip r:embed="rId17"/>
                  <a:stretch>
                    <a:fillRect l="-30189" t="-2381" r="-11321" b="-4761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楕円 63"/>
            <p:cNvSpPr/>
            <p:nvPr/>
          </p:nvSpPr>
          <p:spPr>
            <a:xfrm>
              <a:off x="9988130" y="86145"/>
              <a:ext cx="411480" cy="41148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 dirty="0"/>
            </a:p>
          </p:txBody>
        </p:sp>
        <p:sp>
          <p:nvSpPr>
            <p:cNvPr id="65" name="楕円 64"/>
            <p:cNvSpPr/>
            <p:nvPr/>
          </p:nvSpPr>
          <p:spPr>
            <a:xfrm>
              <a:off x="9988130" y="821475"/>
              <a:ext cx="411480" cy="41148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66" name="楕円 65"/>
            <p:cNvSpPr/>
            <p:nvPr/>
          </p:nvSpPr>
          <p:spPr>
            <a:xfrm>
              <a:off x="9988130" y="1552995"/>
              <a:ext cx="411480" cy="41148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テキスト ボックス 416"/>
                <p:cNvSpPr txBox="1"/>
                <p:nvPr/>
              </p:nvSpPr>
              <p:spPr>
                <a:xfrm>
                  <a:off x="10033850" y="96918"/>
                  <a:ext cx="437946" cy="37320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01</m:t>
                            </m:r>
                          </m:sub>
                        </m:sSub>
                      </m:oMath>
                    </m:oMathPara>
                  </a14:m>
                  <a:endParaRPr lang="ja-JP" altLang="en-US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7" name="テキスト ボックス 4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33850" y="96918"/>
                  <a:ext cx="437946" cy="373206"/>
                </a:xfrm>
                <a:prstGeom prst="rect">
                  <a:avLst/>
                </a:prstGeom>
                <a:blipFill>
                  <a:blip r:embed="rId18"/>
                  <a:stretch>
                    <a:fillRect l="-30189" t="-2381" r="-9434" b="-4761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テキスト ボックス 416"/>
                <p:cNvSpPr txBox="1"/>
                <p:nvPr/>
              </p:nvSpPr>
              <p:spPr>
                <a:xfrm>
                  <a:off x="10033850" y="821476"/>
                  <a:ext cx="431231" cy="37320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</m:oMath>
                    </m:oMathPara>
                  </a14:m>
                  <a:endParaRPr lang="ja-JP" altLang="en-US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8" name="テキスト ボックス 4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33850" y="821476"/>
                  <a:ext cx="431231" cy="373206"/>
                </a:xfrm>
                <a:prstGeom prst="rect">
                  <a:avLst/>
                </a:prstGeom>
                <a:blipFill>
                  <a:blip r:embed="rId19"/>
                  <a:stretch>
                    <a:fillRect l="-30769" r="-9615" b="-4418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テキスト ボックス 416"/>
                <p:cNvSpPr txBox="1"/>
                <p:nvPr/>
              </p:nvSpPr>
              <p:spPr>
                <a:xfrm>
                  <a:off x="10033850" y="1552994"/>
                  <a:ext cx="437946" cy="37320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21</m:t>
                            </m:r>
                          </m:sub>
                        </m:sSub>
                      </m:oMath>
                    </m:oMathPara>
                  </a14:m>
                  <a:endParaRPr lang="ja-JP" altLang="en-US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9" name="テキスト ボックス 4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33850" y="1552994"/>
                  <a:ext cx="437946" cy="373206"/>
                </a:xfrm>
                <a:prstGeom prst="rect">
                  <a:avLst/>
                </a:prstGeom>
                <a:blipFill>
                  <a:blip r:embed="rId20"/>
                  <a:stretch>
                    <a:fillRect l="-30189" t="-2381" r="-9434" b="-4761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0" name="楕円 69"/>
            <p:cNvSpPr/>
            <p:nvPr/>
          </p:nvSpPr>
          <p:spPr>
            <a:xfrm>
              <a:off x="10696790" y="73882"/>
              <a:ext cx="411480" cy="41148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 dirty="0"/>
            </a:p>
          </p:txBody>
        </p:sp>
        <p:sp>
          <p:nvSpPr>
            <p:cNvPr id="71" name="楕円 70"/>
            <p:cNvSpPr/>
            <p:nvPr/>
          </p:nvSpPr>
          <p:spPr>
            <a:xfrm>
              <a:off x="10696790" y="809212"/>
              <a:ext cx="411480" cy="41148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72" name="楕円 71"/>
            <p:cNvSpPr/>
            <p:nvPr/>
          </p:nvSpPr>
          <p:spPr>
            <a:xfrm>
              <a:off x="10696790" y="1540732"/>
              <a:ext cx="411480" cy="41148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テキスト ボックス 416"/>
                <p:cNvSpPr txBox="1"/>
                <p:nvPr/>
              </p:nvSpPr>
              <p:spPr>
                <a:xfrm>
                  <a:off x="10742511" y="84657"/>
                  <a:ext cx="439969" cy="37320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02</m:t>
                            </m:r>
                          </m:sub>
                        </m:sSub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73" name="テキスト ボックス 4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42511" y="84657"/>
                  <a:ext cx="439969" cy="373206"/>
                </a:xfrm>
                <a:prstGeom prst="rect">
                  <a:avLst/>
                </a:prstGeom>
                <a:blipFill>
                  <a:blip r:embed="rId21"/>
                  <a:stretch>
                    <a:fillRect l="-30189" t="-2326" r="-11321" b="-4186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テキスト ボックス 416"/>
                <p:cNvSpPr txBox="1"/>
                <p:nvPr/>
              </p:nvSpPr>
              <p:spPr>
                <a:xfrm>
                  <a:off x="10742511" y="809212"/>
                  <a:ext cx="433253" cy="37320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74" name="テキスト ボックス 4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42511" y="809212"/>
                  <a:ext cx="433253" cy="373206"/>
                </a:xfrm>
                <a:prstGeom prst="rect">
                  <a:avLst/>
                </a:prstGeom>
                <a:blipFill>
                  <a:blip r:embed="rId22"/>
                  <a:stretch>
                    <a:fillRect l="-30769" t="-2381" r="-11538" b="-4523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テキスト ボックス 416"/>
                <p:cNvSpPr txBox="1"/>
                <p:nvPr/>
              </p:nvSpPr>
              <p:spPr>
                <a:xfrm>
                  <a:off x="10742511" y="1540732"/>
                  <a:ext cx="439969" cy="37320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22</m:t>
                            </m:r>
                          </m:sub>
                        </m:sSub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75" name="テキスト ボックス 4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42511" y="1540732"/>
                  <a:ext cx="439969" cy="373206"/>
                </a:xfrm>
                <a:prstGeom prst="rect">
                  <a:avLst/>
                </a:prstGeom>
                <a:blipFill>
                  <a:blip r:embed="rId23"/>
                  <a:stretch>
                    <a:fillRect l="-30189" t="-2326" r="-11321" b="-4186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正方形/長方形 89"/>
              <p:cNvSpPr/>
              <p:nvPr/>
            </p:nvSpPr>
            <p:spPr>
              <a:xfrm>
                <a:off x="9551302" y="6124361"/>
                <a:ext cx="113627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←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kumimoji="1" lang="en-US" altLang="ja-JP" sz="2400" i="1" dirty="0">
                    <a:latin typeface="Cambria Math" panose="02040503050406030204" pitchFamily="18" charset="0"/>
                  </a:rPr>
                  <a:t> </a:t>
                </a:r>
                <a:endParaRPr kumimoji="1" lang="ja-JP" alt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0" name="正方形/長方形 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1302" y="6124361"/>
                <a:ext cx="1136273" cy="461665"/>
              </a:xfrm>
              <a:prstGeom prst="rect">
                <a:avLst/>
              </a:prstGeom>
              <a:blipFill>
                <a:blip r:embed="rId24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正方形/長方形 75"/>
              <p:cNvSpPr/>
              <p:nvPr/>
            </p:nvSpPr>
            <p:spPr>
              <a:xfrm>
                <a:off x="9515711" y="1770187"/>
                <a:ext cx="101155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ja-JP" sz="2400" dirty="0" smtClean="0"/>
                  <a:t> </a:t>
                </a:r>
                <a:endParaRPr lang="ja-JP" altLang="en-US" sz="2400" dirty="0"/>
              </a:p>
            </p:txBody>
          </p:sp>
        </mc:Choice>
        <mc:Fallback xmlns="">
          <p:sp>
            <p:nvSpPr>
              <p:cNvPr id="76" name="正方形/長方形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5711" y="1770187"/>
                <a:ext cx="1011559" cy="461665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テキスト ボックス 76"/>
              <p:cNvSpPr txBox="1"/>
              <p:nvPr/>
            </p:nvSpPr>
            <p:spPr>
              <a:xfrm>
                <a:off x="9569821" y="2127423"/>
                <a:ext cx="211955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00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77" name="テキスト ボックス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9821" y="2127423"/>
                <a:ext cx="2119555" cy="369332"/>
              </a:xfrm>
              <a:prstGeom prst="rect">
                <a:avLst/>
              </a:prstGeom>
              <a:blipFill>
                <a:blip r:embed="rId26"/>
                <a:stretch>
                  <a:fillRect l="-2011" r="-1437" b="-327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テキスト ボックス 78"/>
              <p:cNvSpPr txBox="1"/>
              <p:nvPr/>
            </p:nvSpPr>
            <p:spPr>
              <a:xfrm>
                <a:off x="9575784" y="2422712"/>
                <a:ext cx="210532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79" name="テキスト ボックス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5784" y="2422712"/>
                <a:ext cx="2105320" cy="369332"/>
              </a:xfrm>
              <a:prstGeom prst="rect">
                <a:avLst/>
              </a:prstGeom>
              <a:blipFill>
                <a:blip r:embed="rId27"/>
                <a:stretch>
                  <a:fillRect l="-2029" r="-1739" b="-344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テキスト ボックス 79"/>
              <p:cNvSpPr txBox="1"/>
              <p:nvPr/>
            </p:nvSpPr>
            <p:spPr>
              <a:xfrm>
                <a:off x="9569821" y="2769456"/>
                <a:ext cx="211955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80" name="テキスト ボックス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9821" y="2769456"/>
                <a:ext cx="2119555" cy="369332"/>
              </a:xfrm>
              <a:prstGeom prst="rect">
                <a:avLst/>
              </a:prstGeom>
              <a:blipFill>
                <a:blip r:embed="rId28"/>
                <a:stretch>
                  <a:fillRect l="-2011" r="-1437" b="-344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テキスト ボックス 80"/>
              <p:cNvSpPr txBox="1"/>
              <p:nvPr/>
            </p:nvSpPr>
            <p:spPr>
              <a:xfrm>
                <a:off x="9575784" y="3550585"/>
                <a:ext cx="211955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01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81" name="テキスト ボックス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5784" y="3550585"/>
                <a:ext cx="2119555" cy="369332"/>
              </a:xfrm>
              <a:prstGeom prst="rect">
                <a:avLst/>
              </a:prstGeom>
              <a:blipFill>
                <a:blip r:embed="rId29"/>
                <a:stretch>
                  <a:fillRect l="-2011" r="-1437" b="-344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テキスト ボックス 81"/>
              <p:cNvSpPr txBox="1"/>
              <p:nvPr/>
            </p:nvSpPr>
            <p:spPr>
              <a:xfrm>
                <a:off x="9570458" y="3882070"/>
                <a:ext cx="212545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82" name="テキスト ボックス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0458" y="3882070"/>
                <a:ext cx="2125454" cy="369332"/>
              </a:xfrm>
              <a:prstGeom prst="rect">
                <a:avLst/>
              </a:prstGeom>
              <a:blipFill>
                <a:blip r:embed="rId30"/>
                <a:stretch>
                  <a:fillRect l="-1719" r="-860" b="-3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テキスト ボックス 82"/>
              <p:cNvSpPr txBox="1"/>
              <p:nvPr/>
            </p:nvSpPr>
            <p:spPr>
              <a:xfrm>
                <a:off x="9575784" y="4210716"/>
                <a:ext cx="211955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83" name="テキスト ボックス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5784" y="4210716"/>
                <a:ext cx="2119555" cy="369332"/>
              </a:xfrm>
              <a:prstGeom prst="rect">
                <a:avLst/>
              </a:prstGeom>
              <a:blipFill>
                <a:blip r:embed="rId31"/>
                <a:stretch>
                  <a:fillRect l="-2011" r="-1437" b="-3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テキスト ボックス 83"/>
              <p:cNvSpPr txBox="1"/>
              <p:nvPr/>
            </p:nvSpPr>
            <p:spPr>
              <a:xfrm>
                <a:off x="9587403" y="5025892"/>
                <a:ext cx="213968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02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84" name="テキスト ボックス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7403" y="5025892"/>
                <a:ext cx="2139688" cy="369332"/>
              </a:xfrm>
              <a:prstGeom prst="rect">
                <a:avLst/>
              </a:prstGeom>
              <a:blipFill>
                <a:blip r:embed="rId32"/>
                <a:stretch>
                  <a:fillRect l="-1709" r="-1140" b="-344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テキスト ボックス 84"/>
              <p:cNvSpPr txBox="1"/>
              <p:nvPr/>
            </p:nvSpPr>
            <p:spPr>
              <a:xfrm>
                <a:off x="9593366" y="5384525"/>
                <a:ext cx="210532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85" name="テキスト ボックス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3366" y="5384525"/>
                <a:ext cx="2105320" cy="369332"/>
              </a:xfrm>
              <a:prstGeom prst="rect">
                <a:avLst/>
              </a:prstGeom>
              <a:blipFill>
                <a:blip r:embed="rId33"/>
                <a:stretch>
                  <a:fillRect l="-2029" r="-1739" b="-344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テキスト ボックス 85"/>
              <p:cNvSpPr txBox="1"/>
              <p:nvPr/>
            </p:nvSpPr>
            <p:spPr>
              <a:xfrm>
                <a:off x="9609981" y="5745254"/>
                <a:ext cx="211955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86" name="テキスト ボックス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9981" y="5745254"/>
                <a:ext cx="2119555" cy="369332"/>
              </a:xfrm>
              <a:prstGeom prst="rect">
                <a:avLst/>
              </a:prstGeom>
              <a:blipFill>
                <a:blip r:embed="rId34"/>
                <a:stretch>
                  <a:fillRect l="-1724" r="-1724" b="-344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テキスト ボックス 93"/>
              <p:cNvSpPr txBox="1"/>
              <p:nvPr/>
            </p:nvSpPr>
            <p:spPr>
              <a:xfrm>
                <a:off x="9559241" y="3226786"/>
                <a:ext cx="210070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𝑠h𝑓𝑙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𝑢𝑝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94" name="テキスト ボックス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9241" y="3226786"/>
                <a:ext cx="2100703" cy="369332"/>
              </a:xfrm>
              <a:prstGeom prst="rect">
                <a:avLst/>
              </a:prstGeom>
              <a:blipFill>
                <a:blip r:embed="rId35"/>
                <a:stretch>
                  <a:fillRect l="-1449" r="-4638" b="-344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テキスト ボックス 94"/>
              <p:cNvSpPr txBox="1"/>
              <p:nvPr/>
            </p:nvSpPr>
            <p:spPr>
              <a:xfrm>
                <a:off x="9581747" y="4693287"/>
                <a:ext cx="210070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𝑠h𝑓𝑙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𝑢𝑝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95" name="テキスト ボックス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1747" y="4693287"/>
                <a:ext cx="2100703" cy="369332"/>
              </a:xfrm>
              <a:prstGeom prst="rect">
                <a:avLst/>
              </a:prstGeom>
              <a:blipFill>
                <a:blip r:embed="rId36"/>
                <a:stretch>
                  <a:fillRect l="-1744" r="-4651" b="-3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楕円 77"/>
          <p:cNvSpPr/>
          <p:nvPr/>
        </p:nvSpPr>
        <p:spPr>
          <a:xfrm>
            <a:off x="2931131" y="3000139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7" name="楕円 86"/>
          <p:cNvSpPr/>
          <p:nvPr/>
        </p:nvSpPr>
        <p:spPr>
          <a:xfrm>
            <a:off x="2931131" y="3679024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楕円 87"/>
          <p:cNvSpPr/>
          <p:nvPr/>
        </p:nvSpPr>
        <p:spPr>
          <a:xfrm>
            <a:off x="2931131" y="4399255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テキスト ボックス 416"/>
              <p:cNvSpPr txBox="1"/>
              <p:nvPr/>
            </p:nvSpPr>
            <p:spPr>
              <a:xfrm>
                <a:off x="2976851" y="3010913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89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6851" y="3010913"/>
                <a:ext cx="314317" cy="307777"/>
              </a:xfrm>
              <a:prstGeom prst="rect">
                <a:avLst/>
              </a:prstGeom>
              <a:blipFill>
                <a:blip r:embed="rId37"/>
                <a:stretch>
                  <a:fillRect l="-9615" r="-9615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テキスト ボックス 416"/>
              <p:cNvSpPr txBox="1"/>
              <p:nvPr/>
            </p:nvSpPr>
            <p:spPr>
              <a:xfrm>
                <a:off x="2976851" y="3679024"/>
                <a:ext cx="30835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91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6851" y="3679024"/>
                <a:ext cx="308354" cy="307777"/>
              </a:xfrm>
              <a:prstGeom prst="rect">
                <a:avLst/>
              </a:prstGeom>
              <a:blipFill>
                <a:blip r:embed="rId38"/>
                <a:stretch>
                  <a:fillRect l="-9804" r="-7843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テキスト ボックス 416"/>
              <p:cNvSpPr txBox="1"/>
              <p:nvPr/>
            </p:nvSpPr>
            <p:spPr>
              <a:xfrm>
                <a:off x="2976851" y="4399255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96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6851" y="4399255"/>
                <a:ext cx="314317" cy="307777"/>
              </a:xfrm>
              <a:prstGeom prst="rect">
                <a:avLst/>
              </a:prstGeom>
              <a:blipFill>
                <a:blip r:embed="rId39"/>
                <a:stretch>
                  <a:fillRect l="-9615" r="-9615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楕円 96"/>
          <p:cNvSpPr/>
          <p:nvPr/>
        </p:nvSpPr>
        <p:spPr>
          <a:xfrm>
            <a:off x="3474407" y="3000139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8" name="楕円 97"/>
          <p:cNvSpPr/>
          <p:nvPr/>
        </p:nvSpPr>
        <p:spPr>
          <a:xfrm>
            <a:off x="3474407" y="3679024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楕円 98"/>
          <p:cNvSpPr/>
          <p:nvPr/>
        </p:nvSpPr>
        <p:spPr>
          <a:xfrm>
            <a:off x="3474407" y="4399255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テキスト ボックス 416"/>
              <p:cNvSpPr txBox="1"/>
              <p:nvPr/>
            </p:nvSpPr>
            <p:spPr>
              <a:xfrm>
                <a:off x="3520127" y="3010913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00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0127" y="3010913"/>
                <a:ext cx="314317" cy="307777"/>
              </a:xfrm>
              <a:prstGeom prst="rect">
                <a:avLst/>
              </a:prstGeom>
              <a:blipFill>
                <a:blip r:embed="rId40"/>
                <a:stretch>
                  <a:fillRect l="-9615" r="-9615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テキスト ボックス 416"/>
              <p:cNvSpPr txBox="1"/>
              <p:nvPr/>
            </p:nvSpPr>
            <p:spPr>
              <a:xfrm>
                <a:off x="3520127" y="3679024"/>
                <a:ext cx="30835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01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0127" y="3679024"/>
                <a:ext cx="308354" cy="307777"/>
              </a:xfrm>
              <a:prstGeom prst="rect">
                <a:avLst/>
              </a:prstGeom>
              <a:blipFill>
                <a:blip r:embed="rId41"/>
                <a:stretch>
                  <a:fillRect l="-9804" r="-7843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テキスト ボックス 416"/>
              <p:cNvSpPr txBox="1"/>
              <p:nvPr/>
            </p:nvSpPr>
            <p:spPr>
              <a:xfrm>
                <a:off x="3520127" y="4399255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02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0127" y="4399255"/>
                <a:ext cx="314317" cy="307777"/>
              </a:xfrm>
              <a:prstGeom prst="rect">
                <a:avLst/>
              </a:prstGeom>
              <a:blipFill>
                <a:blip r:embed="rId42"/>
                <a:stretch>
                  <a:fillRect l="-9615" r="-9615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" name="楕円 102"/>
          <p:cNvSpPr/>
          <p:nvPr/>
        </p:nvSpPr>
        <p:spPr>
          <a:xfrm>
            <a:off x="4013732" y="2987876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4" name="楕円 103"/>
          <p:cNvSpPr/>
          <p:nvPr/>
        </p:nvSpPr>
        <p:spPr>
          <a:xfrm>
            <a:off x="4013732" y="3666761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楕円 104"/>
          <p:cNvSpPr/>
          <p:nvPr/>
        </p:nvSpPr>
        <p:spPr>
          <a:xfrm>
            <a:off x="4013732" y="4386992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テキスト ボックス 416"/>
              <p:cNvSpPr txBox="1"/>
              <p:nvPr/>
            </p:nvSpPr>
            <p:spPr>
              <a:xfrm>
                <a:off x="4059452" y="2998650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06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9452" y="2998650"/>
                <a:ext cx="314317" cy="307777"/>
              </a:xfrm>
              <a:prstGeom prst="rect">
                <a:avLst/>
              </a:prstGeom>
              <a:blipFill>
                <a:blip r:embed="rId43"/>
                <a:stretch>
                  <a:fillRect l="-11765" r="-9804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テキスト ボックス 416"/>
              <p:cNvSpPr txBox="1"/>
              <p:nvPr/>
            </p:nvSpPr>
            <p:spPr>
              <a:xfrm>
                <a:off x="4059452" y="3666761"/>
                <a:ext cx="30835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07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9452" y="3666761"/>
                <a:ext cx="308354" cy="307777"/>
              </a:xfrm>
              <a:prstGeom prst="rect">
                <a:avLst/>
              </a:prstGeom>
              <a:blipFill>
                <a:blip r:embed="rId44"/>
                <a:stretch>
                  <a:fillRect l="-11765" r="-7843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テキスト ボックス 416"/>
              <p:cNvSpPr txBox="1"/>
              <p:nvPr/>
            </p:nvSpPr>
            <p:spPr>
              <a:xfrm>
                <a:off x="4059452" y="4386992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08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9452" y="4386992"/>
                <a:ext cx="314317" cy="307777"/>
              </a:xfrm>
              <a:prstGeom prst="rect">
                <a:avLst/>
              </a:prstGeom>
              <a:blipFill>
                <a:blip r:embed="rId45"/>
                <a:stretch>
                  <a:fillRect l="-11765" r="-9804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9" name="楕円 108"/>
          <p:cNvSpPr/>
          <p:nvPr/>
        </p:nvSpPr>
        <p:spPr>
          <a:xfrm>
            <a:off x="4557008" y="2987876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0" name="楕円 109"/>
          <p:cNvSpPr/>
          <p:nvPr/>
        </p:nvSpPr>
        <p:spPr>
          <a:xfrm>
            <a:off x="4557008" y="3666761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楕円 110"/>
          <p:cNvSpPr/>
          <p:nvPr/>
        </p:nvSpPr>
        <p:spPr>
          <a:xfrm>
            <a:off x="4557008" y="4386992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テキスト ボックス 416"/>
              <p:cNvSpPr txBox="1"/>
              <p:nvPr/>
            </p:nvSpPr>
            <p:spPr>
              <a:xfrm>
                <a:off x="4602728" y="2998650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12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2728" y="2998650"/>
                <a:ext cx="314317" cy="307777"/>
              </a:xfrm>
              <a:prstGeom prst="rect">
                <a:avLst/>
              </a:prstGeom>
              <a:blipFill>
                <a:blip r:embed="rId46"/>
                <a:stretch>
                  <a:fillRect l="-9615" r="-9615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テキスト ボックス 416"/>
              <p:cNvSpPr txBox="1"/>
              <p:nvPr/>
            </p:nvSpPr>
            <p:spPr>
              <a:xfrm>
                <a:off x="4602728" y="3666761"/>
                <a:ext cx="30835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13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2728" y="3666761"/>
                <a:ext cx="308354" cy="307777"/>
              </a:xfrm>
              <a:prstGeom prst="rect">
                <a:avLst/>
              </a:prstGeom>
              <a:blipFill>
                <a:blip r:embed="rId47"/>
                <a:stretch>
                  <a:fillRect l="-9804" r="-7843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テキスト ボックス 416"/>
              <p:cNvSpPr txBox="1"/>
              <p:nvPr/>
            </p:nvSpPr>
            <p:spPr>
              <a:xfrm>
                <a:off x="4602728" y="4386992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14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2728" y="4386992"/>
                <a:ext cx="314317" cy="307777"/>
              </a:xfrm>
              <a:prstGeom prst="rect">
                <a:avLst/>
              </a:prstGeom>
              <a:blipFill>
                <a:blip r:embed="rId48"/>
                <a:stretch>
                  <a:fillRect l="-9615" r="-9615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8" name="楕円 147"/>
          <p:cNvSpPr/>
          <p:nvPr/>
        </p:nvSpPr>
        <p:spPr>
          <a:xfrm>
            <a:off x="605623" y="5135451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テキスト ボックス 416"/>
              <p:cNvSpPr txBox="1"/>
              <p:nvPr/>
            </p:nvSpPr>
            <p:spPr>
              <a:xfrm>
                <a:off x="651343" y="5135451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49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343" y="5135451"/>
                <a:ext cx="314317" cy="307777"/>
              </a:xfrm>
              <a:prstGeom prst="rect">
                <a:avLst/>
              </a:prstGeom>
              <a:blipFill>
                <a:blip r:embed="rId49"/>
                <a:stretch>
                  <a:fillRect l="-11765" r="-9804" b="-156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0" name="楕円 149"/>
          <p:cNvSpPr/>
          <p:nvPr/>
        </p:nvSpPr>
        <p:spPr>
          <a:xfrm>
            <a:off x="1182766" y="5135451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テキスト ボックス 416"/>
              <p:cNvSpPr txBox="1"/>
              <p:nvPr/>
            </p:nvSpPr>
            <p:spPr>
              <a:xfrm>
                <a:off x="1228486" y="5135451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51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486" y="5135451"/>
                <a:ext cx="314317" cy="307777"/>
              </a:xfrm>
              <a:prstGeom prst="rect">
                <a:avLst/>
              </a:prstGeom>
              <a:blipFill>
                <a:blip r:embed="rId50"/>
                <a:stretch>
                  <a:fillRect l="-11765" r="-9804" b="-156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2" name="楕円 151"/>
          <p:cNvSpPr/>
          <p:nvPr/>
        </p:nvSpPr>
        <p:spPr>
          <a:xfrm>
            <a:off x="1755958" y="5123188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テキスト ボックス 416"/>
              <p:cNvSpPr txBox="1"/>
              <p:nvPr/>
            </p:nvSpPr>
            <p:spPr>
              <a:xfrm>
                <a:off x="1801678" y="5123188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53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1678" y="5123188"/>
                <a:ext cx="314317" cy="307777"/>
              </a:xfrm>
              <a:prstGeom prst="rect">
                <a:avLst/>
              </a:prstGeom>
              <a:blipFill>
                <a:blip r:embed="rId51"/>
                <a:stretch>
                  <a:fillRect l="-11765" r="-9804" b="-156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4" name="楕円 153"/>
          <p:cNvSpPr/>
          <p:nvPr/>
        </p:nvSpPr>
        <p:spPr>
          <a:xfrm>
            <a:off x="2344390" y="5123188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テキスト ボックス 416"/>
              <p:cNvSpPr txBox="1"/>
              <p:nvPr/>
            </p:nvSpPr>
            <p:spPr>
              <a:xfrm>
                <a:off x="2390110" y="5123188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55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0110" y="5123188"/>
                <a:ext cx="314317" cy="307777"/>
              </a:xfrm>
              <a:prstGeom prst="rect">
                <a:avLst/>
              </a:prstGeom>
              <a:blipFill>
                <a:blip r:embed="rId52"/>
                <a:stretch>
                  <a:fillRect l="-9615" r="-9615" b="-156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6" name="楕円 155"/>
          <p:cNvSpPr/>
          <p:nvPr/>
        </p:nvSpPr>
        <p:spPr>
          <a:xfrm>
            <a:off x="2919406" y="5136940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テキスト ボックス 416"/>
              <p:cNvSpPr txBox="1"/>
              <p:nvPr/>
            </p:nvSpPr>
            <p:spPr>
              <a:xfrm>
                <a:off x="2965126" y="5136940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57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5126" y="5136940"/>
                <a:ext cx="314317" cy="307777"/>
              </a:xfrm>
              <a:prstGeom prst="rect">
                <a:avLst/>
              </a:prstGeom>
              <a:blipFill>
                <a:blip r:embed="rId53"/>
                <a:stretch>
                  <a:fillRect l="-9615" r="-9615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8" name="楕円 157"/>
          <p:cNvSpPr/>
          <p:nvPr/>
        </p:nvSpPr>
        <p:spPr>
          <a:xfrm>
            <a:off x="3462682" y="5136940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9" name="テキスト ボックス 416"/>
              <p:cNvSpPr txBox="1"/>
              <p:nvPr/>
            </p:nvSpPr>
            <p:spPr>
              <a:xfrm>
                <a:off x="3508402" y="5136940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59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8402" y="5136940"/>
                <a:ext cx="314317" cy="307777"/>
              </a:xfrm>
              <a:prstGeom prst="rect">
                <a:avLst/>
              </a:prstGeom>
              <a:blipFill>
                <a:blip r:embed="rId54"/>
                <a:stretch>
                  <a:fillRect l="-11765" r="-9804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0" name="楕円 159"/>
          <p:cNvSpPr/>
          <p:nvPr/>
        </p:nvSpPr>
        <p:spPr>
          <a:xfrm>
            <a:off x="4002007" y="5124677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テキスト ボックス 416"/>
              <p:cNvSpPr txBox="1"/>
              <p:nvPr/>
            </p:nvSpPr>
            <p:spPr>
              <a:xfrm>
                <a:off x="4047727" y="5124677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61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7727" y="5124677"/>
                <a:ext cx="314317" cy="307777"/>
              </a:xfrm>
              <a:prstGeom prst="rect">
                <a:avLst/>
              </a:prstGeom>
              <a:blipFill>
                <a:blip r:embed="rId55"/>
                <a:stretch>
                  <a:fillRect l="-11538" r="-7692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2" name="楕円 161"/>
          <p:cNvSpPr/>
          <p:nvPr/>
        </p:nvSpPr>
        <p:spPr>
          <a:xfrm>
            <a:off x="4545283" y="5124677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" name="テキスト ボックス 416"/>
              <p:cNvSpPr txBox="1"/>
              <p:nvPr/>
            </p:nvSpPr>
            <p:spPr>
              <a:xfrm>
                <a:off x="4591003" y="5124677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63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1003" y="5124677"/>
                <a:ext cx="314317" cy="307777"/>
              </a:xfrm>
              <a:prstGeom prst="rect">
                <a:avLst/>
              </a:prstGeom>
              <a:blipFill>
                <a:blip r:embed="rId56"/>
                <a:stretch>
                  <a:fillRect l="-9615" r="-9615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グループ化 4"/>
          <p:cNvGrpSpPr/>
          <p:nvPr/>
        </p:nvGrpSpPr>
        <p:grpSpPr>
          <a:xfrm>
            <a:off x="1852968" y="3276592"/>
            <a:ext cx="4198694" cy="329033"/>
            <a:chOff x="859908" y="2170966"/>
            <a:chExt cx="4198694" cy="329033"/>
          </a:xfrm>
        </p:grpSpPr>
        <p:sp>
          <p:nvSpPr>
            <p:cNvPr id="4" name="楕円 3"/>
            <p:cNvSpPr/>
            <p:nvPr/>
          </p:nvSpPr>
          <p:spPr>
            <a:xfrm>
              <a:off x="859908" y="2186209"/>
              <a:ext cx="303920" cy="29664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 dirty="0" smtClean="0"/>
                <a:t>e</a:t>
              </a:r>
              <a:endParaRPr kumimoji="1" lang="ja-JP" altLang="en-US" sz="2400" dirty="0"/>
            </a:p>
          </p:txBody>
        </p:sp>
        <p:sp>
          <p:nvSpPr>
            <p:cNvPr id="115" name="楕円 114"/>
            <p:cNvSpPr/>
            <p:nvPr/>
          </p:nvSpPr>
          <p:spPr>
            <a:xfrm>
              <a:off x="1425762" y="2196650"/>
              <a:ext cx="303920" cy="29664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 dirty="0" smtClean="0"/>
                <a:t>e</a:t>
              </a:r>
              <a:endParaRPr kumimoji="1" lang="ja-JP" altLang="en-US" sz="2400" dirty="0"/>
            </a:p>
          </p:txBody>
        </p:sp>
        <p:sp>
          <p:nvSpPr>
            <p:cNvPr id="116" name="楕円 115"/>
            <p:cNvSpPr/>
            <p:nvPr/>
          </p:nvSpPr>
          <p:spPr>
            <a:xfrm>
              <a:off x="1998954" y="2181465"/>
              <a:ext cx="303920" cy="29664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 dirty="0" smtClean="0"/>
                <a:t>e</a:t>
              </a:r>
              <a:endParaRPr kumimoji="1" lang="ja-JP" altLang="en-US" sz="2400" dirty="0"/>
            </a:p>
          </p:txBody>
        </p:sp>
        <p:sp>
          <p:nvSpPr>
            <p:cNvPr id="117" name="楕円 116"/>
            <p:cNvSpPr/>
            <p:nvPr/>
          </p:nvSpPr>
          <p:spPr>
            <a:xfrm>
              <a:off x="2532770" y="2203358"/>
              <a:ext cx="303920" cy="29664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 dirty="0" smtClean="0"/>
                <a:t>e</a:t>
              </a:r>
              <a:endParaRPr kumimoji="1" lang="ja-JP" altLang="en-US" sz="2400" dirty="0"/>
            </a:p>
          </p:txBody>
        </p:sp>
        <p:sp>
          <p:nvSpPr>
            <p:cNvPr id="118" name="楕円 117"/>
            <p:cNvSpPr/>
            <p:nvPr/>
          </p:nvSpPr>
          <p:spPr>
            <a:xfrm>
              <a:off x="3086191" y="2191221"/>
              <a:ext cx="303920" cy="29664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 dirty="0" smtClean="0"/>
                <a:t>e</a:t>
              </a:r>
              <a:endParaRPr kumimoji="1" lang="ja-JP" altLang="en-US" sz="2400" dirty="0"/>
            </a:p>
          </p:txBody>
        </p:sp>
        <p:sp>
          <p:nvSpPr>
            <p:cNvPr id="119" name="楕円 118"/>
            <p:cNvSpPr/>
            <p:nvPr/>
          </p:nvSpPr>
          <p:spPr>
            <a:xfrm>
              <a:off x="3613656" y="2176036"/>
              <a:ext cx="303920" cy="29664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 dirty="0" smtClean="0"/>
                <a:t>e</a:t>
              </a:r>
              <a:endParaRPr kumimoji="1" lang="ja-JP" altLang="en-US" sz="2400" dirty="0"/>
            </a:p>
          </p:txBody>
        </p:sp>
        <p:sp>
          <p:nvSpPr>
            <p:cNvPr id="120" name="楕円 119"/>
            <p:cNvSpPr/>
            <p:nvPr/>
          </p:nvSpPr>
          <p:spPr>
            <a:xfrm>
              <a:off x="4233983" y="2183103"/>
              <a:ext cx="303920" cy="29664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 dirty="0" smtClean="0"/>
                <a:t>e</a:t>
              </a:r>
              <a:endParaRPr kumimoji="1" lang="ja-JP" altLang="en-US" sz="2400" dirty="0"/>
            </a:p>
          </p:txBody>
        </p:sp>
        <p:sp>
          <p:nvSpPr>
            <p:cNvPr id="121" name="楕円 120"/>
            <p:cNvSpPr/>
            <p:nvPr/>
          </p:nvSpPr>
          <p:spPr>
            <a:xfrm>
              <a:off x="4754682" y="2170966"/>
              <a:ext cx="303920" cy="29664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 dirty="0" smtClean="0"/>
                <a:t>e</a:t>
              </a:r>
              <a:endParaRPr kumimoji="1" lang="ja-JP" altLang="en-US" sz="2400" dirty="0"/>
            </a:p>
          </p:txBody>
        </p:sp>
      </p:grpSp>
      <p:sp>
        <p:nvSpPr>
          <p:cNvPr id="2" name="右矢印 1"/>
          <p:cNvSpPr/>
          <p:nvPr/>
        </p:nvSpPr>
        <p:spPr>
          <a:xfrm>
            <a:off x="69036" y="3291835"/>
            <a:ext cx="536587" cy="309463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右矢印 121"/>
          <p:cNvSpPr/>
          <p:nvPr/>
        </p:nvSpPr>
        <p:spPr>
          <a:xfrm>
            <a:off x="8979124" y="4735680"/>
            <a:ext cx="536587" cy="309463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25" name="グループ化 124"/>
          <p:cNvGrpSpPr/>
          <p:nvPr/>
        </p:nvGrpSpPr>
        <p:grpSpPr>
          <a:xfrm>
            <a:off x="817902" y="2054974"/>
            <a:ext cx="4428322" cy="543491"/>
            <a:chOff x="817902" y="2054974"/>
            <a:chExt cx="4428322" cy="543491"/>
          </a:xfrm>
        </p:grpSpPr>
        <p:sp>
          <p:nvSpPr>
            <p:cNvPr id="126" name="フリーフォーム 125"/>
            <p:cNvSpPr/>
            <p:nvPr/>
          </p:nvSpPr>
          <p:spPr>
            <a:xfrm flipH="1">
              <a:off x="817902" y="2093936"/>
              <a:ext cx="79305" cy="504529"/>
            </a:xfrm>
            <a:custGeom>
              <a:avLst/>
              <a:gdLst>
                <a:gd name="connsiteX0" fmla="*/ 11296 w 1478851"/>
                <a:gd name="connsiteY0" fmla="*/ 0 h 6197600"/>
                <a:gd name="connsiteX1" fmla="*/ 1478851 w 1478851"/>
                <a:gd name="connsiteY1" fmla="*/ 666044 h 6197600"/>
                <a:gd name="connsiteX2" fmla="*/ 11296 w 1478851"/>
                <a:gd name="connsiteY2" fmla="*/ 1253067 h 6197600"/>
                <a:gd name="connsiteX3" fmla="*/ 1433696 w 1478851"/>
                <a:gd name="connsiteY3" fmla="*/ 1919111 h 6197600"/>
                <a:gd name="connsiteX4" fmla="*/ 7 w 1478851"/>
                <a:gd name="connsiteY4" fmla="*/ 2280355 h 6197600"/>
                <a:gd name="connsiteX5" fmla="*/ 1456273 w 1478851"/>
                <a:gd name="connsiteY5" fmla="*/ 2675467 h 6197600"/>
                <a:gd name="connsiteX6" fmla="*/ 11296 w 1478851"/>
                <a:gd name="connsiteY6" fmla="*/ 3014133 h 6197600"/>
                <a:gd name="connsiteX7" fmla="*/ 1467562 w 1478851"/>
                <a:gd name="connsiteY7" fmla="*/ 3420533 h 6197600"/>
                <a:gd name="connsiteX8" fmla="*/ 11296 w 1478851"/>
                <a:gd name="connsiteY8" fmla="*/ 3702755 h 6197600"/>
                <a:gd name="connsiteX9" fmla="*/ 1444985 w 1478851"/>
                <a:gd name="connsiteY9" fmla="*/ 4165600 h 6197600"/>
                <a:gd name="connsiteX10" fmla="*/ 11296 w 1478851"/>
                <a:gd name="connsiteY10" fmla="*/ 4436533 h 6197600"/>
                <a:gd name="connsiteX11" fmla="*/ 1433696 w 1478851"/>
                <a:gd name="connsiteY11" fmla="*/ 5012267 h 6197600"/>
                <a:gd name="connsiteX12" fmla="*/ 857962 w 1478851"/>
                <a:gd name="connsiteY12" fmla="*/ 5226755 h 6197600"/>
                <a:gd name="connsiteX13" fmla="*/ 609607 w 1478851"/>
                <a:gd name="connsiteY13" fmla="*/ 5655733 h 6197600"/>
                <a:gd name="connsiteX14" fmla="*/ 609607 w 1478851"/>
                <a:gd name="connsiteY14" fmla="*/ 6197600 h 6197600"/>
                <a:gd name="connsiteX0" fmla="*/ 11296 w 1478852"/>
                <a:gd name="connsiteY0" fmla="*/ 0 h 6197600"/>
                <a:gd name="connsiteX1" fmla="*/ 1478851 w 1478852"/>
                <a:gd name="connsiteY1" fmla="*/ 666044 h 6197600"/>
                <a:gd name="connsiteX2" fmla="*/ 22585 w 1478852"/>
                <a:gd name="connsiteY2" fmla="*/ 1038578 h 6197600"/>
                <a:gd name="connsiteX3" fmla="*/ 1433696 w 1478852"/>
                <a:gd name="connsiteY3" fmla="*/ 1919111 h 6197600"/>
                <a:gd name="connsiteX4" fmla="*/ 7 w 1478852"/>
                <a:gd name="connsiteY4" fmla="*/ 2280355 h 6197600"/>
                <a:gd name="connsiteX5" fmla="*/ 1456273 w 1478852"/>
                <a:gd name="connsiteY5" fmla="*/ 2675467 h 6197600"/>
                <a:gd name="connsiteX6" fmla="*/ 11296 w 1478852"/>
                <a:gd name="connsiteY6" fmla="*/ 3014133 h 6197600"/>
                <a:gd name="connsiteX7" fmla="*/ 1467562 w 1478852"/>
                <a:gd name="connsiteY7" fmla="*/ 3420533 h 6197600"/>
                <a:gd name="connsiteX8" fmla="*/ 11296 w 1478852"/>
                <a:gd name="connsiteY8" fmla="*/ 3702755 h 6197600"/>
                <a:gd name="connsiteX9" fmla="*/ 1444985 w 1478852"/>
                <a:gd name="connsiteY9" fmla="*/ 4165600 h 6197600"/>
                <a:gd name="connsiteX10" fmla="*/ 11296 w 1478852"/>
                <a:gd name="connsiteY10" fmla="*/ 4436533 h 6197600"/>
                <a:gd name="connsiteX11" fmla="*/ 1433696 w 1478852"/>
                <a:gd name="connsiteY11" fmla="*/ 5012267 h 6197600"/>
                <a:gd name="connsiteX12" fmla="*/ 857962 w 1478852"/>
                <a:gd name="connsiteY12" fmla="*/ 5226755 h 6197600"/>
                <a:gd name="connsiteX13" fmla="*/ 609607 w 1478852"/>
                <a:gd name="connsiteY13" fmla="*/ 5655733 h 6197600"/>
                <a:gd name="connsiteX14" fmla="*/ 609607 w 1478852"/>
                <a:gd name="connsiteY14" fmla="*/ 6197600 h 6197600"/>
                <a:gd name="connsiteX0" fmla="*/ 11291 w 1478847"/>
                <a:gd name="connsiteY0" fmla="*/ 0 h 6197600"/>
                <a:gd name="connsiteX1" fmla="*/ 1478846 w 1478847"/>
                <a:gd name="connsiteY1" fmla="*/ 666044 h 6197600"/>
                <a:gd name="connsiteX2" fmla="*/ 22580 w 1478847"/>
                <a:gd name="connsiteY2" fmla="*/ 1038578 h 6197600"/>
                <a:gd name="connsiteX3" fmla="*/ 1467558 w 1478847"/>
                <a:gd name="connsiteY3" fmla="*/ 1648178 h 6197600"/>
                <a:gd name="connsiteX4" fmla="*/ 2 w 1478847"/>
                <a:gd name="connsiteY4" fmla="*/ 2280355 h 6197600"/>
                <a:gd name="connsiteX5" fmla="*/ 1456268 w 1478847"/>
                <a:gd name="connsiteY5" fmla="*/ 2675467 h 6197600"/>
                <a:gd name="connsiteX6" fmla="*/ 11291 w 1478847"/>
                <a:gd name="connsiteY6" fmla="*/ 3014133 h 6197600"/>
                <a:gd name="connsiteX7" fmla="*/ 1467557 w 1478847"/>
                <a:gd name="connsiteY7" fmla="*/ 3420533 h 6197600"/>
                <a:gd name="connsiteX8" fmla="*/ 11291 w 1478847"/>
                <a:gd name="connsiteY8" fmla="*/ 3702755 h 6197600"/>
                <a:gd name="connsiteX9" fmla="*/ 1444980 w 1478847"/>
                <a:gd name="connsiteY9" fmla="*/ 4165600 h 6197600"/>
                <a:gd name="connsiteX10" fmla="*/ 11291 w 1478847"/>
                <a:gd name="connsiteY10" fmla="*/ 4436533 h 6197600"/>
                <a:gd name="connsiteX11" fmla="*/ 1433691 w 1478847"/>
                <a:gd name="connsiteY11" fmla="*/ 5012267 h 6197600"/>
                <a:gd name="connsiteX12" fmla="*/ 857957 w 1478847"/>
                <a:gd name="connsiteY12" fmla="*/ 5226755 h 6197600"/>
                <a:gd name="connsiteX13" fmla="*/ 609602 w 1478847"/>
                <a:gd name="connsiteY13" fmla="*/ 5655733 h 6197600"/>
                <a:gd name="connsiteX14" fmla="*/ 609602 w 1478847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56275 w 1467564"/>
                <a:gd name="connsiteY3" fmla="*/ 1648178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4289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44986 w 1456274"/>
                <a:gd name="connsiteY3" fmla="*/ 1535289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33697 w 1456274"/>
                <a:gd name="connsiteY3" fmla="*/ 1343377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56267 w 1467556"/>
                <a:gd name="connsiteY5" fmla="*/ 2675467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702755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815644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90134"/>
                <a:gd name="connsiteY0" fmla="*/ 0 h 6197600"/>
                <a:gd name="connsiteX1" fmla="*/ 1444979 w 1490134"/>
                <a:gd name="connsiteY1" fmla="*/ 417690 h 6197600"/>
                <a:gd name="connsiteX2" fmla="*/ 22579 w 1490134"/>
                <a:gd name="connsiteY2" fmla="*/ 869244 h 6197600"/>
                <a:gd name="connsiteX3" fmla="*/ 1444979 w 1490134"/>
                <a:gd name="connsiteY3" fmla="*/ 1343377 h 6197600"/>
                <a:gd name="connsiteX4" fmla="*/ 1 w 1490134"/>
                <a:gd name="connsiteY4" fmla="*/ 1896532 h 6197600"/>
                <a:gd name="connsiteX5" fmla="*/ 1433690 w 1490134"/>
                <a:gd name="connsiteY5" fmla="*/ 2393244 h 6197600"/>
                <a:gd name="connsiteX6" fmla="*/ 22579 w 1490134"/>
                <a:gd name="connsiteY6" fmla="*/ 2935111 h 6197600"/>
                <a:gd name="connsiteX7" fmla="*/ 1467556 w 1490134"/>
                <a:gd name="connsiteY7" fmla="*/ 3420533 h 6197600"/>
                <a:gd name="connsiteX8" fmla="*/ 11290 w 1490134"/>
                <a:gd name="connsiteY8" fmla="*/ 3815644 h 6197600"/>
                <a:gd name="connsiteX9" fmla="*/ 1490134 w 1490134"/>
                <a:gd name="connsiteY9" fmla="*/ 4402666 h 6197600"/>
                <a:gd name="connsiteX10" fmla="*/ 11290 w 1490134"/>
                <a:gd name="connsiteY10" fmla="*/ 4436533 h 6197600"/>
                <a:gd name="connsiteX11" fmla="*/ 1433690 w 1490134"/>
                <a:gd name="connsiteY11" fmla="*/ 5012267 h 6197600"/>
                <a:gd name="connsiteX12" fmla="*/ 857956 w 1490134"/>
                <a:gd name="connsiteY12" fmla="*/ 5226755 h 6197600"/>
                <a:gd name="connsiteX13" fmla="*/ 609601 w 1490134"/>
                <a:gd name="connsiteY13" fmla="*/ 5655733 h 6197600"/>
                <a:gd name="connsiteX14" fmla="*/ 609601 w 1490134"/>
                <a:gd name="connsiteY14" fmla="*/ 6197600 h 6197600"/>
                <a:gd name="connsiteX0" fmla="*/ 11339 w 1490184"/>
                <a:gd name="connsiteY0" fmla="*/ 0 h 6197600"/>
                <a:gd name="connsiteX1" fmla="*/ 1445028 w 1490184"/>
                <a:gd name="connsiteY1" fmla="*/ 417690 h 6197600"/>
                <a:gd name="connsiteX2" fmla="*/ 22628 w 1490184"/>
                <a:gd name="connsiteY2" fmla="*/ 869244 h 6197600"/>
                <a:gd name="connsiteX3" fmla="*/ 1445028 w 1490184"/>
                <a:gd name="connsiteY3" fmla="*/ 1343377 h 6197600"/>
                <a:gd name="connsiteX4" fmla="*/ 50 w 1490184"/>
                <a:gd name="connsiteY4" fmla="*/ 1896532 h 6197600"/>
                <a:gd name="connsiteX5" fmla="*/ 1433739 w 1490184"/>
                <a:gd name="connsiteY5" fmla="*/ 2393244 h 6197600"/>
                <a:gd name="connsiteX6" fmla="*/ 22628 w 1490184"/>
                <a:gd name="connsiteY6" fmla="*/ 2935111 h 6197600"/>
                <a:gd name="connsiteX7" fmla="*/ 1467605 w 1490184"/>
                <a:gd name="connsiteY7" fmla="*/ 3420533 h 6197600"/>
                <a:gd name="connsiteX8" fmla="*/ 11339 w 1490184"/>
                <a:gd name="connsiteY8" fmla="*/ 3815644 h 6197600"/>
                <a:gd name="connsiteX9" fmla="*/ 1490183 w 1490184"/>
                <a:gd name="connsiteY9" fmla="*/ 4402666 h 6197600"/>
                <a:gd name="connsiteX10" fmla="*/ 50 w 1490184"/>
                <a:gd name="connsiteY10" fmla="*/ 4718755 h 6197600"/>
                <a:gd name="connsiteX11" fmla="*/ 1433739 w 1490184"/>
                <a:gd name="connsiteY11" fmla="*/ 5012267 h 6197600"/>
                <a:gd name="connsiteX12" fmla="*/ 858005 w 1490184"/>
                <a:gd name="connsiteY12" fmla="*/ 5226755 h 6197600"/>
                <a:gd name="connsiteX13" fmla="*/ 609650 w 1490184"/>
                <a:gd name="connsiteY13" fmla="*/ 5655733 h 6197600"/>
                <a:gd name="connsiteX14" fmla="*/ 609650 w 1490184"/>
                <a:gd name="connsiteY14" fmla="*/ 6197600 h 6197600"/>
                <a:gd name="connsiteX0" fmla="*/ 11291 w 1522167"/>
                <a:gd name="connsiteY0" fmla="*/ 0 h 6197600"/>
                <a:gd name="connsiteX1" fmla="*/ 1444980 w 1522167"/>
                <a:gd name="connsiteY1" fmla="*/ 417690 h 6197600"/>
                <a:gd name="connsiteX2" fmla="*/ 22580 w 1522167"/>
                <a:gd name="connsiteY2" fmla="*/ 869244 h 6197600"/>
                <a:gd name="connsiteX3" fmla="*/ 1444980 w 1522167"/>
                <a:gd name="connsiteY3" fmla="*/ 1343377 h 6197600"/>
                <a:gd name="connsiteX4" fmla="*/ 2 w 1522167"/>
                <a:gd name="connsiteY4" fmla="*/ 1896532 h 6197600"/>
                <a:gd name="connsiteX5" fmla="*/ 1433691 w 1522167"/>
                <a:gd name="connsiteY5" fmla="*/ 2393244 h 6197600"/>
                <a:gd name="connsiteX6" fmla="*/ 22580 w 1522167"/>
                <a:gd name="connsiteY6" fmla="*/ 2935111 h 6197600"/>
                <a:gd name="connsiteX7" fmla="*/ 1467557 w 1522167"/>
                <a:gd name="connsiteY7" fmla="*/ 3420533 h 6197600"/>
                <a:gd name="connsiteX8" fmla="*/ 11291 w 1522167"/>
                <a:gd name="connsiteY8" fmla="*/ 3815644 h 6197600"/>
                <a:gd name="connsiteX9" fmla="*/ 1490135 w 1522167"/>
                <a:gd name="connsiteY9" fmla="*/ 4402666 h 6197600"/>
                <a:gd name="connsiteX10" fmla="*/ 2 w 1522167"/>
                <a:gd name="connsiteY10" fmla="*/ 4718755 h 6197600"/>
                <a:gd name="connsiteX11" fmla="*/ 1501424 w 1522167"/>
                <a:gd name="connsiteY11" fmla="*/ 5249334 h 6197600"/>
                <a:gd name="connsiteX12" fmla="*/ 857957 w 1522167"/>
                <a:gd name="connsiteY12" fmla="*/ 5226755 h 6197600"/>
                <a:gd name="connsiteX13" fmla="*/ 609602 w 1522167"/>
                <a:gd name="connsiteY13" fmla="*/ 5655733 h 6197600"/>
                <a:gd name="connsiteX14" fmla="*/ 609602 w 1522167"/>
                <a:gd name="connsiteY14" fmla="*/ 6197600 h 6197600"/>
                <a:gd name="connsiteX0" fmla="*/ 11291 w 1500130"/>
                <a:gd name="connsiteY0" fmla="*/ 0 h 6197600"/>
                <a:gd name="connsiteX1" fmla="*/ 1444980 w 1500130"/>
                <a:gd name="connsiteY1" fmla="*/ 417690 h 6197600"/>
                <a:gd name="connsiteX2" fmla="*/ 22580 w 1500130"/>
                <a:gd name="connsiteY2" fmla="*/ 869244 h 6197600"/>
                <a:gd name="connsiteX3" fmla="*/ 1444980 w 1500130"/>
                <a:gd name="connsiteY3" fmla="*/ 1343377 h 6197600"/>
                <a:gd name="connsiteX4" fmla="*/ 2 w 1500130"/>
                <a:gd name="connsiteY4" fmla="*/ 1896532 h 6197600"/>
                <a:gd name="connsiteX5" fmla="*/ 1433691 w 1500130"/>
                <a:gd name="connsiteY5" fmla="*/ 2393244 h 6197600"/>
                <a:gd name="connsiteX6" fmla="*/ 22580 w 1500130"/>
                <a:gd name="connsiteY6" fmla="*/ 2935111 h 6197600"/>
                <a:gd name="connsiteX7" fmla="*/ 1467557 w 1500130"/>
                <a:gd name="connsiteY7" fmla="*/ 3420533 h 6197600"/>
                <a:gd name="connsiteX8" fmla="*/ 11291 w 1500130"/>
                <a:gd name="connsiteY8" fmla="*/ 3815644 h 6197600"/>
                <a:gd name="connsiteX9" fmla="*/ 1490135 w 1500130"/>
                <a:gd name="connsiteY9" fmla="*/ 4402666 h 6197600"/>
                <a:gd name="connsiteX10" fmla="*/ 2 w 1500130"/>
                <a:gd name="connsiteY10" fmla="*/ 4718755 h 6197600"/>
                <a:gd name="connsiteX11" fmla="*/ 1478847 w 1500130"/>
                <a:gd name="connsiteY11" fmla="*/ 5204178 h 6197600"/>
                <a:gd name="connsiteX12" fmla="*/ 857957 w 1500130"/>
                <a:gd name="connsiteY12" fmla="*/ 5226755 h 6197600"/>
                <a:gd name="connsiteX13" fmla="*/ 609602 w 1500130"/>
                <a:gd name="connsiteY13" fmla="*/ 5655733 h 6197600"/>
                <a:gd name="connsiteX14" fmla="*/ 609602 w 1500130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57987 w 1490166"/>
                <a:gd name="connsiteY12" fmla="*/ 52267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0 w 1490165"/>
                <a:gd name="connsiteY0" fmla="*/ 0 h 6197600"/>
                <a:gd name="connsiteX1" fmla="*/ 1445009 w 1490165"/>
                <a:gd name="connsiteY1" fmla="*/ 417690 h 6197600"/>
                <a:gd name="connsiteX2" fmla="*/ 22609 w 1490165"/>
                <a:gd name="connsiteY2" fmla="*/ 869244 h 6197600"/>
                <a:gd name="connsiteX3" fmla="*/ 1445009 w 1490165"/>
                <a:gd name="connsiteY3" fmla="*/ 1343377 h 6197600"/>
                <a:gd name="connsiteX4" fmla="*/ 31 w 1490165"/>
                <a:gd name="connsiteY4" fmla="*/ 1896532 h 6197600"/>
                <a:gd name="connsiteX5" fmla="*/ 1433720 w 1490165"/>
                <a:gd name="connsiteY5" fmla="*/ 2393244 h 6197600"/>
                <a:gd name="connsiteX6" fmla="*/ 22609 w 1490165"/>
                <a:gd name="connsiteY6" fmla="*/ 2935111 h 6197600"/>
                <a:gd name="connsiteX7" fmla="*/ 1467586 w 1490165"/>
                <a:gd name="connsiteY7" fmla="*/ 3420533 h 6197600"/>
                <a:gd name="connsiteX8" fmla="*/ 11320 w 1490165"/>
                <a:gd name="connsiteY8" fmla="*/ 3815644 h 6197600"/>
                <a:gd name="connsiteX9" fmla="*/ 1490164 w 1490165"/>
                <a:gd name="connsiteY9" fmla="*/ 4402666 h 6197600"/>
                <a:gd name="connsiteX10" fmla="*/ 31 w 1490165"/>
                <a:gd name="connsiteY10" fmla="*/ 4718755 h 6197600"/>
                <a:gd name="connsiteX11" fmla="*/ 1445009 w 1490165"/>
                <a:gd name="connsiteY11" fmla="*/ 5192890 h 6197600"/>
                <a:gd name="connsiteX12" fmla="*/ 857986 w 1490165"/>
                <a:gd name="connsiteY12" fmla="*/ 5226755 h 6197600"/>
                <a:gd name="connsiteX13" fmla="*/ 609631 w 1490165"/>
                <a:gd name="connsiteY13" fmla="*/ 5655733 h 6197600"/>
                <a:gd name="connsiteX14" fmla="*/ 609631 w 1490165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54788 w 1490166"/>
                <a:gd name="connsiteY13" fmla="*/ 5870222 h 6197600"/>
                <a:gd name="connsiteX14" fmla="*/ 609632 w 1490166"/>
                <a:gd name="connsiteY14" fmla="*/ 6197600 h 6197600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54788 w 1490166"/>
                <a:gd name="connsiteY13" fmla="*/ 5870222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54788 w 1490166"/>
                <a:gd name="connsiteY13" fmla="*/ 5791199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982164 w 1490166"/>
                <a:gd name="connsiteY12" fmla="*/ 5486399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32 w 1490166"/>
                <a:gd name="connsiteY4" fmla="*/ 1896532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806221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32 w 1490166"/>
                <a:gd name="connsiteY6" fmla="*/ 2777067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292 w 1477165"/>
                <a:gd name="connsiteY0" fmla="*/ 0 h 6705601"/>
                <a:gd name="connsiteX1" fmla="*/ 1444981 w 1477165"/>
                <a:gd name="connsiteY1" fmla="*/ 417690 h 6705601"/>
                <a:gd name="connsiteX2" fmla="*/ 22581 w 1477165"/>
                <a:gd name="connsiteY2" fmla="*/ 869244 h 6705601"/>
                <a:gd name="connsiteX3" fmla="*/ 1444981 w 1477165"/>
                <a:gd name="connsiteY3" fmla="*/ 1343377 h 6705601"/>
                <a:gd name="connsiteX4" fmla="*/ 11292 w 1477165"/>
                <a:gd name="connsiteY4" fmla="*/ 1783643 h 6705601"/>
                <a:gd name="connsiteX5" fmla="*/ 1456269 w 1477165"/>
                <a:gd name="connsiteY5" fmla="*/ 2291644 h 6705601"/>
                <a:gd name="connsiteX6" fmla="*/ 3 w 1477165"/>
                <a:gd name="connsiteY6" fmla="*/ 2777067 h 6705601"/>
                <a:gd name="connsiteX7" fmla="*/ 1444980 w 1477165"/>
                <a:gd name="connsiteY7" fmla="*/ 3262489 h 6705601"/>
                <a:gd name="connsiteX8" fmla="*/ 11292 w 1477165"/>
                <a:gd name="connsiteY8" fmla="*/ 3815644 h 6705601"/>
                <a:gd name="connsiteX9" fmla="*/ 1456270 w 1477165"/>
                <a:gd name="connsiteY9" fmla="*/ 4233332 h 6705601"/>
                <a:gd name="connsiteX10" fmla="*/ 3 w 1477165"/>
                <a:gd name="connsiteY10" fmla="*/ 4718755 h 6705601"/>
                <a:gd name="connsiteX11" fmla="*/ 1444981 w 1477165"/>
                <a:gd name="connsiteY11" fmla="*/ 5192890 h 6705601"/>
                <a:gd name="connsiteX12" fmla="*/ 982135 w 1477165"/>
                <a:gd name="connsiteY12" fmla="*/ 5486399 h 6705601"/>
                <a:gd name="connsiteX13" fmla="*/ 733782 w 1477165"/>
                <a:gd name="connsiteY13" fmla="*/ 5813777 h 6705601"/>
                <a:gd name="connsiteX14" fmla="*/ 688625 w 1477165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718755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639733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66371" h="6649157">
                  <a:moveTo>
                    <a:pt x="22586" y="0"/>
                  </a:moveTo>
                  <a:cubicBezTo>
                    <a:pt x="812807" y="115711"/>
                    <a:pt x="1444986" y="225779"/>
                    <a:pt x="1444986" y="361246"/>
                  </a:cubicBezTo>
                  <a:cubicBezTo>
                    <a:pt x="1444986" y="496713"/>
                    <a:pt x="22586" y="658519"/>
                    <a:pt x="22586" y="812800"/>
                  </a:cubicBezTo>
                  <a:cubicBezTo>
                    <a:pt x="22586" y="967081"/>
                    <a:pt x="1446868" y="1115718"/>
                    <a:pt x="1444986" y="1286933"/>
                  </a:cubicBezTo>
                  <a:cubicBezTo>
                    <a:pt x="1443105" y="1458148"/>
                    <a:pt x="9416" y="1569155"/>
                    <a:pt x="11297" y="1727199"/>
                  </a:cubicBezTo>
                  <a:cubicBezTo>
                    <a:pt x="13178" y="1885243"/>
                    <a:pt x="1454393" y="2112904"/>
                    <a:pt x="1456274" y="2235200"/>
                  </a:cubicBezTo>
                  <a:cubicBezTo>
                    <a:pt x="1458156" y="2357496"/>
                    <a:pt x="1889" y="2558816"/>
                    <a:pt x="8" y="2720623"/>
                  </a:cubicBezTo>
                  <a:cubicBezTo>
                    <a:pt x="-1873" y="2882430"/>
                    <a:pt x="1443104" y="3032949"/>
                    <a:pt x="1444985" y="3206045"/>
                  </a:cubicBezTo>
                  <a:cubicBezTo>
                    <a:pt x="1446866" y="3379141"/>
                    <a:pt x="9415" y="3597393"/>
                    <a:pt x="11297" y="3759200"/>
                  </a:cubicBezTo>
                  <a:cubicBezTo>
                    <a:pt x="13179" y="3921007"/>
                    <a:pt x="1458156" y="4039540"/>
                    <a:pt x="1456275" y="4176888"/>
                  </a:cubicBezTo>
                  <a:cubicBezTo>
                    <a:pt x="1454394" y="4314236"/>
                    <a:pt x="3771" y="4440296"/>
                    <a:pt x="8" y="4583289"/>
                  </a:cubicBezTo>
                  <a:cubicBezTo>
                    <a:pt x="-3755" y="4726282"/>
                    <a:pt x="1270008" y="4893735"/>
                    <a:pt x="1433697" y="5034846"/>
                  </a:cubicBezTo>
                  <a:cubicBezTo>
                    <a:pt x="1597386" y="5175957"/>
                    <a:pt x="1098792" y="5309541"/>
                    <a:pt x="982140" y="5429955"/>
                  </a:cubicBezTo>
                  <a:cubicBezTo>
                    <a:pt x="865488" y="5550369"/>
                    <a:pt x="782705" y="5554133"/>
                    <a:pt x="733787" y="5757333"/>
                  </a:cubicBezTo>
                  <a:cubicBezTo>
                    <a:pt x="684869" y="5960533"/>
                    <a:pt x="667933" y="6459127"/>
                    <a:pt x="688630" y="6649157"/>
                  </a:cubicBezTo>
                </a:path>
              </a:pathLst>
            </a:cu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27" name="テキスト ボックス 126"/>
            <p:cNvSpPr txBox="1"/>
            <p:nvPr/>
          </p:nvSpPr>
          <p:spPr>
            <a:xfrm>
              <a:off x="858159" y="2111532"/>
              <a:ext cx="517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0</a:t>
              </a:r>
              <a:endParaRPr kumimoji="1" lang="ja-JP" altLang="en-US" dirty="0"/>
            </a:p>
          </p:txBody>
        </p:sp>
        <p:sp>
          <p:nvSpPr>
            <p:cNvPr id="142" name="フリーフォーム 141"/>
            <p:cNvSpPr/>
            <p:nvPr/>
          </p:nvSpPr>
          <p:spPr>
            <a:xfrm flipH="1">
              <a:off x="1387992" y="2088290"/>
              <a:ext cx="79305" cy="504529"/>
            </a:xfrm>
            <a:custGeom>
              <a:avLst/>
              <a:gdLst>
                <a:gd name="connsiteX0" fmla="*/ 11296 w 1478851"/>
                <a:gd name="connsiteY0" fmla="*/ 0 h 6197600"/>
                <a:gd name="connsiteX1" fmla="*/ 1478851 w 1478851"/>
                <a:gd name="connsiteY1" fmla="*/ 666044 h 6197600"/>
                <a:gd name="connsiteX2" fmla="*/ 11296 w 1478851"/>
                <a:gd name="connsiteY2" fmla="*/ 1253067 h 6197600"/>
                <a:gd name="connsiteX3" fmla="*/ 1433696 w 1478851"/>
                <a:gd name="connsiteY3" fmla="*/ 1919111 h 6197600"/>
                <a:gd name="connsiteX4" fmla="*/ 7 w 1478851"/>
                <a:gd name="connsiteY4" fmla="*/ 2280355 h 6197600"/>
                <a:gd name="connsiteX5" fmla="*/ 1456273 w 1478851"/>
                <a:gd name="connsiteY5" fmla="*/ 2675467 h 6197600"/>
                <a:gd name="connsiteX6" fmla="*/ 11296 w 1478851"/>
                <a:gd name="connsiteY6" fmla="*/ 3014133 h 6197600"/>
                <a:gd name="connsiteX7" fmla="*/ 1467562 w 1478851"/>
                <a:gd name="connsiteY7" fmla="*/ 3420533 h 6197600"/>
                <a:gd name="connsiteX8" fmla="*/ 11296 w 1478851"/>
                <a:gd name="connsiteY8" fmla="*/ 3702755 h 6197600"/>
                <a:gd name="connsiteX9" fmla="*/ 1444985 w 1478851"/>
                <a:gd name="connsiteY9" fmla="*/ 4165600 h 6197600"/>
                <a:gd name="connsiteX10" fmla="*/ 11296 w 1478851"/>
                <a:gd name="connsiteY10" fmla="*/ 4436533 h 6197600"/>
                <a:gd name="connsiteX11" fmla="*/ 1433696 w 1478851"/>
                <a:gd name="connsiteY11" fmla="*/ 5012267 h 6197600"/>
                <a:gd name="connsiteX12" fmla="*/ 857962 w 1478851"/>
                <a:gd name="connsiteY12" fmla="*/ 5226755 h 6197600"/>
                <a:gd name="connsiteX13" fmla="*/ 609607 w 1478851"/>
                <a:gd name="connsiteY13" fmla="*/ 5655733 h 6197600"/>
                <a:gd name="connsiteX14" fmla="*/ 609607 w 1478851"/>
                <a:gd name="connsiteY14" fmla="*/ 6197600 h 6197600"/>
                <a:gd name="connsiteX0" fmla="*/ 11296 w 1478852"/>
                <a:gd name="connsiteY0" fmla="*/ 0 h 6197600"/>
                <a:gd name="connsiteX1" fmla="*/ 1478851 w 1478852"/>
                <a:gd name="connsiteY1" fmla="*/ 666044 h 6197600"/>
                <a:gd name="connsiteX2" fmla="*/ 22585 w 1478852"/>
                <a:gd name="connsiteY2" fmla="*/ 1038578 h 6197600"/>
                <a:gd name="connsiteX3" fmla="*/ 1433696 w 1478852"/>
                <a:gd name="connsiteY3" fmla="*/ 1919111 h 6197600"/>
                <a:gd name="connsiteX4" fmla="*/ 7 w 1478852"/>
                <a:gd name="connsiteY4" fmla="*/ 2280355 h 6197600"/>
                <a:gd name="connsiteX5" fmla="*/ 1456273 w 1478852"/>
                <a:gd name="connsiteY5" fmla="*/ 2675467 h 6197600"/>
                <a:gd name="connsiteX6" fmla="*/ 11296 w 1478852"/>
                <a:gd name="connsiteY6" fmla="*/ 3014133 h 6197600"/>
                <a:gd name="connsiteX7" fmla="*/ 1467562 w 1478852"/>
                <a:gd name="connsiteY7" fmla="*/ 3420533 h 6197600"/>
                <a:gd name="connsiteX8" fmla="*/ 11296 w 1478852"/>
                <a:gd name="connsiteY8" fmla="*/ 3702755 h 6197600"/>
                <a:gd name="connsiteX9" fmla="*/ 1444985 w 1478852"/>
                <a:gd name="connsiteY9" fmla="*/ 4165600 h 6197600"/>
                <a:gd name="connsiteX10" fmla="*/ 11296 w 1478852"/>
                <a:gd name="connsiteY10" fmla="*/ 4436533 h 6197600"/>
                <a:gd name="connsiteX11" fmla="*/ 1433696 w 1478852"/>
                <a:gd name="connsiteY11" fmla="*/ 5012267 h 6197600"/>
                <a:gd name="connsiteX12" fmla="*/ 857962 w 1478852"/>
                <a:gd name="connsiteY12" fmla="*/ 5226755 h 6197600"/>
                <a:gd name="connsiteX13" fmla="*/ 609607 w 1478852"/>
                <a:gd name="connsiteY13" fmla="*/ 5655733 h 6197600"/>
                <a:gd name="connsiteX14" fmla="*/ 609607 w 1478852"/>
                <a:gd name="connsiteY14" fmla="*/ 6197600 h 6197600"/>
                <a:gd name="connsiteX0" fmla="*/ 11291 w 1478847"/>
                <a:gd name="connsiteY0" fmla="*/ 0 h 6197600"/>
                <a:gd name="connsiteX1" fmla="*/ 1478846 w 1478847"/>
                <a:gd name="connsiteY1" fmla="*/ 666044 h 6197600"/>
                <a:gd name="connsiteX2" fmla="*/ 22580 w 1478847"/>
                <a:gd name="connsiteY2" fmla="*/ 1038578 h 6197600"/>
                <a:gd name="connsiteX3" fmla="*/ 1467558 w 1478847"/>
                <a:gd name="connsiteY3" fmla="*/ 1648178 h 6197600"/>
                <a:gd name="connsiteX4" fmla="*/ 2 w 1478847"/>
                <a:gd name="connsiteY4" fmla="*/ 2280355 h 6197600"/>
                <a:gd name="connsiteX5" fmla="*/ 1456268 w 1478847"/>
                <a:gd name="connsiteY5" fmla="*/ 2675467 h 6197600"/>
                <a:gd name="connsiteX6" fmla="*/ 11291 w 1478847"/>
                <a:gd name="connsiteY6" fmla="*/ 3014133 h 6197600"/>
                <a:gd name="connsiteX7" fmla="*/ 1467557 w 1478847"/>
                <a:gd name="connsiteY7" fmla="*/ 3420533 h 6197600"/>
                <a:gd name="connsiteX8" fmla="*/ 11291 w 1478847"/>
                <a:gd name="connsiteY8" fmla="*/ 3702755 h 6197600"/>
                <a:gd name="connsiteX9" fmla="*/ 1444980 w 1478847"/>
                <a:gd name="connsiteY9" fmla="*/ 4165600 h 6197600"/>
                <a:gd name="connsiteX10" fmla="*/ 11291 w 1478847"/>
                <a:gd name="connsiteY10" fmla="*/ 4436533 h 6197600"/>
                <a:gd name="connsiteX11" fmla="*/ 1433691 w 1478847"/>
                <a:gd name="connsiteY11" fmla="*/ 5012267 h 6197600"/>
                <a:gd name="connsiteX12" fmla="*/ 857957 w 1478847"/>
                <a:gd name="connsiteY12" fmla="*/ 5226755 h 6197600"/>
                <a:gd name="connsiteX13" fmla="*/ 609602 w 1478847"/>
                <a:gd name="connsiteY13" fmla="*/ 5655733 h 6197600"/>
                <a:gd name="connsiteX14" fmla="*/ 609602 w 1478847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56275 w 1467564"/>
                <a:gd name="connsiteY3" fmla="*/ 1648178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4289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44986 w 1456274"/>
                <a:gd name="connsiteY3" fmla="*/ 1535289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33697 w 1456274"/>
                <a:gd name="connsiteY3" fmla="*/ 1343377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56267 w 1467556"/>
                <a:gd name="connsiteY5" fmla="*/ 2675467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702755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815644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90134"/>
                <a:gd name="connsiteY0" fmla="*/ 0 h 6197600"/>
                <a:gd name="connsiteX1" fmla="*/ 1444979 w 1490134"/>
                <a:gd name="connsiteY1" fmla="*/ 417690 h 6197600"/>
                <a:gd name="connsiteX2" fmla="*/ 22579 w 1490134"/>
                <a:gd name="connsiteY2" fmla="*/ 869244 h 6197600"/>
                <a:gd name="connsiteX3" fmla="*/ 1444979 w 1490134"/>
                <a:gd name="connsiteY3" fmla="*/ 1343377 h 6197600"/>
                <a:gd name="connsiteX4" fmla="*/ 1 w 1490134"/>
                <a:gd name="connsiteY4" fmla="*/ 1896532 h 6197600"/>
                <a:gd name="connsiteX5" fmla="*/ 1433690 w 1490134"/>
                <a:gd name="connsiteY5" fmla="*/ 2393244 h 6197600"/>
                <a:gd name="connsiteX6" fmla="*/ 22579 w 1490134"/>
                <a:gd name="connsiteY6" fmla="*/ 2935111 h 6197600"/>
                <a:gd name="connsiteX7" fmla="*/ 1467556 w 1490134"/>
                <a:gd name="connsiteY7" fmla="*/ 3420533 h 6197600"/>
                <a:gd name="connsiteX8" fmla="*/ 11290 w 1490134"/>
                <a:gd name="connsiteY8" fmla="*/ 3815644 h 6197600"/>
                <a:gd name="connsiteX9" fmla="*/ 1490134 w 1490134"/>
                <a:gd name="connsiteY9" fmla="*/ 4402666 h 6197600"/>
                <a:gd name="connsiteX10" fmla="*/ 11290 w 1490134"/>
                <a:gd name="connsiteY10" fmla="*/ 4436533 h 6197600"/>
                <a:gd name="connsiteX11" fmla="*/ 1433690 w 1490134"/>
                <a:gd name="connsiteY11" fmla="*/ 5012267 h 6197600"/>
                <a:gd name="connsiteX12" fmla="*/ 857956 w 1490134"/>
                <a:gd name="connsiteY12" fmla="*/ 5226755 h 6197600"/>
                <a:gd name="connsiteX13" fmla="*/ 609601 w 1490134"/>
                <a:gd name="connsiteY13" fmla="*/ 5655733 h 6197600"/>
                <a:gd name="connsiteX14" fmla="*/ 609601 w 1490134"/>
                <a:gd name="connsiteY14" fmla="*/ 6197600 h 6197600"/>
                <a:gd name="connsiteX0" fmla="*/ 11339 w 1490184"/>
                <a:gd name="connsiteY0" fmla="*/ 0 h 6197600"/>
                <a:gd name="connsiteX1" fmla="*/ 1445028 w 1490184"/>
                <a:gd name="connsiteY1" fmla="*/ 417690 h 6197600"/>
                <a:gd name="connsiteX2" fmla="*/ 22628 w 1490184"/>
                <a:gd name="connsiteY2" fmla="*/ 869244 h 6197600"/>
                <a:gd name="connsiteX3" fmla="*/ 1445028 w 1490184"/>
                <a:gd name="connsiteY3" fmla="*/ 1343377 h 6197600"/>
                <a:gd name="connsiteX4" fmla="*/ 50 w 1490184"/>
                <a:gd name="connsiteY4" fmla="*/ 1896532 h 6197600"/>
                <a:gd name="connsiteX5" fmla="*/ 1433739 w 1490184"/>
                <a:gd name="connsiteY5" fmla="*/ 2393244 h 6197600"/>
                <a:gd name="connsiteX6" fmla="*/ 22628 w 1490184"/>
                <a:gd name="connsiteY6" fmla="*/ 2935111 h 6197600"/>
                <a:gd name="connsiteX7" fmla="*/ 1467605 w 1490184"/>
                <a:gd name="connsiteY7" fmla="*/ 3420533 h 6197600"/>
                <a:gd name="connsiteX8" fmla="*/ 11339 w 1490184"/>
                <a:gd name="connsiteY8" fmla="*/ 3815644 h 6197600"/>
                <a:gd name="connsiteX9" fmla="*/ 1490183 w 1490184"/>
                <a:gd name="connsiteY9" fmla="*/ 4402666 h 6197600"/>
                <a:gd name="connsiteX10" fmla="*/ 50 w 1490184"/>
                <a:gd name="connsiteY10" fmla="*/ 4718755 h 6197600"/>
                <a:gd name="connsiteX11" fmla="*/ 1433739 w 1490184"/>
                <a:gd name="connsiteY11" fmla="*/ 5012267 h 6197600"/>
                <a:gd name="connsiteX12" fmla="*/ 858005 w 1490184"/>
                <a:gd name="connsiteY12" fmla="*/ 5226755 h 6197600"/>
                <a:gd name="connsiteX13" fmla="*/ 609650 w 1490184"/>
                <a:gd name="connsiteY13" fmla="*/ 5655733 h 6197600"/>
                <a:gd name="connsiteX14" fmla="*/ 609650 w 1490184"/>
                <a:gd name="connsiteY14" fmla="*/ 6197600 h 6197600"/>
                <a:gd name="connsiteX0" fmla="*/ 11291 w 1522167"/>
                <a:gd name="connsiteY0" fmla="*/ 0 h 6197600"/>
                <a:gd name="connsiteX1" fmla="*/ 1444980 w 1522167"/>
                <a:gd name="connsiteY1" fmla="*/ 417690 h 6197600"/>
                <a:gd name="connsiteX2" fmla="*/ 22580 w 1522167"/>
                <a:gd name="connsiteY2" fmla="*/ 869244 h 6197600"/>
                <a:gd name="connsiteX3" fmla="*/ 1444980 w 1522167"/>
                <a:gd name="connsiteY3" fmla="*/ 1343377 h 6197600"/>
                <a:gd name="connsiteX4" fmla="*/ 2 w 1522167"/>
                <a:gd name="connsiteY4" fmla="*/ 1896532 h 6197600"/>
                <a:gd name="connsiteX5" fmla="*/ 1433691 w 1522167"/>
                <a:gd name="connsiteY5" fmla="*/ 2393244 h 6197600"/>
                <a:gd name="connsiteX6" fmla="*/ 22580 w 1522167"/>
                <a:gd name="connsiteY6" fmla="*/ 2935111 h 6197600"/>
                <a:gd name="connsiteX7" fmla="*/ 1467557 w 1522167"/>
                <a:gd name="connsiteY7" fmla="*/ 3420533 h 6197600"/>
                <a:gd name="connsiteX8" fmla="*/ 11291 w 1522167"/>
                <a:gd name="connsiteY8" fmla="*/ 3815644 h 6197600"/>
                <a:gd name="connsiteX9" fmla="*/ 1490135 w 1522167"/>
                <a:gd name="connsiteY9" fmla="*/ 4402666 h 6197600"/>
                <a:gd name="connsiteX10" fmla="*/ 2 w 1522167"/>
                <a:gd name="connsiteY10" fmla="*/ 4718755 h 6197600"/>
                <a:gd name="connsiteX11" fmla="*/ 1501424 w 1522167"/>
                <a:gd name="connsiteY11" fmla="*/ 5249334 h 6197600"/>
                <a:gd name="connsiteX12" fmla="*/ 857957 w 1522167"/>
                <a:gd name="connsiteY12" fmla="*/ 5226755 h 6197600"/>
                <a:gd name="connsiteX13" fmla="*/ 609602 w 1522167"/>
                <a:gd name="connsiteY13" fmla="*/ 5655733 h 6197600"/>
                <a:gd name="connsiteX14" fmla="*/ 609602 w 1522167"/>
                <a:gd name="connsiteY14" fmla="*/ 6197600 h 6197600"/>
                <a:gd name="connsiteX0" fmla="*/ 11291 w 1500130"/>
                <a:gd name="connsiteY0" fmla="*/ 0 h 6197600"/>
                <a:gd name="connsiteX1" fmla="*/ 1444980 w 1500130"/>
                <a:gd name="connsiteY1" fmla="*/ 417690 h 6197600"/>
                <a:gd name="connsiteX2" fmla="*/ 22580 w 1500130"/>
                <a:gd name="connsiteY2" fmla="*/ 869244 h 6197600"/>
                <a:gd name="connsiteX3" fmla="*/ 1444980 w 1500130"/>
                <a:gd name="connsiteY3" fmla="*/ 1343377 h 6197600"/>
                <a:gd name="connsiteX4" fmla="*/ 2 w 1500130"/>
                <a:gd name="connsiteY4" fmla="*/ 1896532 h 6197600"/>
                <a:gd name="connsiteX5" fmla="*/ 1433691 w 1500130"/>
                <a:gd name="connsiteY5" fmla="*/ 2393244 h 6197600"/>
                <a:gd name="connsiteX6" fmla="*/ 22580 w 1500130"/>
                <a:gd name="connsiteY6" fmla="*/ 2935111 h 6197600"/>
                <a:gd name="connsiteX7" fmla="*/ 1467557 w 1500130"/>
                <a:gd name="connsiteY7" fmla="*/ 3420533 h 6197600"/>
                <a:gd name="connsiteX8" fmla="*/ 11291 w 1500130"/>
                <a:gd name="connsiteY8" fmla="*/ 3815644 h 6197600"/>
                <a:gd name="connsiteX9" fmla="*/ 1490135 w 1500130"/>
                <a:gd name="connsiteY9" fmla="*/ 4402666 h 6197600"/>
                <a:gd name="connsiteX10" fmla="*/ 2 w 1500130"/>
                <a:gd name="connsiteY10" fmla="*/ 4718755 h 6197600"/>
                <a:gd name="connsiteX11" fmla="*/ 1478847 w 1500130"/>
                <a:gd name="connsiteY11" fmla="*/ 5204178 h 6197600"/>
                <a:gd name="connsiteX12" fmla="*/ 857957 w 1500130"/>
                <a:gd name="connsiteY12" fmla="*/ 5226755 h 6197600"/>
                <a:gd name="connsiteX13" fmla="*/ 609602 w 1500130"/>
                <a:gd name="connsiteY13" fmla="*/ 5655733 h 6197600"/>
                <a:gd name="connsiteX14" fmla="*/ 609602 w 1500130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57987 w 1490166"/>
                <a:gd name="connsiteY12" fmla="*/ 52267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0 w 1490165"/>
                <a:gd name="connsiteY0" fmla="*/ 0 h 6197600"/>
                <a:gd name="connsiteX1" fmla="*/ 1445009 w 1490165"/>
                <a:gd name="connsiteY1" fmla="*/ 417690 h 6197600"/>
                <a:gd name="connsiteX2" fmla="*/ 22609 w 1490165"/>
                <a:gd name="connsiteY2" fmla="*/ 869244 h 6197600"/>
                <a:gd name="connsiteX3" fmla="*/ 1445009 w 1490165"/>
                <a:gd name="connsiteY3" fmla="*/ 1343377 h 6197600"/>
                <a:gd name="connsiteX4" fmla="*/ 31 w 1490165"/>
                <a:gd name="connsiteY4" fmla="*/ 1896532 h 6197600"/>
                <a:gd name="connsiteX5" fmla="*/ 1433720 w 1490165"/>
                <a:gd name="connsiteY5" fmla="*/ 2393244 h 6197600"/>
                <a:gd name="connsiteX6" fmla="*/ 22609 w 1490165"/>
                <a:gd name="connsiteY6" fmla="*/ 2935111 h 6197600"/>
                <a:gd name="connsiteX7" fmla="*/ 1467586 w 1490165"/>
                <a:gd name="connsiteY7" fmla="*/ 3420533 h 6197600"/>
                <a:gd name="connsiteX8" fmla="*/ 11320 w 1490165"/>
                <a:gd name="connsiteY8" fmla="*/ 3815644 h 6197600"/>
                <a:gd name="connsiteX9" fmla="*/ 1490164 w 1490165"/>
                <a:gd name="connsiteY9" fmla="*/ 4402666 h 6197600"/>
                <a:gd name="connsiteX10" fmla="*/ 31 w 1490165"/>
                <a:gd name="connsiteY10" fmla="*/ 4718755 h 6197600"/>
                <a:gd name="connsiteX11" fmla="*/ 1445009 w 1490165"/>
                <a:gd name="connsiteY11" fmla="*/ 5192890 h 6197600"/>
                <a:gd name="connsiteX12" fmla="*/ 857986 w 1490165"/>
                <a:gd name="connsiteY12" fmla="*/ 5226755 h 6197600"/>
                <a:gd name="connsiteX13" fmla="*/ 609631 w 1490165"/>
                <a:gd name="connsiteY13" fmla="*/ 5655733 h 6197600"/>
                <a:gd name="connsiteX14" fmla="*/ 609631 w 1490165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54788 w 1490166"/>
                <a:gd name="connsiteY13" fmla="*/ 5870222 h 6197600"/>
                <a:gd name="connsiteX14" fmla="*/ 609632 w 1490166"/>
                <a:gd name="connsiteY14" fmla="*/ 6197600 h 6197600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54788 w 1490166"/>
                <a:gd name="connsiteY13" fmla="*/ 5870222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54788 w 1490166"/>
                <a:gd name="connsiteY13" fmla="*/ 5791199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982164 w 1490166"/>
                <a:gd name="connsiteY12" fmla="*/ 5486399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32 w 1490166"/>
                <a:gd name="connsiteY4" fmla="*/ 1896532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806221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32 w 1490166"/>
                <a:gd name="connsiteY6" fmla="*/ 2777067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292 w 1477165"/>
                <a:gd name="connsiteY0" fmla="*/ 0 h 6705601"/>
                <a:gd name="connsiteX1" fmla="*/ 1444981 w 1477165"/>
                <a:gd name="connsiteY1" fmla="*/ 417690 h 6705601"/>
                <a:gd name="connsiteX2" fmla="*/ 22581 w 1477165"/>
                <a:gd name="connsiteY2" fmla="*/ 869244 h 6705601"/>
                <a:gd name="connsiteX3" fmla="*/ 1444981 w 1477165"/>
                <a:gd name="connsiteY3" fmla="*/ 1343377 h 6705601"/>
                <a:gd name="connsiteX4" fmla="*/ 11292 w 1477165"/>
                <a:gd name="connsiteY4" fmla="*/ 1783643 h 6705601"/>
                <a:gd name="connsiteX5" fmla="*/ 1456269 w 1477165"/>
                <a:gd name="connsiteY5" fmla="*/ 2291644 h 6705601"/>
                <a:gd name="connsiteX6" fmla="*/ 3 w 1477165"/>
                <a:gd name="connsiteY6" fmla="*/ 2777067 h 6705601"/>
                <a:gd name="connsiteX7" fmla="*/ 1444980 w 1477165"/>
                <a:gd name="connsiteY7" fmla="*/ 3262489 h 6705601"/>
                <a:gd name="connsiteX8" fmla="*/ 11292 w 1477165"/>
                <a:gd name="connsiteY8" fmla="*/ 3815644 h 6705601"/>
                <a:gd name="connsiteX9" fmla="*/ 1456270 w 1477165"/>
                <a:gd name="connsiteY9" fmla="*/ 4233332 h 6705601"/>
                <a:gd name="connsiteX10" fmla="*/ 3 w 1477165"/>
                <a:gd name="connsiteY10" fmla="*/ 4718755 h 6705601"/>
                <a:gd name="connsiteX11" fmla="*/ 1444981 w 1477165"/>
                <a:gd name="connsiteY11" fmla="*/ 5192890 h 6705601"/>
                <a:gd name="connsiteX12" fmla="*/ 982135 w 1477165"/>
                <a:gd name="connsiteY12" fmla="*/ 5486399 h 6705601"/>
                <a:gd name="connsiteX13" fmla="*/ 733782 w 1477165"/>
                <a:gd name="connsiteY13" fmla="*/ 5813777 h 6705601"/>
                <a:gd name="connsiteX14" fmla="*/ 688625 w 1477165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718755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639733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66371" h="6649157">
                  <a:moveTo>
                    <a:pt x="22586" y="0"/>
                  </a:moveTo>
                  <a:cubicBezTo>
                    <a:pt x="812807" y="115711"/>
                    <a:pt x="1444986" y="225779"/>
                    <a:pt x="1444986" y="361246"/>
                  </a:cubicBezTo>
                  <a:cubicBezTo>
                    <a:pt x="1444986" y="496713"/>
                    <a:pt x="22586" y="658519"/>
                    <a:pt x="22586" y="812800"/>
                  </a:cubicBezTo>
                  <a:cubicBezTo>
                    <a:pt x="22586" y="967081"/>
                    <a:pt x="1446868" y="1115718"/>
                    <a:pt x="1444986" y="1286933"/>
                  </a:cubicBezTo>
                  <a:cubicBezTo>
                    <a:pt x="1443105" y="1458148"/>
                    <a:pt x="9416" y="1569155"/>
                    <a:pt x="11297" y="1727199"/>
                  </a:cubicBezTo>
                  <a:cubicBezTo>
                    <a:pt x="13178" y="1885243"/>
                    <a:pt x="1454393" y="2112904"/>
                    <a:pt x="1456274" y="2235200"/>
                  </a:cubicBezTo>
                  <a:cubicBezTo>
                    <a:pt x="1458156" y="2357496"/>
                    <a:pt x="1889" y="2558816"/>
                    <a:pt x="8" y="2720623"/>
                  </a:cubicBezTo>
                  <a:cubicBezTo>
                    <a:pt x="-1873" y="2882430"/>
                    <a:pt x="1443104" y="3032949"/>
                    <a:pt x="1444985" y="3206045"/>
                  </a:cubicBezTo>
                  <a:cubicBezTo>
                    <a:pt x="1446866" y="3379141"/>
                    <a:pt x="9415" y="3597393"/>
                    <a:pt x="11297" y="3759200"/>
                  </a:cubicBezTo>
                  <a:cubicBezTo>
                    <a:pt x="13179" y="3921007"/>
                    <a:pt x="1458156" y="4039540"/>
                    <a:pt x="1456275" y="4176888"/>
                  </a:cubicBezTo>
                  <a:cubicBezTo>
                    <a:pt x="1454394" y="4314236"/>
                    <a:pt x="3771" y="4440296"/>
                    <a:pt x="8" y="4583289"/>
                  </a:cubicBezTo>
                  <a:cubicBezTo>
                    <a:pt x="-3755" y="4726282"/>
                    <a:pt x="1270008" y="4893735"/>
                    <a:pt x="1433697" y="5034846"/>
                  </a:cubicBezTo>
                  <a:cubicBezTo>
                    <a:pt x="1597386" y="5175957"/>
                    <a:pt x="1098792" y="5309541"/>
                    <a:pt x="982140" y="5429955"/>
                  </a:cubicBezTo>
                  <a:cubicBezTo>
                    <a:pt x="865488" y="5550369"/>
                    <a:pt x="782705" y="5554133"/>
                    <a:pt x="733787" y="5757333"/>
                  </a:cubicBezTo>
                  <a:cubicBezTo>
                    <a:pt x="684869" y="5960533"/>
                    <a:pt x="667933" y="6459127"/>
                    <a:pt x="688630" y="6649157"/>
                  </a:cubicBezTo>
                </a:path>
              </a:pathLst>
            </a:cu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43" name="テキスト ボックス 142"/>
            <p:cNvSpPr txBox="1"/>
            <p:nvPr/>
          </p:nvSpPr>
          <p:spPr>
            <a:xfrm>
              <a:off x="1428249" y="2105886"/>
              <a:ext cx="517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/>
                <a:t>1</a:t>
              </a:r>
              <a:endParaRPr kumimoji="1" lang="ja-JP" altLang="en-US" dirty="0"/>
            </a:p>
          </p:txBody>
        </p:sp>
        <p:sp>
          <p:nvSpPr>
            <p:cNvPr id="144" name="フリーフォーム 143"/>
            <p:cNvSpPr/>
            <p:nvPr/>
          </p:nvSpPr>
          <p:spPr>
            <a:xfrm flipH="1">
              <a:off x="1958897" y="2083306"/>
              <a:ext cx="79305" cy="504529"/>
            </a:xfrm>
            <a:custGeom>
              <a:avLst/>
              <a:gdLst>
                <a:gd name="connsiteX0" fmla="*/ 11296 w 1478851"/>
                <a:gd name="connsiteY0" fmla="*/ 0 h 6197600"/>
                <a:gd name="connsiteX1" fmla="*/ 1478851 w 1478851"/>
                <a:gd name="connsiteY1" fmla="*/ 666044 h 6197600"/>
                <a:gd name="connsiteX2" fmla="*/ 11296 w 1478851"/>
                <a:gd name="connsiteY2" fmla="*/ 1253067 h 6197600"/>
                <a:gd name="connsiteX3" fmla="*/ 1433696 w 1478851"/>
                <a:gd name="connsiteY3" fmla="*/ 1919111 h 6197600"/>
                <a:gd name="connsiteX4" fmla="*/ 7 w 1478851"/>
                <a:gd name="connsiteY4" fmla="*/ 2280355 h 6197600"/>
                <a:gd name="connsiteX5" fmla="*/ 1456273 w 1478851"/>
                <a:gd name="connsiteY5" fmla="*/ 2675467 h 6197600"/>
                <a:gd name="connsiteX6" fmla="*/ 11296 w 1478851"/>
                <a:gd name="connsiteY6" fmla="*/ 3014133 h 6197600"/>
                <a:gd name="connsiteX7" fmla="*/ 1467562 w 1478851"/>
                <a:gd name="connsiteY7" fmla="*/ 3420533 h 6197600"/>
                <a:gd name="connsiteX8" fmla="*/ 11296 w 1478851"/>
                <a:gd name="connsiteY8" fmla="*/ 3702755 h 6197600"/>
                <a:gd name="connsiteX9" fmla="*/ 1444985 w 1478851"/>
                <a:gd name="connsiteY9" fmla="*/ 4165600 h 6197600"/>
                <a:gd name="connsiteX10" fmla="*/ 11296 w 1478851"/>
                <a:gd name="connsiteY10" fmla="*/ 4436533 h 6197600"/>
                <a:gd name="connsiteX11" fmla="*/ 1433696 w 1478851"/>
                <a:gd name="connsiteY11" fmla="*/ 5012267 h 6197600"/>
                <a:gd name="connsiteX12" fmla="*/ 857962 w 1478851"/>
                <a:gd name="connsiteY12" fmla="*/ 5226755 h 6197600"/>
                <a:gd name="connsiteX13" fmla="*/ 609607 w 1478851"/>
                <a:gd name="connsiteY13" fmla="*/ 5655733 h 6197600"/>
                <a:gd name="connsiteX14" fmla="*/ 609607 w 1478851"/>
                <a:gd name="connsiteY14" fmla="*/ 6197600 h 6197600"/>
                <a:gd name="connsiteX0" fmla="*/ 11296 w 1478852"/>
                <a:gd name="connsiteY0" fmla="*/ 0 h 6197600"/>
                <a:gd name="connsiteX1" fmla="*/ 1478851 w 1478852"/>
                <a:gd name="connsiteY1" fmla="*/ 666044 h 6197600"/>
                <a:gd name="connsiteX2" fmla="*/ 22585 w 1478852"/>
                <a:gd name="connsiteY2" fmla="*/ 1038578 h 6197600"/>
                <a:gd name="connsiteX3" fmla="*/ 1433696 w 1478852"/>
                <a:gd name="connsiteY3" fmla="*/ 1919111 h 6197600"/>
                <a:gd name="connsiteX4" fmla="*/ 7 w 1478852"/>
                <a:gd name="connsiteY4" fmla="*/ 2280355 h 6197600"/>
                <a:gd name="connsiteX5" fmla="*/ 1456273 w 1478852"/>
                <a:gd name="connsiteY5" fmla="*/ 2675467 h 6197600"/>
                <a:gd name="connsiteX6" fmla="*/ 11296 w 1478852"/>
                <a:gd name="connsiteY6" fmla="*/ 3014133 h 6197600"/>
                <a:gd name="connsiteX7" fmla="*/ 1467562 w 1478852"/>
                <a:gd name="connsiteY7" fmla="*/ 3420533 h 6197600"/>
                <a:gd name="connsiteX8" fmla="*/ 11296 w 1478852"/>
                <a:gd name="connsiteY8" fmla="*/ 3702755 h 6197600"/>
                <a:gd name="connsiteX9" fmla="*/ 1444985 w 1478852"/>
                <a:gd name="connsiteY9" fmla="*/ 4165600 h 6197600"/>
                <a:gd name="connsiteX10" fmla="*/ 11296 w 1478852"/>
                <a:gd name="connsiteY10" fmla="*/ 4436533 h 6197600"/>
                <a:gd name="connsiteX11" fmla="*/ 1433696 w 1478852"/>
                <a:gd name="connsiteY11" fmla="*/ 5012267 h 6197600"/>
                <a:gd name="connsiteX12" fmla="*/ 857962 w 1478852"/>
                <a:gd name="connsiteY12" fmla="*/ 5226755 h 6197600"/>
                <a:gd name="connsiteX13" fmla="*/ 609607 w 1478852"/>
                <a:gd name="connsiteY13" fmla="*/ 5655733 h 6197600"/>
                <a:gd name="connsiteX14" fmla="*/ 609607 w 1478852"/>
                <a:gd name="connsiteY14" fmla="*/ 6197600 h 6197600"/>
                <a:gd name="connsiteX0" fmla="*/ 11291 w 1478847"/>
                <a:gd name="connsiteY0" fmla="*/ 0 h 6197600"/>
                <a:gd name="connsiteX1" fmla="*/ 1478846 w 1478847"/>
                <a:gd name="connsiteY1" fmla="*/ 666044 h 6197600"/>
                <a:gd name="connsiteX2" fmla="*/ 22580 w 1478847"/>
                <a:gd name="connsiteY2" fmla="*/ 1038578 h 6197600"/>
                <a:gd name="connsiteX3" fmla="*/ 1467558 w 1478847"/>
                <a:gd name="connsiteY3" fmla="*/ 1648178 h 6197600"/>
                <a:gd name="connsiteX4" fmla="*/ 2 w 1478847"/>
                <a:gd name="connsiteY4" fmla="*/ 2280355 h 6197600"/>
                <a:gd name="connsiteX5" fmla="*/ 1456268 w 1478847"/>
                <a:gd name="connsiteY5" fmla="*/ 2675467 h 6197600"/>
                <a:gd name="connsiteX6" fmla="*/ 11291 w 1478847"/>
                <a:gd name="connsiteY6" fmla="*/ 3014133 h 6197600"/>
                <a:gd name="connsiteX7" fmla="*/ 1467557 w 1478847"/>
                <a:gd name="connsiteY7" fmla="*/ 3420533 h 6197600"/>
                <a:gd name="connsiteX8" fmla="*/ 11291 w 1478847"/>
                <a:gd name="connsiteY8" fmla="*/ 3702755 h 6197600"/>
                <a:gd name="connsiteX9" fmla="*/ 1444980 w 1478847"/>
                <a:gd name="connsiteY9" fmla="*/ 4165600 h 6197600"/>
                <a:gd name="connsiteX10" fmla="*/ 11291 w 1478847"/>
                <a:gd name="connsiteY10" fmla="*/ 4436533 h 6197600"/>
                <a:gd name="connsiteX11" fmla="*/ 1433691 w 1478847"/>
                <a:gd name="connsiteY11" fmla="*/ 5012267 h 6197600"/>
                <a:gd name="connsiteX12" fmla="*/ 857957 w 1478847"/>
                <a:gd name="connsiteY12" fmla="*/ 5226755 h 6197600"/>
                <a:gd name="connsiteX13" fmla="*/ 609602 w 1478847"/>
                <a:gd name="connsiteY13" fmla="*/ 5655733 h 6197600"/>
                <a:gd name="connsiteX14" fmla="*/ 609602 w 1478847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56275 w 1467564"/>
                <a:gd name="connsiteY3" fmla="*/ 1648178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4289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44986 w 1456274"/>
                <a:gd name="connsiteY3" fmla="*/ 1535289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33697 w 1456274"/>
                <a:gd name="connsiteY3" fmla="*/ 1343377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56267 w 1467556"/>
                <a:gd name="connsiteY5" fmla="*/ 2675467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702755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815644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90134"/>
                <a:gd name="connsiteY0" fmla="*/ 0 h 6197600"/>
                <a:gd name="connsiteX1" fmla="*/ 1444979 w 1490134"/>
                <a:gd name="connsiteY1" fmla="*/ 417690 h 6197600"/>
                <a:gd name="connsiteX2" fmla="*/ 22579 w 1490134"/>
                <a:gd name="connsiteY2" fmla="*/ 869244 h 6197600"/>
                <a:gd name="connsiteX3" fmla="*/ 1444979 w 1490134"/>
                <a:gd name="connsiteY3" fmla="*/ 1343377 h 6197600"/>
                <a:gd name="connsiteX4" fmla="*/ 1 w 1490134"/>
                <a:gd name="connsiteY4" fmla="*/ 1896532 h 6197600"/>
                <a:gd name="connsiteX5" fmla="*/ 1433690 w 1490134"/>
                <a:gd name="connsiteY5" fmla="*/ 2393244 h 6197600"/>
                <a:gd name="connsiteX6" fmla="*/ 22579 w 1490134"/>
                <a:gd name="connsiteY6" fmla="*/ 2935111 h 6197600"/>
                <a:gd name="connsiteX7" fmla="*/ 1467556 w 1490134"/>
                <a:gd name="connsiteY7" fmla="*/ 3420533 h 6197600"/>
                <a:gd name="connsiteX8" fmla="*/ 11290 w 1490134"/>
                <a:gd name="connsiteY8" fmla="*/ 3815644 h 6197600"/>
                <a:gd name="connsiteX9" fmla="*/ 1490134 w 1490134"/>
                <a:gd name="connsiteY9" fmla="*/ 4402666 h 6197600"/>
                <a:gd name="connsiteX10" fmla="*/ 11290 w 1490134"/>
                <a:gd name="connsiteY10" fmla="*/ 4436533 h 6197600"/>
                <a:gd name="connsiteX11" fmla="*/ 1433690 w 1490134"/>
                <a:gd name="connsiteY11" fmla="*/ 5012267 h 6197600"/>
                <a:gd name="connsiteX12" fmla="*/ 857956 w 1490134"/>
                <a:gd name="connsiteY12" fmla="*/ 5226755 h 6197600"/>
                <a:gd name="connsiteX13" fmla="*/ 609601 w 1490134"/>
                <a:gd name="connsiteY13" fmla="*/ 5655733 h 6197600"/>
                <a:gd name="connsiteX14" fmla="*/ 609601 w 1490134"/>
                <a:gd name="connsiteY14" fmla="*/ 6197600 h 6197600"/>
                <a:gd name="connsiteX0" fmla="*/ 11339 w 1490184"/>
                <a:gd name="connsiteY0" fmla="*/ 0 h 6197600"/>
                <a:gd name="connsiteX1" fmla="*/ 1445028 w 1490184"/>
                <a:gd name="connsiteY1" fmla="*/ 417690 h 6197600"/>
                <a:gd name="connsiteX2" fmla="*/ 22628 w 1490184"/>
                <a:gd name="connsiteY2" fmla="*/ 869244 h 6197600"/>
                <a:gd name="connsiteX3" fmla="*/ 1445028 w 1490184"/>
                <a:gd name="connsiteY3" fmla="*/ 1343377 h 6197600"/>
                <a:gd name="connsiteX4" fmla="*/ 50 w 1490184"/>
                <a:gd name="connsiteY4" fmla="*/ 1896532 h 6197600"/>
                <a:gd name="connsiteX5" fmla="*/ 1433739 w 1490184"/>
                <a:gd name="connsiteY5" fmla="*/ 2393244 h 6197600"/>
                <a:gd name="connsiteX6" fmla="*/ 22628 w 1490184"/>
                <a:gd name="connsiteY6" fmla="*/ 2935111 h 6197600"/>
                <a:gd name="connsiteX7" fmla="*/ 1467605 w 1490184"/>
                <a:gd name="connsiteY7" fmla="*/ 3420533 h 6197600"/>
                <a:gd name="connsiteX8" fmla="*/ 11339 w 1490184"/>
                <a:gd name="connsiteY8" fmla="*/ 3815644 h 6197600"/>
                <a:gd name="connsiteX9" fmla="*/ 1490183 w 1490184"/>
                <a:gd name="connsiteY9" fmla="*/ 4402666 h 6197600"/>
                <a:gd name="connsiteX10" fmla="*/ 50 w 1490184"/>
                <a:gd name="connsiteY10" fmla="*/ 4718755 h 6197600"/>
                <a:gd name="connsiteX11" fmla="*/ 1433739 w 1490184"/>
                <a:gd name="connsiteY11" fmla="*/ 5012267 h 6197600"/>
                <a:gd name="connsiteX12" fmla="*/ 858005 w 1490184"/>
                <a:gd name="connsiteY12" fmla="*/ 5226755 h 6197600"/>
                <a:gd name="connsiteX13" fmla="*/ 609650 w 1490184"/>
                <a:gd name="connsiteY13" fmla="*/ 5655733 h 6197600"/>
                <a:gd name="connsiteX14" fmla="*/ 609650 w 1490184"/>
                <a:gd name="connsiteY14" fmla="*/ 6197600 h 6197600"/>
                <a:gd name="connsiteX0" fmla="*/ 11291 w 1522167"/>
                <a:gd name="connsiteY0" fmla="*/ 0 h 6197600"/>
                <a:gd name="connsiteX1" fmla="*/ 1444980 w 1522167"/>
                <a:gd name="connsiteY1" fmla="*/ 417690 h 6197600"/>
                <a:gd name="connsiteX2" fmla="*/ 22580 w 1522167"/>
                <a:gd name="connsiteY2" fmla="*/ 869244 h 6197600"/>
                <a:gd name="connsiteX3" fmla="*/ 1444980 w 1522167"/>
                <a:gd name="connsiteY3" fmla="*/ 1343377 h 6197600"/>
                <a:gd name="connsiteX4" fmla="*/ 2 w 1522167"/>
                <a:gd name="connsiteY4" fmla="*/ 1896532 h 6197600"/>
                <a:gd name="connsiteX5" fmla="*/ 1433691 w 1522167"/>
                <a:gd name="connsiteY5" fmla="*/ 2393244 h 6197600"/>
                <a:gd name="connsiteX6" fmla="*/ 22580 w 1522167"/>
                <a:gd name="connsiteY6" fmla="*/ 2935111 h 6197600"/>
                <a:gd name="connsiteX7" fmla="*/ 1467557 w 1522167"/>
                <a:gd name="connsiteY7" fmla="*/ 3420533 h 6197600"/>
                <a:gd name="connsiteX8" fmla="*/ 11291 w 1522167"/>
                <a:gd name="connsiteY8" fmla="*/ 3815644 h 6197600"/>
                <a:gd name="connsiteX9" fmla="*/ 1490135 w 1522167"/>
                <a:gd name="connsiteY9" fmla="*/ 4402666 h 6197600"/>
                <a:gd name="connsiteX10" fmla="*/ 2 w 1522167"/>
                <a:gd name="connsiteY10" fmla="*/ 4718755 h 6197600"/>
                <a:gd name="connsiteX11" fmla="*/ 1501424 w 1522167"/>
                <a:gd name="connsiteY11" fmla="*/ 5249334 h 6197600"/>
                <a:gd name="connsiteX12" fmla="*/ 857957 w 1522167"/>
                <a:gd name="connsiteY12" fmla="*/ 5226755 h 6197600"/>
                <a:gd name="connsiteX13" fmla="*/ 609602 w 1522167"/>
                <a:gd name="connsiteY13" fmla="*/ 5655733 h 6197600"/>
                <a:gd name="connsiteX14" fmla="*/ 609602 w 1522167"/>
                <a:gd name="connsiteY14" fmla="*/ 6197600 h 6197600"/>
                <a:gd name="connsiteX0" fmla="*/ 11291 w 1500130"/>
                <a:gd name="connsiteY0" fmla="*/ 0 h 6197600"/>
                <a:gd name="connsiteX1" fmla="*/ 1444980 w 1500130"/>
                <a:gd name="connsiteY1" fmla="*/ 417690 h 6197600"/>
                <a:gd name="connsiteX2" fmla="*/ 22580 w 1500130"/>
                <a:gd name="connsiteY2" fmla="*/ 869244 h 6197600"/>
                <a:gd name="connsiteX3" fmla="*/ 1444980 w 1500130"/>
                <a:gd name="connsiteY3" fmla="*/ 1343377 h 6197600"/>
                <a:gd name="connsiteX4" fmla="*/ 2 w 1500130"/>
                <a:gd name="connsiteY4" fmla="*/ 1896532 h 6197600"/>
                <a:gd name="connsiteX5" fmla="*/ 1433691 w 1500130"/>
                <a:gd name="connsiteY5" fmla="*/ 2393244 h 6197600"/>
                <a:gd name="connsiteX6" fmla="*/ 22580 w 1500130"/>
                <a:gd name="connsiteY6" fmla="*/ 2935111 h 6197600"/>
                <a:gd name="connsiteX7" fmla="*/ 1467557 w 1500130"/>
                <a:gd name="connsiteY7" fmla="*/ 3420533 h 6197600"/>
                <a:gd name="connsiteX8" fmla="*/ 11291 w 1500130"/>
                <a:gd name="connsiteY8" fmla="*/ 3815644 h 6197600"/>
                <a:gd name="connsiteX9" fmla="*/ 1490135 w 1500130"/>
                <a:gd name="connsiteY9" fmla="*/ 4402666 h 6197600"/>
                <a:gd name="connsiteX10" fmla="*/ 2 w 1500130"/>
                <a:gd name="connsiteY10" fmla="*/ 4718755 h 6197600"/>
                <a:gd name="connsiteX11" fmla="*/ 1478847 w 1500130"/>
                <a:gd name="connsiteY11" fmla="*/ 5204178 h 6197600"/>
                <a:gd name="connsiteX12" fmla="*/ 857957 w 1500130"/>
                <a:gd name="connsiteY12" fmla="*/ 5226755 h 6197600"/>
                <a:gd name="connsiteX13" fmla="*/ 609602 w 1500130"/>
                <a:gd name="connsiteY13" fmla="*/ 5655733 h 6197600"/>
                <a:gd name="connsiteX14" fmla="*/ 609602 w 1500130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57987 w 1490166"/>
                <a:gd name="connsiteY12" fmla="*/ 52267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0 w 1490165"/>
                <a:gd name="connsiteY0" fmla="*/ 0 h 6197600"/>
                <a:gd name="connsiteX1" fmla="*/ 1445009 w 1490165"/>
                <a:gd name="connsiteY1" fmla="*/ 417690 h 6197600"/>
                <a:gd name="connsiteX2" fmla="*/ 22609 w 1490165"/>
                <a:gd name="connsiteY2" fmla="*/ 869244 h 6197600"/>
                <a:gd name="connsiteX3" fmla="*/ 1445009 w 1490165"/>
                <a:gd name="connsiteY3" fmla="*/ 1343377 h 6197600"/>
                <a:gd name="connsiteX4" fmla="*/ 31 w 1490165"/>
                <a:gd name="connsiteY4" fmla="*/ 1896532 h 6197600"/>
                <a:gd name="connsiteX5" fmla="*/ 1433720 w 1490165"/>
                <a:gd name="connsiteY5" fmla="*/ 2393244 h 6197600"/>
                <a:gd name="connsiteX6" fmla="*/ 22609 w 1490165"/>
                <a:gd name="connsiteY6" fmla="*/ 2935111 h 6197600"/>
                <a:gd name="connsiteX7" fmla="*/ 1467586 w 1490165"/>
                <a:gd name="connsiteY7" fmla="*/ 3420533 h 6197600"/>
                <a:gd name="connsiteX8" fmla="*/ 11320 w 1490165"/>
                <a:gd name="connsiteY8" fmla="*/ 3815644 h 6197600"/>
                <a:gd name="connsiteX9" fmla="*/ 1490164 w 1490165"/>
                <a:gd name="connsiteY9" fmla="*/ 4402666 h 6197600"/>
                <a:gd name="connsiteX10" fmla="*/ 31 w 1490165"/>
                <a:gd name="connsiteY10" fmla="*/ 4718755 h 6197600"/>
                <a:gd name="connsiteX11" fmla="*/ 1445009 w 1490165"/>
                <a:gd name="connsiteY11" fmla="*/ 5192890 h 6197600"/>
                <a:gd name="connsiteX12" fmla="*/ 857986 w 1490165"/>
                <a:gd name="connsiteY12" fmla="*/ 5226755 h 6197600"/>
                <a:gd name="connsiteX13" fmla="*/ 609631 w 1490165"/>
                <a:gd name="connsiteY13" fmla="*/ 5655733 h 6197600"/>
                <a:gd name="connsiteX14" fmla="*/ 609631 w 1490165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54788 w 1490166"/>
                <a:gd name="connsiteY13" fmla="*/ 5870222 h 6197600"/>
                <a:gd name="connsiteX14" fmla="*/ 609632 w 1490166"/>
                <a:gd name="connsiteY14" fmla="*/ 6197600 h 6197600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54788 w 1490166"/>
                <a:gd name="connsiteY13" fmla="*/ 5870222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54788 w 1490166"/>
                <a:gd name="connsiteY13" fmla="*/ 5791199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982164 w 1490166"/>
                <a:gd name="connsiteY12" fmla="*/ 5486399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32 w 1490166"/>
                <a:gd name="connsiteY4" fmla="*/ 1896532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806221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32 w 1490166"/>
                <a:gd name="connsiteY6" fmla="*/ 2777067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292 w 1477165"/>
                <a:gd name="connsiteY0" fmla="*/ 0 h 6705601"/>
                <a:gd name="connsiteX1" fmla="*/ 1444981 w 1477165"/>
                <a:gd name="connsiteY1" fmla="*/ 417690 h 6705601"/>
                <a:gd name="connsiteX2" fmla="*/ 22581 w 1477165"/>
                <a:gd name="connsiteY2" fmla="*/ 869244 h 6705601"/>
                <a:gd name="connsiteX3" fmla="*/ 1444981 w 1477165"/>
                <a:gd name="connsiteY3" fmla="*/ 1343377 h 6705601"/>
                <a:gd name="connsiteX4" fmla="*/ 11292 w 1477165"/>
                <a:gd name="connsiteY4" fmla="*/ 1783643 h 6705601"/>
                <a:gd name="connsiteX5" fmla="*/ 1456269 w 1477165"/>
                <a:gd name="connsiteY5" fmla="*/ 2291644 h 6705601"/>
                <a:gd name="connsiteX6" fmla="*/ 3 w 1477165"/>
                <a:gd name="connsiteY6" fmla="*/ 2777067 h 6705601"/>
                <a:gd name="connsiteX7" fmla="*/ 1444980 w 1477165"/>
                <a:gd name="connsiteY7" fmla="*/ 3262489 h 6705601"/>
                <a:gd name="connsiteX8" fmla="*/ 11292 w 1477165"/>
                <a:gd name="connsiteY8" fmla="*/ 3815644 h 6705601"/>
                <a:gd name="connsiteX9" fmla="*/ 1456270 w 1477165"/>
                <a:gd name="connsiteY9" fmla="*/ 4233332 h 6705601"/>
                <a:gd name="connsiteX10" fmla="*/ 3 w 1477165"/>
                <a:gd name="connsiteY10" fmla="*/ 4718755 h 6705601"/>
                <a:gd name="connsiteX11" fmla="*/ 1444981 w 1477165"/>
                <a:gd name="connsiteY11" fmla="*/ 5192890 h 6705601"/>
                <a:gd name="connsiteX12" fmla="*/ 982135 w 1477165"/>
                <a:gd name="connsiteY12" fmla="*/ 5486399 h 6705601"/>
                <a:gd name="connsiteX13" fmla="*/ 733782 w 1477165"/>
                <a:gd name="connsiteY13" fmla="*/ 5813777 h 6705601"/>
                <a:gd name="connsiteX14" fmla="*/ 688625 w 1477165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718755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639733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66371" h="6649157">
                  <a:moveTo>
                    <a:pt x="22586" y="0"/>
                  </a:moveTo>
                  <a:cubicBezTo>
                    <a:pt x="812807" y="115711"/>
                    <a:pt x="1444986" y="225779"/>
                    <a:pt x="1444986" y="361246"/>
                  </a:cubicBezTo>
                  <a:cubicBezTo>
                    <a:pt x="1444986" y="496713"/>
                    <a:pt x="22586" y="658519"/>
                    <a:pt x="22586" y="812800"/>
                  </a:cubicBezTo>
                  <a:cubicBezTo>
                    <a:pt x="22586" y="967081"/>
                    <a:pt x="1446868" y="1115718"/>
                    <a:pt x="1444986" y="1286933"/>
                  </a:cubicBezTo>
                  <a:cubicBezTo>
                    <a:pt x="1443105" y="1458148"/>
                    <a:pt x="9416" y="1569155"/>
                    <a:pt x="11297" y="1727199"/>
                  </a:cubicBezTo>
                  <a:cubicBezTo>
                    <a:pt x="13178" y="1885243"/>
                    <a:pt x="1454393" y="2112904"/>
                    <a:pt x="1456274" y="2235200"/>
                  </a:cubicBezTo>
                  <a:cubicBezTo>
                    <a:pt x="1458156" y="2357496"/>
                    <a:pt x="1889" y="2558816"/>
                    <a:pt x="8" y="2720623"/>
                  </a:cubicBezTo>
                  <a:cubicBezTo>
                    <a:pt x="-1873" y="2882430"/>
                    <a:pt x="1443104" y="3032949"/>
                    <a:pt x="1444985" y="3206045"/>
                  </a:cubicBezTo>
                  <a:cubicBezTo>
                    <a:pt x="1446866" y="3379141"/>
                    <a:pt x="9415" y="3597393"/>
                    <a:pt x="11297" y="3759200"/>
                  </a:cubicBezTo>
                  <a:cubicBezTo>
                    <a:pt x="13179" y="3921007"/>
                    <a:pt x="1458156" y="4039540"/>
                    <a:pt x="1456275" y="4176888"/>
                  </a:cubicBezTo>
                  <a:cubicBezTo>
                    <a:pt x="1454394" y="4314236"/>
                    <a:pt x="3771" y="4440296"/>
                    <a:pt x="8" y="4583289"/>
                  </a:cubicBezTo>
                  <a:cubicBezTo>
                    <a:pt x="-3755" y="4726282"/>
                    <a:pt x="1270008" y="4893735"/>
                    <a:pt x="1433697" y="5034846"/>
                  </a:cubicBezTo>
                  <a:cubicBezTo>
                    <a:pt x="1597386" y="5175957"/>
                    <a:pt x="1098792" y="5309541"/>
                    <a:pt x="982140" y="5429955"/>
                  </a:cubicBezTo>
                  <a:cubicBezTo>
                    <a:pt x="865488" y="5550369"/>
                    <a:pt x="782705" y="5554133"/>
                    <a:pt x="733787" y="5757333"/>
                  </a:cubicBezTo>
                  <a:cubicBezTo>
                    <a:pt x="684869" y="5960533"/>
                    <a:pt x="667933" y="6459127"/>
                    <a:pt x="688630" y="6649157"/>
                  </a:cubicBezTo>
                </a:path>
              </a:pathLst>
            </a:cu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45" name="テキスト ボックス 144"/>
            <p:cNvSpPr txBox="1"/>
            <p:nvPr/>
          </p:nvSpPr>
          <p:spPr>
            <a:xfrm>
              <a:off x="1999154" y="2100902"/>
              <a:ext cx="517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2</a:t>
              </a:r>
              <a:endParaRPr kumimoji="1" lang="ja-JP" altLang="en-US" dirty="0"/>
            </a:p>
          </p:txBody>
        </p:sp>
        <p:sp>
          <p:nvSpPr>
            <p:cNvPr id="146" name="フリーフォーム 145"/>
            <p:cNvSpPr/>
            <p:nvPr/>
          </p:nvSpPr>
          <p:spPr>
            <a:xfrm flipH="1">
              <a:off x="2492913" y="2077424"/>
              <a:ext cx="79305" cy="504529"/>
            </a:xfrm>
            <a:custGeom>
              <a:avLst/>
              <a:gdLst>
                <a:gd name="connsiteX0" fmla="*/ 11296 w 1478851"/>
                <a:gd name="connsiteY0" fmla="*/ 0 h 6197600"/>
                <a:gd name="connsiteX1" fmla="*/ 1478851 w 1478851"/>
                <a:gd name="connsiteY1" fmla="*/ 666044 h 6197600"/>
                <a:gd name="connsiteX2" fmla="*/ 11296 w 1478851"/>
                <a:gd name="connsiteY2" fmla="*/ 1253067 h 6197600"/>
                <a:gd name="connsiteX3" fmla="*/ 1433696 w 1478851"/>
                <a:gd name="connsiteY3" fmla="*/ 1919111 h 6197600"/>
                <a:gd name="connsiteX4" fmla="*/ 7 w 1478851"/>
                <a:gd name="connsiteY4" fmla="*/ 2280355 h 6197600"/>
                <a:gd name="connsiteX5" fmla="*/ 1456273 w 1478851"/>
                <a:gd name="connsiteY5" fmla="*/ 2675467 h 6197600"/>
                <a:gd name="connsiteX6" fmla="*/ 11296 w 1478851"/>
                <a:gd name="connsiteY6" fmla="*/ 3014133 h 6197600"/>
                <a:gd name="connsiteX7" fmla="*/ 1467562 w 1478851"/>
                <a:gd name="connsiteY7" fmla="*/ 3420533 h 6197600"/>
                <a:gd name="connsiteX8" fmla="*/ 11296 w 1478851"/>
                <a:gd name="connsiteY8" fmla="*/ 3702755 h 6197600"/>
                <a:gd name="connsiteX9" fmla="*/ 1444985 w 1478851"/>
                <a:gd name="connsiteY9" fmla="*/ 4165600 h 6197600"/>
                <a:gd name="connsiteX10" fmla="*/ 11296 w 1478851"/>
                <a:gd name="connsiteY10" fmla="*/ 4436533 h 6197600"/>
                <a:gd name="connsiteX11" fmla="*/ 1433696 w 1478851"/>
                <a:gd name="connsiteY11" fmla="*/ 5012267 h 6197600"/>
                <a:gd name="connsiteX12" fmla="*/ 857962 w 1478851"/>
                <a:gd name="connsiteY12" fmla="*/ 5226755 h 6197600"/>
                <a:gd name="connsiteX13" fmla="*/ 609607 w 1478851"/>
                <a:gd name="connsiteY13" fmla="*/ 5655733 h 6197600"/>
                <a:gd name="connsiteX14" fmla="*/ 609607 w 1478851"/>
                <a:gd name="connsiteY14" fmla="*/ 6197600 h 6197600"/>
                <a:gd name="connsiteX0" fmla="*/ 11296 w 1478852"/>
                <a:gd name="connsiteY0" fmla="*/ 0 h 6197600"/>
                <a:gd name="connsiteX1" fmla="*/ 1478851 w 1478852"/>
                <a:gd name="connsiteY1" fmla="*/ 666044 h 6197600"/>
                <a:gd name="connsiteX2" fmla="*/ 22585 w 1478852"/>
                <a:gd name="connsiteY2" fmla="*/ 1038578 h 6197600"/>
                <a:gd name="connsiteX3" fmla="*/ 1433696 w 1478852"/>
                <a:gd name="connsiteY3" fmla="*/ 1919111 h 6197600"/>
                <a:gd name="connsiteX4" fmla="*/ 7 w 1478852"/>
                <a:gd name="connsiteY4" fmla="*/ 2280355 h 6197600"/>
                <a:gd name="connsiteX5" fmla="*/ 1456273 w 1478852"/>
                <a:gd name="connsiteY5" fmla="*/ 2675467 h 6197600"/>
                <a:gd name="connsiteX6" fmla="*/ 11296 w 1478852"/>
                <a:gd name="connsiteY6" fmla="*/ 3014133 h 6197600"/>
                <a:gd name="connsiteX7" fmla="*/ 1467562 w 1478852"/>
                <a:gd name="connsiteY7" fmla="*/ 3420533 h 6197600"/>
                <a:gd name="connsiteX8" fmla="*/ 11296 w 1478852"/>
                <a:gd name="connsiteY8" fmla="*/ 3702755 h 6197600"/>
                <a:gd name="connsiteX9" fmla="*/ 1444985 w 1478852"/>
                <a:gd name="connsiteY9" fmla="*/ 4165600 h 6197600"/>
                <a:gd name="connsiteX10" fmla="*/ 11296 w 1478852"/>
                <a:gd name="connsiteY10" fmla="*/ 4436533 h 6197600"/>
                <a:gd name="connsiteX11" fmla="*/ 1433696 w 1478852"/>
                <a:gd name="connsiteY11" fmla="*/ 5012267 h 6197600"/>
                <a:gd name="connsiteX12" fmla="*/ 857962 w 1478852"/>
                <a:gd name="connsiteY12" fmla="*/ 5226755 h 6197600"/>
                <a:gd name="connsiteX13" fmla="*/ 609607 w 1478852"/>
                <a:gd name="connsiteY13" fmla="*/ 5655733 h 6197600"/>
                <a:gd name="connsiteX14" fmla="*/ 609607 w 1478852"/>
                <a:gd name="connsiteY14" fmla="*/ 6197600 h 6197600"/>
                <a:gd name="connsiteX0" fmla="*/ 11291 w 1478847"/>
                <a:gd name="connsiteY0" fmla="*/ 0 h 6197600"/>
                <a:gd name="connsiteX1" fmla="*/ 1478846 w 1478847"/>
                <a:gd name="connsiteY1" fmla="*/ 666044 h 6197600"/>
                <a:gd name="connsiteX2" fmla="*/ 22580 w 1478847"/>
                <a:gd name="connsiteY2" fmla="*/ 1038578 h 6197600"/>
                <a:gd name="connsiteX3" fmla="*/ 1467558 w 1478847"/>
                <a:gd name="connsiteY3" fmla="*/ 1648178 h 6197600"/>
                <a:gd name="connsiteX4" fmla="*/ 2 w 1478847"/>
                <a:gd name="connsiteY4" fmla="*/ 2280355 h 6197600"/>
                <a:gd name="connsiteX5" fmla="*/ 1456268 w 1478847"/>
                <a:gd name="connsiteY5" fmla="*/ 2675467 h 6197600"/>
                <a:gd name="connsiteX6" fmla="*/ 11291 w 1478847"/>
                <a:gd name="connsiteY6" fmla="*/ 3014133 h 6197600"/>
                <a:gd name="connsiteX7" fmla="*/ 1467557 w 1478847"/>
                <a:gd name="connsiteY7" fmla="*/ 3420533 h 6197600"/>
                <a:gd name="connsiteX8" fmla="*/ 11291 w 1478847"/>
                <a:gd name="connsiteY8" fmla="*/ 3702755 h 6197600"/>
                <a:gd name="connsiteX9" fmla="*/ 1444980 w 1478847"/>
                <a:gd name="connsiteY9" fmla="*/ 4165600 h 6197600"/>
                <a:gd name="connsiteX10" fmla="*/ 11291 w 1478847"/>
                <a:gd name="connsiteY10" fmla="*/ 4436533 h 6197600"/>
                <a:gd name="connsiteX11" fmla="*/ 1433691 w 1478847"/>
                <a:gd name="connsiteY11" fmla="*/ 5012267 h 6197600"/>
                <a:gd name="connsiteX12" fmla="*/ 857957 w 1478847"/>
                <a:gd name="connsiteY12" fmla="*/ 5226755 h 6197600"/>
                <a:gd name="connsiteX13" fmla="*/ 609602 w 1478847"/>
                <a:gd name="connsiteY13" fmla="*/ 5655733 h 6197600"/>
                <a:gd name="connsiteX14" fmla="*/ 609602 w 1478847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56275 w 1467564"/>
                <a:gd name="connsiteY3" fmla="*/ 1648178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4289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44986 w 1456274"/>
                <a:gd name="connsiteY3" fmla="*/ 1535289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33697 w 1456274"/>
                <a:gd name="connsiteY3" fmla="*/ 1343377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56267 w 1467556"/>
                <a:gd name="connsiteY5" fmla="*/ 2675467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702755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815644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90134"/>
                <a:gd name="connsiteY0" fmla="*/ 0 h 6197600"/>
                <a:gd name="connsiteX1" fmla="*/ 1444979 w 1490134"/>
                <a:gd name="connsiteY1" fmla="*/ 417690 h 6197600"/>
                <a:gd name="connsiteX2" fmla="*/ 22579 w 1490134"/>
                <a:gd name="connsiteY2" fmla="*/ 869244 h 6197600"/>
                <a:gd name="connsiteX3" fmla="*/ 1444979 w 1490134"/>
                <a:gd name="connsiteY3" fmla="*/ 1343377 h 6197600"/>
                <a:gd name="connsiteX4" fmla="*/ 1 w 1490134"/>
                <a:gd name="connsiteY4" fmla="*/ 1896532 h 6197600"/>
                <a:gd name="connsiteX5" fmla="*/ 1433690 w 1490134"/>
                <a:gd name="connsiteY5" fmla="*/ 2393244 h 6197600"/>
                <a:gd name="connsiteX6" fmla="*/ 22579 w 1490134"/>
                <a:gd name="connsiteY6" fmla="*/ 2935111 h 6197600"/>
                <a:gd name="connsiteX7" fmla="*/ 1467556 w 1490134"/>
                <a:gd name="connsiteY7" fmla="*/ 3420533 h 6197600"/>
                <a:gd name="connsiteX8" fmla="*/ 11290 w 1490134"/>
                <a:gd name="connsiteY8" fmla="*/ 3815644 h 6197600"/>
                <a:gd name="connsiteX9" fmla="*/ 1490134 w 1490134"/>
                <a:gd name="connsiteY9" fmla="*/ 4402666 h 6197600"/>
                <a:gd name="connsiteX10" fmla="*/ 11290 w 1490134"/>
                <a:gd name="connsiteY10" fmla="*/ 4436533 h 6197600"/>
                <a:gd name="connsiteX11" fmla="*/ 1433690 w 1490134"/>
                <a:gd name="connsiteY11" fmla="*/ 5012267 h 6197600"/>
                <a:gd name="connsiteX12" fmla="*/ 857956 w 1490134"/>
                <a:gd name="connsiteY12" fmla="*/ 5226755 h 6197600"/>
                <a:gd name="connsiteX13" fmla="*/ 609601 w 1490134"/>
                <a:gd name="connsiteY13" fmla="*/ 5655733 h 6197600"/>
                <a:gd name="connsiteX14" fmla="*/ 609601 w 1490134"/>
                <a:gd name="connsiteY14" fmla="*/ 6197600 h 6197600"/>
                <a:gd name="connsiteX0" fmla="*/ 11339 w 1490184"/>
                <a:gd name="connsiteY0" fmla="*/ 0 h 6197600"/>
                <a:gd name="connsiteX1" fmla="*/ 1445028 w 1490184"/>
                <a:gd name="connsiteY1" fmla="*/ 417690 h 6197600"/>
                <a:gd name="connsiteX2" fmla="*/ 22628 w 1490184"/>
                <a:gd name="connsiteY2" fmla="*/ 869244 h 6197600"/>
                <a:gd name="connsiteX3" fmla="*/ 1445028 w 1490184"/>
                <a:gd name="connsiteY3" fmla="*/ 1343377 h 6197600"/>
                <a:gd name="connsiteX4" fmla="*/ 50 w 1490184"/>
                <a:gd name="connsiteY4" fmla="*/ 1896532 h 6197600"/>
                <a:gd name="connsiteX5" fmla="*/ 1433739 w 1490184"/>
                <a:gd name="connsiteY5" fmla="*/ 2393244 h 6197600"/>
                <a:gd name="connsiteX6" fmla="*/ 22628 w 1490184"/>
                <a:gd name="connsiteY6" fmla="*/ 2935111 h 6197600"/>
                <a:gd name="connsiteX7" fmla="*/ 1467605 w 1490184"/>
                <a:gd name="connsiteY7" fmla="*/ 3420533 h 6197600"/>
                <a:gd name="connsiteX8" fmla="*/ 11339 w 1490184"/>
                <a:gd name="connsiteY8" fmla="*/ 3815644 h 6197600"/>
                <a:gd name="connsiteX9" fmla="*/ 1490183 w 1490184"/>
                <a:gd name="connsiteY9" fmla="*/ 4402666 h 6197600"/>
                <a:gd name="connsiteX10" fmla="*/ 50 w 1490184"/>
                <a:gd name="connsiteY10" fmla="*/ 4718755 h 6197600"/>
                <a:gd name="connsiteX11" fmla="*/ 1433739 w 1490184"/>
                <a:gd name="connsiteY11" fmla="*/ 5012267 h 6197600"/>
                <a:gd name="connsiteX12" fmla="*/ 858005 w 1490184"/>
                <a:gd name="connsiteY12" fmla="*/ 5226755 h 6197600"/>
                <a:gd name="connsiteX13" fmla="*/ 609650 w 1490184"/>
                <a:gd name="connsiteY13" fmla="*/ 5655733 h 6197600"/>
                <a:gd name="connsiteX14" fmla="*/ 609650 w 1490184"/>
                <a:gd name="connsiteY14" fmla="*/ 6197600 h 6197600"/>
                <a:gd name="connsiteX0" fmla="*/ 11291 w 1522167"/>
                <a:gd name="connsiteY0" fmla="*/ 0 h 6197600"/>
                <a:gd name="connsiteX1" fmla="*/ 1444980 w 1522167"/>
                <a:gd name="connsiteY1" fmla="*/ 417690 h 6197600"/>
                <a:gd name="connsiteX2" fmla="*/ 22580 w 1522167"/>
                <a:gd name="connsiteY2" fmla="*/ 869244 h 6197600"/>
                <a:gd name="connsiteX3" fmla="*/ 1444980 w 1522167"/>
                <a:gd name="connsiteY3" fmla="*/ 1343377 h 6197600"/>
                <a:gd name="connsiteX4" fmla="*/ 2 w 1522167"/>
                <a:gd name="connsiteY4" fmla="*/ 1896532 h 6197600"/>
                <a:gd name="connsiteX5" fmla="*/ 1433691 w 1522167"/>
                <a:gd name="connsiteY5" fmla="*/ 2393244 h 6197600"/>
                <a:gd name="connsiteX6" fmla="*/ 22580 w 1522167"/>
                <a:gd name="connsiteY6" fmla="*/ 2935111 h 6197600"/>
                <a:gd name="connsiteX7" fmla="*/ 1467557 w 1522167"/>
                <a:gd name="connsiteY7" fmla="*/ 3420533 h 6197600"/>
                <a:gd name="connsiteX8" fmla="*/ 11291 w 1522167"/>
                <a:gd name="connsiteY8" fmla="*/ 3815644 h 6197600"/>
                <a:gd name="connsiteX9" fmla="*/ 1490135 w 1522167"/>
                <a:gd name="connsiteY9" fmla="*/ 4402666 h 6197600"/>
                <a:gd name="connsiteX10" fmla="*/ 2 w 1522167"/>
                <a:gd name="connsiteY10" fmla="*/ 4718755 h 6197600"/>
                <a:gd name="connsiteX11" fmla="*/ 1501424 w 1522167"/>
                <a:gd name="connsiteY11" fmla="*/ 5249334 h 6197600"/>
                <a:gd name="connsiteX12" fmla="*/ 857957 w 1522167"/>
                <a:gd name="connsiteY12" fmla="*/ 5226755 h 6197600"/>
                <a:gd name="connsiteX13" fmla="*/ 609602 w 1522167"/>
                <a:gd name="connsiteY13" fmla="*/ 5655733 h 6197600"/>
                <a:gd name="connsiteX14" fmla="*/ 609602 w 1522167"/>
                <a:gd name="connsiteY14" fmla="*/ 6197600 h 6197600"/>
                <a:gd name="connsiteX0" fmla="*/ 11291 w 1500130"/>
                <a:gd name="connsiteY0" fmla="*/ 0 h 6197600"/>
                <a:gd name="connsiteX1" fmla="*/ 1444980 w 1500130"/>
                <a:gd name="connsiteY1" fmla="*/ 417690 h 6197600"/>
                <a:gd name="connsiteX2" fmla="*/ 22580 w 1500130"/>
                <a:gd name="connsiteY2" fmla="*/ 869244 h 6197600"/>
                <a:gd name="connsiteX3" fmla="*/ 1444980 w 1500130"/>
                <a:gd name="connsiteY3" fmla="*/ 1343377 h 6197600"/>
                <a:gd name="connsiteX4" fmla="*/ 2 w 1500130"/>
                <a:gd name="connsiteY4" fmla="*/ 1896532 h 6197600"/>
                <a:gd name="connsiteX5" fmla="*/ 1433691 w 1500130"/>
                <a:gd name="connsiteY5" fmla="*/ 2393244 h 6197600"/>
                <a:gd name="connsiteX6" fmla="*/ 22580 w 1500130"/>
                <a:gd name="connsiteY6" fmla="*/ 2935111 h 6197600"/>
                <a:gd name="connsiteX7" fmla="*/ 1467557 w 1500130"/>
                <a:gd name="connsiteY7" fmla="*/ 3420533 h 6197600"/>
                <a:gd name="connsiteX8" fmla="*/ 11291 w 1500130"/>
                <a:gd name="connsiteY8" fmla="*/ 3815644 h 6197600"/>
                <a:gd name="connsiteX9" fmla="*/ 1490135 w 1500130"/>
                <a:gd name="connsiteY9" fmla="*/ 4402666 h 6197600"/>
                <a:gd name="connsiteX10" fmla="*/ 2 w 1500130"/>
                <a:gd name="connsiteY10" fmla="*/ 4718755 h 6197600"/>
                <a:gd name="connsiteX11" fmla="*/ 1478847 w 1500130"/>
                <a:gd name="connsiteY11" fmla="*/ 5204178 h 6197600"/>
                <a:gd name="connsiteX12" fmla="*/ 857957 w 1500130"/>
                <a:gd name="connsiteY12" fmla="*/ 5226755 h 6197600"/>
                <a:gd name="connsiteX13" fmla="*/ 609602 w 1500130"/>
                <a:gd name="connsiteY13" fmla="*/ 5655733 h 6197600"/>
                <a:gd name="connsiteX14" fmla="*/ 609602 w 1500130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57987 w 1490166"/>
                <a:gd name="connsiteY12" fmla="*/ 52267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0 w 1490165"/>
                <a:gd name="connsiteY0" fmla="*/ 0 h 6197600"/>
                <a:gd name="connsiteX1" fmla="*/ 1445009 w 1490165"/>
                <a:gd name="connsiteY1" fmla="*/ 417690 h 6197600"/>
                <a:gd name="connsiteX2" fmla="*/ 22609 w 1490165"/>
                <a:gd name="connsiteY2" fmla="*/ 869244 h 6197600"/>
                <a:gd name="connsiteX3" fmla="*/ 1445009 w 1490165"/>
                <a:gd name="connsiteY3" fmla="*/ 1343377 h 6197600"/>
                <a:gd name="connsiteX4" fmla="*/ 31 w 1490165"/>
                <a:gd name="connsiteY4" fmla="*/ 1896532 h 6197600"/>
                <a:gd name="connsiteX5" fmla="*/ 1433720 w 1490165"/>
                <a:gd name="connsiteY5" fmla="*/ 2393244 h 6197600"/>
                <a:gd name="connsiteX6" fmla="*/ 22609 w 1490165"/>
                <a:gd name="connsiteY6" fmla="*/ 2935111 h 6197600"/>
                <a:gd name="connsiteX7" fmla="*/ 1467586 w 1490165"/>
                <a:gd name="connsiteY7" fmla="*/ 3420533 h 6197600"/>
                <a:gd name="connsiteX8" fmla="*/ 11320 w 1490165"/>
                <a:gd name="connsiteY8" fmla="*/ 3815644 h 6197600"/>
                <a:gd name="connsiteX9" fmla="*/ 1490164 w 1490165"/>
                <a:gd name="connsiteY9" fmla="*/ 4402666 h 6197600"/>
                <a:gd name="connsiteX10" fmla="*/ 31 w 1490165"/>
                <a:gd name="connsiteY10" fmla="*/ 4718755 h 6197600"/>
                <a:gd name="connsiteX11" fmla="*/ 1445009 w 1490165"/>
                <a:gd name="connsiteY11" fmla="*/ 5192890 h 6197600"/>
                <a:gd name="connsiteX12" fmla="*/ 857986 w 1490165"/>
                <a:gd name="connsiteY12" fmla="*/ 5226755 h 6197600"/>
                <a:gd name="connsiteX13" fmla="*/ 609631 w 1490165"/>
                <a:gd name="connsiteY13" fmla="*/ 5655733 h 6197600"/>
                <a:gd name="connsiteX14" fmla="*/ 609631 w 1490165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54788 w 1490166"/>
                <a:gd name="connsiteY13" fmla="*/ 5870222 h 6197600"/>
                <a:gd name="connsiteX14" fmla="*/ 609632 w 1490166"/>
                <a:gd name="connsiteY14" fmla="*/ 6197600 h 6197600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54788 w 1490166"/>
                <a:gd name="connsiteY13" fmla="*/ 5870222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54788 w 1490166"/>
                <a:gd name="connsiteY13" fmla="*/ 5791199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982164 w 1490166"/>
                <a:gd name="connsiteY12" fmla="*/ 5486399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32 w 1490166"/>
                <a:gd name="connsiteY4" fmla="*/ 1896532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806221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32 w 1490166"/>
                <a:gd name="connsiteY6" fmla="*/ 2777067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292 w 1477165"/>
                <a:gd name="connsiteY0" fmla="*/ 0 h 6705601"/>
                <a:gd name="connsiteX1" fmla="*/ 1444981 w 1477165"/>
                <a:gd name="connsiteY1" fmla="*/ 417690 h 6705601"/>
                <a:gd name="connsiteX2" fmla="*/ 22581 w 1477165"/>
                <a:gd name="connsiteY2" fmla="*/ 869244 h 6705601"/>
                <a:gd name="connsiteX3" fmla="*/ 1444981 w 1477165"/>
                <a:gd name="connsiteY3" fmla="*/ 1343377 h 6705601"/>
                <a:gd name="connsiteX4" fmla="*/ 11292 w 1477165"/>
                <a:gd name="connsiteY4" fmla="*/ 1783643 h 6705601"/>
                <a:gd name="connsiteX5" fmla="*/ 1456269 w 1477165"/>
                <a:gd name="connsiteY5" fmla="*/ 2291644 h 6705601"/>
                <a:gd name="connsiteX6" fmla="*/ 3 w 1477165"/>
                <a:gd name="connsiteY6" fmla="*/ 2777067 h 6705601"/>
                <a:gd name="connsiteX7" fmla="*/ 1444980 w 1477165"/>
                <a:gd name="connsiteY7" fmla="*/ 3262489 h 6705601"/>
                <a:gd name="connsiteX8" fmla="*/ 11292 w 1477165"/>
                <a:gd name="connsiteY8" fmla="*/ 3815644 h 6705601"/>
                <a:gd name="connsiteX9" fmla="*/ 1456270 w 1477165"/>
                <a:gd name="connsiteY9" fmla="*/ 4233332 h 6705601"/>
                <a:gd name="connsiteX10" fmla="*/ 3 w 1477165"/>
                <a:gd name="connsiteY10" fmla="*/ 4718755 h 6705601"/>
                <a:gd name="connsiteX11" fmla="*/ 1444981 w 1477165"/>
                <a:gd name="connsiteY11" fmla="*/ 5192890 h 6705601"/>
                <a:gd name="connsiteX12" fmla="*/ 982135 w 1477165"/>
                <a:gd name="connsiteY12" fmla="*/ 5486399 h 6705601"/>
                <a:gd name="connsiteX13" fmla="*/ 733782 w 1477165"/>
                <a:gd name="connsiteY13" fmla="*/ 5813777 h 6705601"/>
                <a:gd name="connsiteX14" fmla="*/ 688625 w 1477165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718755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639733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66371" h="6649157">
                  <a:moveTo>
                    <a:pt x="22586" y="0"/>
                  </a:moveTo>
                  <a:cubicBezTo>
                    <a:pt x="812807" y="115711"/>
                    <a:pt x="1444986" y="225779"/>
                    <a:pt x="1444986" y="361246"/>
                  </a:cubicBezTo>
                  <a:cubicBezTo>
                    <a:pt x="1444986" y="496713"/>
                    <a:pt x="22586" y="658519"/>
                    <a:pt x="22586" y="812800"/>
                  </a:cubicBezTo>
                  <a:cubicBezTo>
                    <a:pt x="22586" y="967081"/>
                    <a:pt x="1446868" y="1115718"/>
                    <a:pt x="1444986" y="1286933"/>
                  </a:cubicBezTo>
                  <a:cubicBezTo>
                    <a:pt x="1443105" y="1458148"/>
                    <a:pt x="9416" y="1569155"/>
                    <a:pt x="11297" y="1727199"/>
                  </a:cubicBezTo>
                  <a:cubicBezTo>
                    <a:pt x="13178" y="1885243"/>
                    <a:pt x="1454393" y="2112904"/>
                    <a:pt x="1456274" y="2235200"/>
                  </a:cubicBezTo>
                  <a:cubicBezTo>
                    <a:pt x="1458156" y="2357496"/>
                    <a:pt x="1889" y="2558816"/>
                    <a:pt x="8" y="2720623"/>
                  </a:cubicBezTo>
                  <a:cubicBezTo>
                    <a:pt x="-1873" y="2882430"/>
                    <a:pt x="1443104" y="3032949"/>
                    <a:pt x="1444985" y="3206045"/>
                  </a:cubicBezTo>
                  <a:cubicBezTo>
                    <a:pt x="1446866" y="3379141"/>
                    <a:pt x="9415" y="3597393"/>
                    <a:pt x="11297" y="3759200"/>
                  </a:cubicBezTo>
                  <a:cubicBezTo>
                    <a:pt x="13179" y="3921007"/>
                    <a:pt x="1458156" y="4039540"/>
                    <a:pt x="1456275" y="4176888"/>
                  </a:cubicBezTo>
                  <a:cubicBezTo>
                    <a:pt x="1454394" y="4314236"/>
                    <a:pt x="3771" y="4440296"/>
                    <a:pt x="8" y="4583289"/>
                  </a:cubicBezTo>
                  <a:cubicBezTo>
                    <a:pt x="-3755" y="4726282"/>
                    <a:pt x="1270008" y="4893735"/>
                    <a:pt x="1433697" y="5034846"/>
                  </a:cubicBezTo>
                  <a:cubicBezTo>
                    <a:pt x="1597386" y="5175957"/>
                    <a:pt x="1098792" y="5309541"/>
                    <a:pt x="982140" y="5429955"/>
                  </a:cubicBezTo>
                  <a:cubicBezTo>
                    <a:pt x="865488" y="5550369"/>
                    <a:pt x="782705" y="5554133"/>
                    <a:pt x="733787" y="5757333"/>
                  </a:cubicBezTo>
                  <a:cubicBezTo>
                    <a:pt x="684869" y="5960533"/>
                    <a:pt x="667933" y="6459127"/>
                    <a:pt x="688630" y="6649157"/>
                  </a:cubicBezTo>
                </a:path>
              </a:pathLst>
            </a:cu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47" name="テキスト ボックス 146"/>
            <p:cNvSpPr txBox="1"/>
            <p:nvPr/>
          </p:nvSpPr>
          <p:spPr>
            <a:xfrm>
              <a:off x="2533170" y="2095020"/>
              <a:ext cx="517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3</a:t>
              </a:r>
              <a:endParaRPr kumimoji="1" lang="ja-JP" altLang="en-US" dirty="0"/>
            </a:p>
          </p:txBody>
        </p:sp>
        <p:sp>
          <p:nvSpPr>
            <p:cNvPr id="164" name="フリーフォーム 163"/>
            <p:cNvSpPr/>
            <p:nvPr/>
          </p:nvSpPr>
          <p:spPr>
            <a:xfrm flipH="1">
              <a:off x="3066594" y="2072570"/>
              <a:ext cx="79305" cy="504529"/>
            </a:xfrm>
            <a:custGeom>
              <a:avLst/>
              <a:gdLst>
                <a:gd name="connsiteX0" fmla="*/ 11296 w 1478851"/>
                <a:gd name="connsiteY0" fmla="*/ 0 h 6197600"/>
                <a:gd name="connsiteX1" fmla="*/ 1478851 w 1478851"/>
                <a:gd name="connsiteY1" fmla="*/ 666044 h 6197600"/>
                <a:gd name="connsiteX2" fmla="*/ 11296 w 1478851"/>
                <a:gd name="connsiteY2" fmla="*/ 1253067 h 6197600"/>
                <a:gd name="connsiteX3" fmla="*/ 1433696 w 1478851"/>
                <a:gd name="connsiteY3" fmla="*/ 1919111 h 6197600"/>
                <a:gd name="connsiteX4" fmla="*/ 7 w 1478851"/>
                <a:gd name="connsiteY4" fmla="*/ 2280355 h 6197600"/>
                <a:gd name="connsiteX5" fmla="*/ 1456273 w 1478851"/>
                <a:gd name="connsiteY5" fmla="*/ 2675467 h 6197600"/>
                <a:gd name="connsiteX6" fmla="*/ 11296 w 1478851"/>
                <a:gd name="connsiteY6" fmla="*/ 3014133 h 6197600"/>
                <a:gd name="connsiteX7" fmla="*/ 1467562 w 1478851"/>
                <a:gd name="connsiteY7" fmla="*/ 3420533 h 6197600"/>
                <a:gd name="connsiteX8" fmla="*/ 11296 w 1478851"/>
                <a:gd name="connsiteY8" fmla="*/ 3702755 h 6197600"/>
                <a:gd name="connsiteX9" fmla="*/ 1444985 w 1478851"/>
                <a:gd name="connsiteY9" fmla="*/ 4165600 h 6197600"/>
                <a:gd name="connsiteX10" fmla="*/ 11296 w 1478851"/>
                <a:gd name="connsiteY10" fmla="*/ 4436533 h 6197600"/>
                <a:gd name="connsiteX11" fmla="*/ 1433696 w 1478851"/>
                <a:gd name="connsiteY11" fmla="*/ 5012267 h 6197600"/>
                <a:gd name="connsiteX12" fmla="*/ 857962 w 1478851"/>
                <a:gd name="connsiteY12" fmla="*/ 5226755 h 6197600"/>
                <a:gd name="connsiteX13" fmla="*/ 609607 w 1478851"/>
                <a:gd name="connsiteY13" fmla="*/ 5655733 h 6197600"/>
                <a:gd name="connsiteX14" fmla="*/ 609607 w 1478851"/>
                <a:gd name="connsiteY14" fmla="*/ 6197600 h 6197600"/>
                <a:gd name="connsiteX0" fmla="*/ 11296 w 1478852"/>
                <a:gd name="connsiteY0" fmla="*/ 0 h 6197600"/>
                <a:gd name="connsiteX1" fmla="*/ 1478851 w 1478852"/>
                <a:gd name="connsiteY1" fmla="*/ 666044 h 6197600"/>
                <a:gd name="connsiteX2" fmla="*/ 22585 w 1478852"/>
                <a:gd name="connsiteY2" fmla="*/ 1038578 h 6197600"/>
                <a:gd name="connsiteX3" fmla="*/ 1433696 w 1478852"/>
                <a:gd name="connsiteY3" fmla="*/ 1919111 h 6197600"/>
                <a:gd name="connsiteX4" fmla="*/ 7 w 1478852"/>
                <a:gd name="connsiteY4" fmla="*/ 2280355 h 6197600"/>
                <a:gd name="connsiteX5" fmla="*/ 1456273 w 1478852"/>
                <a:gd name="connsiteY5" fmla="*/ 2675467 h 6197600"/>
                <a:gd name="connsiteX6" fmla="*/ 11296 w 1478852"/>
                <a:gd name="connsiteY6" fmla="*/ 3014133 h 6197600"/>
                <a:gd name="connsiteX7" fmla="*/ 1467562 w 1478852"/>
                <a:gd name="connsiteY7" fmla="*/ 3420533 h 6197600"/>
                <a:gd name="connsiteX8" fmla="*/ 11296 w 1478852"/>
                <a:gd name="connsiteY8" fmla="*/ 3702755 h 6197600"/>
                <a:gd name="connsiteX9" fmla="*/ 1444985 w 1478852"/>
                <a:gd name="connsiteY9" fmla="*/ 4165600 h 6197600"/>
                <a:gd name="connsiteX10" fmla="*/ 11296 w 1478852"/>
                <a:gd name="connsiteY10" fmla="*/ 4436533 h 6197600"/>
                <a:gd name="connsiteX11" fmla="*/ 1433696 w 1478852"/>
                <a:gd name="connsiteY11" fmla="*/ 5012267 h 6197600"/>
                <a:gd name="connsiteX12" fmla="*/ 857962 w 1478852"/>
                <a:gd name="connsiteY12" fmla="*/ 5226755 h 6197600"/>
                <a:gd name="connsiteX13" fmla="*/ 609607 w 1478852"/>
                <a:gd name="connsiteY13" fmla="*/ 5655733 h 6197600"/>
                <a:gd name="connsiteX14" fmla="*/ 609607 w 1478852"/>
                <a:gd name="connsiteY14" fmla="*/ 6197600 h 6197600"/>
                <a:gd name="connsiteX0" fmla="*/ 11291 w 1478847"/>
                <a:gd name="connsiteY0" fmla="*/ 0 h 6197600"/>
                <a:gd name="connsiteX1" fmla="*/ 1478846 w 1478847"/>
                <a:gd name="connsiteY1" fmla="*/ 666044 h 6197600"/>
                <a:gd name="connsiteX2" fmla="*/ 22580 w 1478847"/>
                <a:gd name="connsiteY2" fmla="*/ 1038578 h 6197600"/>
                <a:gd name="connsiteX3" fmla="*/ 1467558 w 1478847"/>
                <a:gd name="connsiteY3" fmla="*/ 1648178 h 6197600"/>
                <a:gd name="connsiteX4" fmla="*/ 2 w 1478847"/>
                <a:gd name="connsiteY4" fmla="*/ 2280355 h 6197600"/>
                <a:gd name="connsiteX5" fmla="*/ 1456268 w 1478847"/>
                <a:gd name="connsiteY5" fmla="*/ 2675467 h 6197600"/>
                <a:gd name="connsiteX6" fmla="*/ 11291 w 1478847"/>
                <a:gd name="connsiteY6" fmla="*/ 3014133 h 6197600"/>
                <a:gd name="connsiteX7" fmla="*/ 1467557 w 1478847"/>
                <a:gd name="connsiteY7" fmla="*/ 3420533 h 6197600"/>
                <a:gd name="connsiteX8" fmla="*/ 11291 w 1478847"/>
                <a:gd name="connsiteY8" fmla="*/ 3702755 h 6197600"/>
                <a:gd name="connsiteX9" fmla="*/ 1444980 w 1478847"/>
                <a:gd name="connsiteY9" fmla="*/ 4165600 h 6197600"/>
                <a:gd name="connsiteX10" fmla="*/ 11291 w 1478847"/>
                <a:gd name="connsiteY10" fmla="*/ 4436533 h 6197600"/>
                <a:gd name="connsiteX11" fmla="*/ 1433691 w 1478847"/>
                <a:gd name="connsiteY11" fmla="*/ 5012267 h 6197600"/>
                <a:gd name="connsiteX12" fmla="*/ 857957 w 1478847"/>
                <a:gd name="connsiteY12" fmla="*/ 5226755 h 6197600"/>
                <a:gd name="connsiteX13" fmla="*/ 609602 w 1478847"/>
                <a:gd name="connsiteY13" fmla="*/ 5655733 h 6197600"/>
                <a:gd name="connsiteX14" fmla="*/ 609602 w 1478847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56275 w 1467564"/>
                <a:gd name="connsiteY3" fmla="*/ 1648178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4289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44986 w 1456274"/>
                <a:gd name="connsiteY3" fmla="*/ 1535289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33697 w 1456274"/>
                <a:gd name="connsiteY3" fmla="*/ 1343377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56267 w 1467556"/>
                <a:gd name="connsiteY5" fmla="*/ 2675467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702755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815644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90134"/>
                <a:gd name="connsiteY0" fmla="*/ 0 h 6197600"/>
                <a:gd name="connsiteX1" fmla="*/ 1444979 w 1490134"/>
                <a:gd name="connsiteY1" fmla="*/ 417690 h 6197600"/>
                <a:gd name="connsiteX2" fmla="*/ 22579 w 1490134"/>
                <a:gd name="connsiteY2" fmla="*/ 869244 h 6197600"/>
                <a:gd name="connsiteX3" fmla="*/ 1444979 w 1490134"/>
                <a:gd name="connsiteY3" fmla="*/ 1343377 h 6197600"/>
                <a:gd name="connsiteX4" fmla="*/ 1 w 1490134"/>
                <a:gd name="connsiteY4" fmla="*/ 1896532 h 6197600"/>
                <a:gd name="connsiteX5" fmla="*/ 1433690 w 1490134"/>
                <a:gd name="connsiteY5" fmla="*/ 2393244 h 6197600"/>
                <a:gd name="connsiteX6" fmla="*/ 22579 w 1490134"/>
                <a:gd name="connsiteY6" fmla="*/ 2935111 h 6197600"/>
                <a:gd name="connsiteX7" fmla="*/ 1467556 w 1490134"/>
                <a:gd name="connsiteY7" fmla="*/ 3420533 h 6197600"/>
                <a:gd name="connsiteX8" fmla="*/ 11290 w 1490134"/>
                <a:gd name="connsiteY8" fmla="*/ 3815644 h 6197600"/>
                <a:gd name="connsiteX9" fmla="*/ 1490134 w 1490134"/>
                <a:gd name="connsiteY9" fmla="*/ 4402666 h 6197600"/>
                <a:gd name="connsiteX10" fmla="*/ 11290 w 1490134"/>
                <a:gd name="connsiteY10" fmla="*/ 4436533 h 6197600"/>
                <a:gd name="connsiteX11" fmla="*/ 1433690 w 1490134"/>
                <a:gd name="connsiteY11" fmla="*/ 5012267 h 6197600"/>
                <a:gd name="connsiteX12" fmla="*/ 857956 w 1490134"/>
                <a:gd name="connsiteY12" fmla="*/ 5226755 h 6197600"/>
                <a:gd name="connsiteX13" fmla="*/ 609601 w 1490134"/>
                <a:gd name="connsiteY13" fmla="*/ 5655733 h 6197600"/>
                <a:gd name="connsiteX14" fmla="*/ 609601 w 1490134"/>
                <a:gd name="connsiteY14" fmla="*/ 6197600 h 6197600"/>
                <a:gd name="connsiteX0" fmla="*/ 11339 w 1490184"/>
                <a:gd name="connsiteY0" fmla="*/ 0 h 6197600"/>
                <a:gd name="connsiteX1" fmla="*/ 1445028 w 1490184"/>
                <a:gd name="connsiteY1" fmla="*/ 417690 h 6197600"/>
                <a:gd name="connsiteX2" fmla="*/ 22628 w 1490184"/>
                <a:gd name="connsiteY2" fmla="*/ 869244 h 6197600"/>
                <a:gd name="connsiteX3" fmla="*/ 1445028 w 1490184"/>
                <a:gd name="connsiteY3" fmla="*/ 1343377 h 6197600"/>
                <a:gd name="connsiteX4" fmla="*/ 50 w 1490184"/>
                <a:gd name="connsiteY4" fmla="*/ 1896532 h 6197600"/>
                <a:gd name="connsiteX5" fmla="*/ 1433739 w 1490184"/>
                <a:gd name="connsiteY5" fmla="*/ 2393244 h 6197600"/>
                <a:gd name="connsiteX6" fmla="*/ 22628 w 1490184"/>
                <a:gd name="connsiteY6" fmla="*/ 2935111 h 6197600"/>
                <a:gd name="connsiteX7" fmla="*/ 1467605 w 1490184"/>
                <a:gd name="connsiteY7" fmla="*/ 3420533 h 6197600"/>
                <a:gd name="connsiteX8" fmla="*/ 11339 w 1490184"/>
                <a:gd name="connsiteY8" fmla="*/ 3815644 h 6197600"/>
                <a:gd name="connsiteX9" fmla="*/ 1490183 w 1490184"/>
                <a:gd name="connsiteY9" fmla="*/ 4402666 h 6197600"/>
                <a:gd name="connsiteX10" fmla="*/ 50 w 1490184"/>
                <a:gd name="connsiteY10" fmla="*/ 4718755 h 6197600"/>
                <a:gd name="connsiteX11" fmla="*/ 1433739 w 1490184"/>
                <a:gd name="connsiteY11" fmla="*/ 5012267 h 6197600"/>
                <a:gd name="connsiteX12" fmla="*/ 858005 w 1490184"/>
                <a:gd name="connsiteY12" fmla="*/ 5226755 h 6197600"/>
                <a:gd name="connsiteX13" fmla="*/ 609650 w 1490184"/>
                <a:gd name="connsiteY13" fmla="*/ 5655733 h 6197600"/>
                <a:gd name="connsiteX14" fmla="*/ 609650 w 1490184"/>
                <a:gd name="connsiteY14" fmla="*/ 6197600 h 6197600"/>
                <a:gd name="connsiteX0" fmla="*/ 11291 w 1522167"/>
                <a:gd name="connsiteY0" fmla="*/ 0 h 6197600"/>
                <a:gd name="connsiteX1" fmla="*/ 1444980 w 1522167"/>
                <a:gd name="connsiteY1" fmla="*/ 417690 h 6197600"/>
                <a:gd name="connsiteX2" fmla="*/ 22580 w 1522167"/>
                <a:gd name="connsiteY2" fmla="*/ 869244 h 6197600"/>
                <a:gd name="connsiteX3" fmla="*/ 1444980 w 1522167"/>
                <a:gd name="connsiteY3" fmla="*/ 1343377 h 6197600"/>
                <a:gd name="connsiteX4" fmla="*/ 2 w 1522167"/>
                <a:gd name="connsiteY4" fmla="*/ 1896532 h 6197600"/>
                <a:gd name="connsiteX5" fmla="*/ 1433691 w 1522167"/>
                <a:gd name="connsiteY5" fmla="*/ 2393244 h 6197600"/>
                <a:gd name="connsiteX6" fmla="*/ 22580 w 1522167"/>
                <a:gd name="connsiteY6" fmla="*/ 2935111 h 6197600"/>
                <a:gd name="connsiteX7" fmla="*/ 1467557 w 1522167"/>
                <a:gd name="connsiteY7" fmla="*/ 3420533 h 6197600"/>
                <a:gd name="connsiteX8" fmla="*/ 11291 w 1522167"/>
                <a:gd name="connsiteY8" fmla="*/ 3815644 h 6197600"/>
                <a:gd name="connsiteX9" fmla="*/ 1490135 w 1522167"/>
                <a:gd name="connsiteY9" fmla="*/ 4402666 h 6197600"/>
                <a:gd name="connsiteX10" fmla="*/ 2 w 1522167"/>
                <a:gd name="connsiteY10" fmla="*/ 4718755 h 6197600"/>
                <a:gd name="connsiteX11" fmla="*/ 1501424 w 1522167"/>
                <a:gd name="connsiteY11" fmla="*/ 5249334 h 6197600"/>
                <a:gd name="connsiteX12" fmla="*/ 857957 w 1522167"/>
                <a:gd name="connsiteY12" fmla="*/ 5226755 h 6197600"/>
                <a:gd name="connsiteX13" fmla="*/ 609602 w 1522167"/>
                <a:gd name="connsiteY13" fmla="*/ 5655733 h 6197600"/>
                <a:gd name="connsiteX14" fmla="*/ 609602 w 1522167"/>
                <a:gd name="connsiteY14" fmla="*/ 6197600 h 6197600"/>
                <a:gd name="connsiteX0" fmla="*/ 11291 w 1500130"/>
                <a:gd name="connsiteY0" fmla="*/ 0 h 6197600"/>
                <a:gd name="connsiteX1" fmla="*/ 1444980 w 1500130"/>
                <a:gd name="connsiteY1" fmla="*/ 417690 h 6197600"/>
                <a:gd name="connsiteX2" fmla="*/ 22580 w 1500130"/>
                <a:gd name="connsiteY2" fmla="*/ 869244 h 6197600"/>
                <a:gd name="connsiteX3" fmla="*/ 1444980 w 1500130"/>
                <a:gd name="connsiteY3" fmla="*/ 1343377 h 6197600"/>
                <a:gd name="connsiteX4" fmla="*/ 2 w 1500130"/>
                <a:gd name="connsiteY4" fmla="*/ 1896532 h 6197600"/>
                <a:gd name="connsiteX5" fmla="*/ 1433691 w 1500130"/>
                <a:gd name="connsiteY5" fmla="*/ 2393244 h 6197600"/>
                <a:gd name="connsiteX6" fmla="*/ 22580 w 1500130"/>
                <a:gd name="connsiteY6" fmla="*/ 2935111 h 6197600"/>
                <a:gd name="connsiteX7" fmla="*/ 1467557 w 1500130"/>
                <a:gd name="connsiteY7" fmla="*/ 3420533 h 6197600"/>
                <a:gd name="connsiteX8" fmla="*/ 11291 w 1500130"/>
                <a:gd name="connsiteY8" fmla="*/ 3815644 h 6197600"/>
                <a:gd name="connsiteX9" fmla="*/ 1490135 w 1500130"/>
                <a:gd name="connsiteY9" fmla="*/ 4402666 h 6197600"/>
                <a:gd name="connsiteX10" fmla="*/ 2 w 1500130"/>
                <a:gd name="connsiteY10" fmla="*/ 4718755 h 6197600"/>
                <a:gd name="connsiteX11" fmla="*/ 1478847 w 1500130"/>
                <a:gd name="connsiteY11" fmla="*/ 5204178 h 6197600"/>
                <a:gd name="connsiteX12" fmla="*/ 857957 w 1500130"/>
                <a:gd name="connsiteY12" fmla="*/ 5226755 h 6197600"/>
                <a:gd name="connsiteX13" fmla="*/ 609602 w 1500130"/>
                <a:gd name="connsiteY13" fmla="*/ 5655733 h 6197600"/>
                <a:gd name="connsiteX14" fmla="*/ 609602 w 1500130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57987 w 1490166"/>
                <a:gd name="connsiteY12" fmla="*/ 52267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0 w 1490165"/>
                <a:gd name="connsiteY0" fmla="*/ 0 h 6197600"/>
                <a:gd name="connsiteX1" fmla="*/ 1445009 w 1490165"/>
                <a:gd name="connsiteY1" fmla="*/ 417690 h 6197600"/>
                <a:gd name="connsiteX2" fmla="*/ 22609 w 1490165"/>
                <a:gd name="connsiteY2" fmla="*/ 869244 h 6197600"/>
                <a:gd name="connsiteX3" fmla="*/ 1445009 w 1490165"/>
                <a:gd name="connsiteY3" fmla="*/ 1343377 h 6197600"/>
                <a:gd name="connsiteX4" fmla="*/ 31 w 1490165"/>
                <a:gd name="connsiteY4" fmla="*/ 1896532 h 6197600"/>
                <a:gd name="connsiteX5" fmla="*/ 1433720 w 1490165"/>
                <a:gd name="connsiteY5" fmla="*/ 2393244 h 6197600"/>
                <a:gd name="connsiteX6" fmla="*/ 22609 w 1490165"/>
                <a:gd name="connsiteY6" fmla="*/ 2935111 h 6197600"/>
                <a:gd name="connsiteX7" fmla="*/ 1467586 w 1490165"/>
                <a:gd name="connsiteY7" fmla="*/ 3420533 h 6197600"/>
                <a:gd name="connsiteX8" fmla="*/ 11320 w 1490165"/>
                <a:gd name="connsiteY8" fmla="*/ 3815644 h 6197600"/>
                <a:gd name="connsiteX9" fmla="*/ 1490164 w 1490165"/>
                <a:gd name="connsiteY9" fmla="*/ 4402666 h 6197600"/>
                <a:gd name="connsiteX10" fmla="*/ 31 w 1490165"/>
                <a:gd name="connsiteY10" fmla="*/ 4718755 h 6197600"/>
                <a:gd name="connsiteX11" fmla="*/ 1445009 w 1490165"/>
                <a:gd name="connsiteY11" fmla="*/ 5192890 h 6197600"/>
                <a:gd name="connsiteX12" fmla="*/ 857986 w 1490165"/>
                <a:gd name="connsiteY12" fmla="*/ 5226755 h 6197600"/>
                <a:gd name="connsiteX13" fmla="*/ 609631 w 1490165"/>
                <a:gd name="connsiteY13" fmla="*/ 5655733 h 6197600"/>
                <a:gd name="connsiteX14" fmla="*/ 609631 w 1490165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54788 w 1490166"/>
                <a:gd name="connsiteY13" fmla="*/ 5870222 h 6197600"/>
                <a:gd name="connsiteX14" fmla="*/ 609632 w 1490166"/>
                <a:gd name="connsiteY14" fmla="*/ 6197600 h 6197600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54788 w 1490166"/>
                <a:gd name="connsiteY13" fmla="*/ 5870222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54788 w 1490166"/>
                <a:gd name="connsiteY13" fmla="*/ 5791199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982164 w 1490166"/>
                <a:gd name="connsiteY12" fmla="*/ 5486399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32 w 1490166"/>
                <a:gd name="connsiteY4" fmla="*/ 1896532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806221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32 w 1490166"/>
                <a:gd name="connsiteY6" fmla="*/ 2777067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292 w 1477165"/>
                <a:gd name="connsiteY0" fmla="*/ 0 h 6705601"/>
                <a:gd name="connsiteX1" fmla="*/ 1444981 w 1477165"/>
                <a:gd name="connsiteY1" fmla="*/ 417690 h 6705601"/>
                <a:gd name="connsiteX2" fmla="*/ 22581 w 1477165"/>
                <a:gd name="connsiteY2" fmla="*/ 869244 h 6705601"/>
                <a:gd name="connsiteX3" fmla="*/ 1444981 w 1477165"/>
                <a:gd name="connsiteY3" fmla="*/ 1343377 h 6705601"/>
                <a:gd name="connsiteX4" fmla="*/ 11292 w 1477165"/>
                <a:gd name="connsiteY4" fmla="*/ 1783643 h 6705601"/>
                <a:gd name="connsiteX5" fmla="*/ 1456269 w 1477165"/>
                <a:gd name="connsiteY5" fmla="*/ 2291644 h 6705601"/>
                <a:gd name="connsiteX6" fmla="*/ 3 w 1477165"/>
                <a:gd name="connsiteY6" fmla="*/ 2777067 h 6705601"/>
                <a:gd name="connsiteX7" fmla="*/ 1444980 w 1477165"/>
                <a:gd name="connsiteY7" fmla="*/ 3262489 h 6705601"/>
                <a:gd name="connsiteX8" fmla="*/ 11292 w 1477165"/>
                <a:gd name="connsiteY8" fmla="*/ 3815644 h 6705601"/>
                <a:gd name="connsiteX9" fmla="*/ 1456270 w 1477165"/>
                <a:gd name="connsiteY9" fmla="*/ 4233332 h 6705601"/>
                <a:gd name="connsiteX10" fmla="*/ 3 w 1477165"/>
                <a:gd name="connsiteY10" fmla="*/ 4718755 h 6705601"/>
                <a:gd name="connsiteX11" fmla="*/ 1444981 w 1477165"/>
                <a:gd name="connsiteY11" fmla="*/ 5192890 h 6705601"/>
                <a:gd name="connsiteX12" fmla="*/ 982135 w 1477165"/>
                <a:gd name="connsiteY12" fmla="*/ 5486399 h 6705601"/>
                <a:gd name="connsiteX13" fmla="*/ 733782 w 1477165"/>
                <a:gd name="connsiteY13" fmla="*/ 5813777 h 6705601"/>
                <a:gd name="connsiteX14" fmla="*/ 688625 w 1477165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718755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639733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66371" h="6649157">
                  <a:moveTo>
                    <a:pt x="22586" y="0"/>
                  </a:moveTo>
                  <a:cubicBezTo>
                    <a:pt x="812807" y="115711"/>
                    <a:pt x="1444986" y="225779"/>
                    <a:pt x="1444986" y="361246"/>
                  </a:cubicBezTo>
                  <a:cubicBezTo>
                    <a:pt x="1444986" y="496713"/>
                    <a:pt x="22586" y="658519"/>
                    <a:pt x="22586" y="812800"/>
                  </a:cubicBezTo>
                  <a:cubicBezTo>
                    <a:pt x="22586" y="967081"/>
                    <a:pt x="1446868" y="1115718"/>
                    <a:pt x="1444986" y="1286933"/>
                  </a:cubicBezTo>
                  <a:cubicBezTo>
                    <a:pt x="1443105" y="1458148"/>
                    <a:pt x="9416" y="1569155"/>
                    <a:pt x="11297" y="1727199"/>
                  </a:cubicBezTo>
                  <a:cubicBezTo>
                    <a:pt x="13178" y="1885243"/>
                    <a:pt x="1454393" y="2112904"/>
                    <a:pt x="1456274" y="2235200"/>
                  </a:cubicBezTo>
                  <a:cubicBezTo>
                    <a:pt x="1458156" y="2357496"/>
                    <a:pt x="1889" y="2558816"/>
                    <a:pt x="8" y="2720623"/>
                  </a:cubicBezTo>
                  <a:cubicBezTo>
                    <a:pt x="-1873" y="2882430"/>
                    <a:pt x="1443104" y="3032949"/>
                    <a:pt x="1444985" y="3206045"/>
                  </a:cubicBezTo>
                  <a:cubicBezTo>
                    <a:pt x="1446866" y="3379141"/>
                    <a:pt x="9415" y="3597393"/>
                    <a:pt x="11297" y="3759200"/>
                  </a:cubicBezTo>
                  <a:cubicBezTo>
                    <a:pt x="13179" y="3921007"/>
                    <a:pt x="1458156" y="4039540"/>
                    <a:pt x="1456275" y="4176888"/>
                  </a:cubicBezTo>
                  <a:cubicBezTo>
                    <a:pt x="1454394" y="4314236"/>
                    <a:pt x="3771" y="4440296"/>
                    <a:pt x="8" y="4583289"/>
                  </a:cubicBezTo>
                  <a:cubicBezTo>
                    <a:pt x="-3755" y="4726282"/>
                    <a:pt x="1270008" y="4893735"/>
                    <a:pt x="1433697" y="5034846"/>
                  </a:cubicBezTo>
                  <a:cubicBezTo>
                    <a:pt x="1597386" y="5175957"/>
                    <a:pt x="1098792" y="5309541"/>
                    <a:pt x="982140" y="5429955"/>
                  </a:cubicBezTo>
                  <a:cubicBezTo>
                    <a:pt x="865488" y="5550369"/>
                    <a:pt x="782705" y="5554133"/>
                    <a:pt x="733787" y="5757333"/>
                  </a:cubicBezTo>
                  <a:cubicBezTo>
                    <a:pt x="684869" y="5960533"/>
                    <a:pt x="667933" y="6459127"/>
                    <a:pt x="688630" y="6649157"/>
                  </a:cubicBezTo>
                </a:path>
              </a:pathLst>
            </a:cu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65" name="テキスト ボックス 164"/>
            <p:cNvSpPr txBox="1"/>
            <p:nvPr/>
          </p:nvSpPr>
          <p:spPr>
            <a:xfrm>
              <a:off x="3072984" y="2090166"/>
              <a:ext cx="517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4</a:t>
              </a:r>
              <a:endParaRPr kumimoji="1" lang="ja-JP" altLang="en-US" dirty="0"/>
            </a:p>
          </p:txBody>
        </p:sp>
        <p:sp>
          <p:nvSpPr>
            <p:cNvPr id="166" name="フリーフォーム 165"/>
            <p:cNvSpPr/>
            <p:nvPr/>
          </p:nvSpPr>
          <p:spPr>
            <a:xfrm flipH="1">
              <a:off x="3591531" y="2054974"/>
              <a:ext cx="79305" cy="504529"/>
            </a:xfrm>
            <a:custGeom>
              <a:avLst/>
              <a:gdLst>
                <a:gd name="connsiteX0" fmla="*/ 11296 w 1478851"/>
                <a:gd name="connsiteY0" fmla="*/ 0 h 6197600"/>
                <a:gd name="connsiteX1" fmla="*/ 1478851 w 1478851"/>
                <a:gd name="connsiteY1" fmla="*/ 666044 h 6197600"/>
                <a:gd name="connsiteX2" fmla="*/ 11296 w 1478851"/>
                <a:gd name="connsiteY2" fmla="*/ 1253067 h 6197600"/>
                <a:gd name="connsiteX3" fmla="*/ 1433696 w 1478851"/>
                <a:gd name="connsiteY3" fmla="*/ 1919111 h 6197600"/>
                <a:gd name="connsiteX4" fmla="*/ 7 w 1478851"/>
                <a:gd name="connsiteY4" fmla="*/ 2280355 h 6197600"/>
                <a:gd name="connsiteX5" fmla="*/ 1456273 w 1478851"/>
                <a:gd name="connsiteY5" fmla="*/ 2675467 h 6197600"/>
                <a:gd name="connsiteX6" fmla="*/ 11296 w 1478851"/>
                <a:gd name="connsiteY6" fmla="*/ 3014133 h 6197600"/>
                <a:gd name="connsiteX7" fmla="*/ 1467562 w 1478851"/>
                <a:gd name="connsiteY7" fmla="*/ 3420533 h 6197600"/>
                <a:gd name="connsiteX8" fmla="*/ 11296 w 1478851"/>
                <a:gd name="connsiteY8" fmla="*/ 3702755 h 6197600"/>
                <a:gd name="connsiteX9" fmla="*/ 1444985 w 1478851"/>
                <a:gd name="connsiteY9" fmla="*/ 4165600 h 6197600"/>
                <a:gd name="connsiteX10" fmla="*/ 11296 w 1478851"/>
                <a:gd name="connsiteY10" fmla="*/ 4436533 h 6197600"/>
                <a:gd name="connsiteX11" fmla="*/ 1433696 w 1478851"/>
                <a:gd name="connsiteY11" fmla="*/ 5012267 h 6197600"/>
                <a:gd name="connsiteX12" fmla="*/ 857962 w 1478851"/>
                <a:gd name="connsiteY12" fmla="*/ 5226755 h 6197600"/>
                <a:gd name="connsiteX13" fmla="*/ 609607 w 1478851"/>
                <a:gd name="connsiteY13" fmla="*/ 5655733 h 6197600"/>
                <a:gd name="connsiteX14" fmla="*/ 609607 w 1478851"/>
                <a:gd name="connsiteY14" fmla="*/ 6197600 h 6197600"/>
                <a:gd name="connsiteX0" fmla="*/ 11296 w 1478852"/>
                <a:gd name="connsiteY0" fmla="*/ 0 h 6197600"/>
                <a:gd name="connsiteX1" fmla="*/ 1478851 w 1478852"/>
                <a:gd name="connsiteY1" fmla="*/ 666044 h 6197600"/>
                <a:gd name="connsiteX2" fmla="*/ 22585 w 1478852"/>
                <a:gd name="connsiteY2" fmla="*/ 1038578 h 6197600"/>
                <a:gd name="connsiteX3" fmla="*/ 1433696 w 1478852"/>
                <a:gd name="connsiteY3" fmla="*/ 1919111 h 6197600"/>
                <a:gd name="connsiteX4" fmla="*/ 7 w 1478852"/>
                <a:gd name="connsiteY4" fmla="*/ 2280355 h 6197600"/>
                <a:gd name="connsiteX5" fmla="*/ 1456273 w 1478852"/>
                <a:gd name="connsiteY5" fmla="*/ 2675467 h 6197600"/>
                <a:gd name="connsiteX6" fmla="*/ 11296 w 1478852"/>
                <a:gd name="connsiteY6" fmla="*/ 3014133 h 6197600"/>
                <a:gd name="connsiteX7" fmla="*/ 1467562 w 1478852"/>
                <a:gd name="connsiteY7" fmla="*/ 3420533 h 6197600"/>
                <a:gd name="connsiteX8" fmla="*/ 11296 w 1478852"/>
                <a:gd name="connsiteY8" fmla="*/ 3702755 h 6197600"/>
                <a:gd name="connsiteX9" fmla="*/ 1444985 w 1478852"/>
                <a:gd name="connsiteY9" fmla="*/ 4165600 h 6197600"/>
                <a:gd name="connsiteX10" fmla="*/ 11296 w 1478852"/>
                <a:gd name="connsiteY10" fmla="*/ 4436533 h 6197600"/>
                <a:gd name="connsiteX11" fmla="*/ 1433696 w 1478852"/>
                <a:gd name="connsiteY11" fmla="*/ 5012267 h 6197600"/>
                <a:gd name="connsiteX12" fmla="*/ 857962 w 1478852"/>
                <a:gd name="connsiteY12" fmla="*/ 5226755 h 6197600"/>
                <a:gd name="connsiteX13" fmla="*/ 609607 w 1478852"/>
                <a:gd name="connsiteY13" fmla="*/ 5655733 h 6197600"/>
                <a:gd name="connsiteX14" fmla="*/ 609607 w 1478852"/>
                <a:gd name="connsiteY14" fmla="*/ 6197600 h 6197600"/>
                <a:gd name="connsiteX0" fmla="*/ 11291 w 1478847"/>
                <a:gd name="connsiteY0" fmla="*/ 0 h 6197600"/>
                <a:gd name="connsiteX1" fmla="*/ 1478846 w 1478847"/>
                <a:gd name="connsiteY1" fmla="*/ 666044 h 6197600"/>
                <a:gd name="connsiteX2" fmla="*/ 22580 w 1478847"/>
                <a:gd name="connsiteY2" fmla="*/ 1038578 h 6197600"/>
                <a:gd name="connsiteX3" fmla="*/ 1467558 w 1478847"/>
                <a:gd name="connsiteY3" fmla="*/ 1648178 h 6197600"/>
                <a:gd name="connsiteX4" fmla="*/ 2 w 1478847"/>
                <a:gd name="connsiteY4" fmla="*/ 2280355 h 6197600"/>
                <a:gd name="connsiteX5" fmla="*/ 1456268 w 1478847"/>
                <a:gd name="connsiteY5" fmla="*/ 2675467 h 6197600"/>
                <a:gd name="connsiteX6" fmla="*/ 11291 w 1478847"/>
                <a:gd name="connsiteY6" fmla="*/ 3014133 h 6197600"/>
                <a:gd name="connsiteX7" fmla="*/ 1467557 w 1478847"/>
                <a:gd name="connsiteY7" fmla="*/ 3420533 h 6197600"/>
                <a:gd name="connsiteX8" fmla="*/ 11291 w 1478847"/>
                <a:gd name="connsiteY8" fmla="*/ 3702755 h 6197600"/>
                <a:gd name="connsiteX9" fmla="*/ 1444980 w 1478847"/>
                <a:gd name="connsiteY9" fmla="*/ 4165600 h 6197600"/>
                <a:gd name="connsiteX10" fmla="*/ 11291 w 1478847"/>
                <a:gd name="connsiteY10" fmla="*/ 4436533 h 6197600"/>
                <a:gd name="connsiteX11" fmla="*/ 1433691 w 1478847"/>
                <a:gd name="connsiteY11" fmla="*/ 5012267 h 6197600"/>
                <a:gd name="connsiteX12" fmla="*/ 857957 w 1478847"/>
                <a:gd name="connsiteY12" fmla="*/ 5226755 h 6197600"/>
                <a:gd name="connsiteX13" fmla="*/ 609602 w 1478847"/>
                <a:gd name="connsiteY13" fmla="*/ 5655733 h 6197600"/>
                <a:gd name="connsiteX14" fmla="*/ 609602 w 1478847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56275 w 1467564"/>
                <a:gd name="connsiteY3" fmla="*/ 1648178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4289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44986 w 1456274"/>
                <a:gd name="connsiteY3" fmla="*/ 1535289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33697 w 1456274"/>
                <a:gd name="connsiteY3" fmla="*/ 1343377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56267 w 1467556"/>
                <a:gd name="connsiteY5" fmla="*/ 2675467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702755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815644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90134"/>
                <a:gd name="connsiteY0" fmla="*/ 0 h 6197600"/>
                <a:gd name="connsiteX1" fmla="*/ 1444979 w 1490134"/>
                <a:gd name="connsiteY1" fmla="*/ 417690 h 6197600"/>
                <a:gd name="connsiteX2" fmla="*/ 22579 w 1490134"/>
                <a:gd name="connsiteY2" fmla="*/ 869244 h 6197600"/>
                <a:gd name="connsiteX3" fmla="*/ 1444979 w 1490134"/>
                <a:gd name="connsiteY3" fmla="*/ 1343377 h 6197600"/>
                <a:gd name="connsiteX4" fmla="*/ 1 w 1490134"/>
                <a:gd name="connsiteY4" fmla="*/ 1896532 h 6197600"/>
                <a:gd name="connsiteX5" fmla="*/ 1433690 w 1490134"/>
                <a:gd name="connsiteY5" fmla="*/ 2393244 h 6197600"/>
                <a:gd name="connsiteX6" fmla="*/ 22579 w 1490134"/>
                <a:gd name="connsiteY6" fmla="*/ 2935111 h 6197600"/>
                <a:gd name="connsiteX7" fmla="*/ 1467556 w 1490134"/>
                <a:gd name="connsiteY7" fmla="*/ 3420533 h 6197600"/>
                <a:gd name="connsiteX8" fmla="*/ 11290 w 1490134"/>
                <a:gd name="connsiteY8" fmla="*/ 3815644 h 6197600"/>
                <a:gd name="connsiteX9" fmla="*/ 1490134 w 1490134"/>
                <a:gd name="connsiteY9" fmla="*/ 4402666 h 6197600"/>
                <a:gd name="connsiteX10" fmla="*/ 11290 w 1490134"/>
                <a:gd name="connsiteY10" fmla="*/ 4436533 h 6197600"/>
                <a:gd name="connsiteX11" fmla="*/ 1433690 w 1490134"/>
                <a:gd name="connsiteY11" fmla="*/ 5012267 h 6197600"/>
                <a:gd name="connsiteX12" fmla="*/ 857956 w 1490134"/>
                <a:gd name="connsiteY12" fmla="*/ 5226755 h 6197600"/>
                <a:gd name="connsiteX13" fmla="*/ 609601 w 1490134"/>
                <a:gd name="connsiteY13" fmla="*/ 5655733 h 6197600"/>
                <a:gd name="connsiteX14" fmla="*/ 609601 w 1490134"/>
                <a:gd name="connsiteY14" fmla="*/ 6197600 h 6197600"/>
                <a:gd name="connsiteX0" fmla="*/ 11339 w 1490184"/>
                <a:gd name="connsiteY0" fmla="*/ 0 h 6197600"/>
                <a:gd name="connsiteX1" fmla="*/ 1445028 w 1490184"/>
                <a:gd name="connsiteY1" fmla="*/ 417690 h 6197600"/>
                <a:gd name="connsiteX2" fmla="*/ 22628 w 1490184"/>
                <a:gd name="connsiteY2" fmla="*/ 869244 h 6197600"/>
                <a:gd name="connsiteX3" fmla="*/ 1445028 w 1490184"/>
                <a:gd name="connsiteY3" fmla="*/ 1343377 h 6197600"/>
                <a:gd name="connsiteX4" fmla="*/ 50 w 1490184"/>
                <a:gd name="connsiteY4" fmla="*/ 1896532 h 6197600"/>
                <a:gd name="connsiteX5" fmla="*/ 1433739 w 1490184"/>
                <a:gd name="connsiteY5" fmla="*/ 2393244 h 6197600"/>
                <a:gd name="connsiteX6" fmla="*/ 22628 w 1490184"/>
                <a:gd name="connsiteY6" fmla="*/ 2935111 h 6197600"/>
                <a:gd name="connsiteX7" fmla="*/ 1467605 w 1490184"/>
                <a:gd name="connsiteY7" fmla="*/ 3420533 h 6197600"/>
                <a:gd name="connsiteX8" fmla="*/ 11339 w 1490184"/>
                <a:gd name="connsiteY8" fmla="*/ 3815644 h 6197600"/>
                <a:gd name="connsiteX9" fmla="*/ 1490183 w 1490184"/>
                <a:gd name="connsiteY9" fmla="*/ 4402666 h 6197600"/>
                <a:gd name="connsiteX10" fmla="*/ 50 w 1490184"/>
                <a:gd name="connsiteY10" fmla="*/ 4718755 h 6197600"/>
                <a:gd name="connsiteX11" fmla="*/ 1433739 w 1490184"/>
                <a:gd name="connsiteY11" fmla="*/ 5012267 h 6197600"/>
                <a:gd name="connsiteX12" fmla="*/ 858005 w 1490184"/>
                <a:gd name="connsiteY12" fmla="*/ 5226755 h 6197600"/>
                <a:gd name="connsiteX13" fmla="*/ 609650 w 1490184"/>
                <a:gd name="connsiteY13" fmla="*/ 5655733 h 6197600"/>
                <a:gd name="connsiteX14" fmla="*/ 609650 w 1490184"/>
                <a:gd name="connsiteY14" fmla="*/ 6197600 h 6197600"/>
                <a:gd name="connsiteX0" fmla="*/ 11291 w 1522167"/>
                <a:gd name="connsiteY0" fmla="*/ 0 h 6197600"/>
                <a:gd name="connsiteX1" fmla="*/ 1444980 w 1522167"/>
                <a:gd name="connsiteY1" fmla="*/ 417690 h 6197600"/>
                <a:gd name="connsiteX2" fmla="*/ 22580 w 1522167"/>
                <a:gd name="connsiteY2" fmla="*/ 869244 h 6197600"/>
                <a:gd name="connsiteX3" fmla="*/ 1444980 w 1522167"/>
                <a:gd name="connsiteY3" fmla="*/ 1343377 h 6197600"/>
                <a:gd name="connsiteX4" fmla="*/ 2 w 1522167"/>
                <a:gd name="connsiteY4" fmla="*/ 1896532 h 6197600"/>
                <a:gd name="connsiteX5" fmla="*/ 1433691 w 1522167"/>
                <a:gd name="connsiteY5" fmla="*/ 2393244 h 6197600"/>
                <a:gd name="connsiteX6" fmla="*/ 22580 w 1522167"/>
                <a:gd name="connsiteY6" fmla="*/ 2935111 h 6197600"/>
                <a:gd name="connsiteX7" fmla="*/ 1467557 w 1522167"/>
                <a:gd name="connsiteY7" fmla="*/ 3420533 h 6197600"/>
                <a:gd name="connsiteX8" fmla="*/ 11291 w 1522167"/>
                <a:gd name="connsiteY8" fmla="*/ 3815644 h 6197600"/>
                <a:gd name="connsiteX9" fmla="*/ 1490135 w 1522167"/>
                <a:gd name="connsiteY9" fmla="*/ 4402666 h 6197600"/>
                <a:gd name="connsiteX10" fmla="*/ 2 w 1522167"/>
                <a:gd name="connsiteY10" fmla="*/ 4718755 h 6197600"/>
                <a:gd name="connsiteX11" fmla="*/ 1501424 w 1522167"/>
                <a:gd name="connsiteY11" fmla="*/ 5249334 h 6197600"/>
                <a:gd name="connsiteX12" fmla="*/ 857957 w 1522167"/>
                <a:gd name="connsiteY12" fmla="*/ 5226755 h 6197600"/>
                <a:gd name="connsiteX13" fmla="*/ 609602 w 1522167"/>
                <a:gd name="connsiteY13" fmla="*/ 5655733 h 6197600"/>
                <a:gd name="connsiteX14" fmla="*/ 609602 w 1522167"/>
                <a:gd name="connsiteY14" fmla="*/ 6197600 h 6197600"/>
                <a:gd name="connsiteX0" fmla="*/ 11291 w 1500130"/>
                <a:gd name="connsiteY0" fmla="*/ 0 h 6197600"/>
                <a:gd name="connsiteX1" fmla="*/ 1444980 w 1500130"/>
                <a:gd name="connsiteY1" fmla="*/ 417690 h 6197600"/>
                <a:gd name="connsiteX2" fmla="*/ 22580 w 1500130"/>
                <a:gd name="connsiteY2" fmla="*/ 869244 h 6197600"/>
                <a:gd name="connsiteX3" fmla="*/ 1444980 w 1500130"/>
                <a:gd name="connsiteY3" fmla="*/ 1343377 h 6197600"/>
                <a:gd name="connsiteX4" fmla="*/ 2 w 1500130"/>
                <a:gd name="connsiteY4" fmla="*/ 1896532 h 6197600"/>
                <a:gd name="connsiteX5" fmla="*/ 1433691 w 1500130"/>
                <a:gd name="connsiteY5" fmla="*/ 2393244 h 6197600"/>
                <a:gd name="connsiteX6" fmla="*/ 22580 w 1500130"/>
                <a:gd name="connsiteY6" fmla="*/ 2935111 h 6197600"/>
                <a:gd name="connsiteX7" fmla="*/ 1467557 w 1500130"/>
                <a:gd name="connsiteY7" fmla="*/ 3420533 h 6197600"/>
                <a:gd name="connsiteX8" fmla="*/ 11291 w 1500130"/>
                <a:gd name="connsiteY8" fmla="*/ 3815644 h 6197600"/>
                <a:gd name="connsiteX9" fmla="*/ 1490135 w 1500130"/>
                <a:gd name="connsiteY9" fmla="*/ 4402666 h 6197600"/>
                <a:gd name="connsiteX10" fmla="*/ 2 w 1500130"/>
                <a:gd name="connsiteY10" fmla="*/ 4718755 h 6197600"/>
                <a:gd name="connsiteX11" fmla="*/ 1478847 w 1500130"/>
                <a:gd name="connsiteY11" fmla="*/ 5204178 h 6197600"/>
                <a:gd name="connsiteX12" fmla="*/ 857957 w 1500130"/>
                <a:gd name="connsiteY12" fmla="*/ 5226755 h 6197600"/>
                <a:gd name="connsiteX13" fmla="*/ 609602 w 1500130"/>
                <a:gd name="connsiteY13" fmla="*/ 5655733 h 6197600"/>
                <a:gd name="connsiteX14" fmla="*/ 609602 w 1500130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57987 w 1490166"/>
                <a:gd name="connsiteY12" fmla="*/ 52267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0 w 1490165"/>
                <a:gd name="connsiteY0" fmla="*/ 0 h 6197600"/>
                <a:gd name="connsiteX1" fmla="*/ 1445009 w 1490165"/>
                <a:gd name="connsiteY1" fmla="*/ 417690 h 6197600"/>
                <a:gd name="connsiteX2" fmla="*/ 22609 w 1490165"/>
                <a:gd name="connsiteY2" fmla="*/ 869244 h 6197600"/>
                <a:gd name="connsiteX3" fmla="*/ 1445009 w 1490165"/>
                <a:gd name="connsiteY3" fmla="*/ 1343377 h 6197600"/>
                <a:gd name="connsiteX4" fmla="*/ 31 w 1490165"/>
                <a:gd name="connsiteY4" fmla="*/ 1896532 h 6197600"/>
                <a:gd name="connsiteX5" fmla="*/ 1433720 w 1490165"/>
                <a:gd name="connsiteY5" fmla="*/ 2393244 h 6197600"/>
                <a:gd name="connsiteX6" fmla="*/ 22609 w 1490165"/>
                <a:gd name="connsiteY6" fmla="*/ 2935111 h 6197600"/>
                <a:gd name="connsiteX7" fmla="*/ 1467586 w 1490165"/>
                <a:gd name="connsiteY7" fmla="*/ 3420533 h 6197600"/>
                <a:gd name="connsiteX8" fmla="*/ 11320 w 1490165"/>
                <a:gd name="connsiteY8" fmla="*/ 3815644 h 6197600"/>
                <a:gd name="connsiteX9" fmla="*/ 1490164 w 1490165"/>
                <a:gd name="connsiteY9" fmla="*/ 4402666 h 6197600"/>
                <a:gd name="connsiteX10" fmla="*/ 31 w 1490165"/>
                <a:gd name="connsiteY10" fmla="*/ 4718755 h 6197600"/>
                <a:gd name="connsiteX11" fmla="*/ 1445009 w 1490165"/>
                <a:gd name="connsiteY11" fmla="*/ 5192890 h 6197600"/>
                <a:gd name="connsiteX12" fmla="*/ 857986 w 1490165"/>
                <a:gd name="connsiteY12" fmla="*/ 5226755 h 6197600"/>
                <a:gd name="connsiteX13" fmla="*/ 609631 w 1490165"/>
                <a:gd name="connsiteY13" fmla="*/ 5655733 h 6197600"/>
                <a:gd name="connsiteX14" fmla="*/ 609631 w 1490165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54788 w 1490166"/>
                <a:gd name="connsiteY13" fmla="*/ 5870222 h 6197600"/>
                <a:gd name="connsiteX14" fmla="*/ 609632 w 1490166"/>
                <a:gd name="connsiteY14" fmla="*/ 6197600 h 6197600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54788 w 1490166"/>
                <a:gd name="connsiteY13" fmla="*/ 5870222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54788 w 1490166"/>
                <a:gd name="connsiteY13" fmla="*/ 5791199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982164 w 1490166"/>
                <a:gd name="connsiteY12" fmla="*/ 5486399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32 w 1490166"/>
                <a:gd name="connsiteY4" fmla="*/ 1896532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806221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32 w 1490166"/>
                <a:gd name="connsiteY6" fmla="*/ 2777067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292 w 1477165"/>
                <a:gd name="connsiteY0" fmla="*/ 0 h 6705601"/>
                <a:gd name="connsiteX1" fmla="*/ 1444981 w 1477165"/>
                <a:gd name="connsiteY1" fmla="*/ 417690 h 6705601"/>
                <a:gd name="connsiteX2" fmla="*/ 22581 w 1477165"/>
                <a:gd name="connsiteY2" fmla="*/ 869244 h 6705601"/>
                <a:gd name="connsiteX3" fmla="*/ 1444981 w 1477165"/>
                <a:gd name="connsiteY3" fmla="*/ 1343377 h 6705601"/>
                <a:gd name="connsiteX4" fmla="*/ 11292 w 1477165"/>
                <a:gd name="connsiteY4" fmla="*/ 1783643 h 6705601"/>
                <a:gd name="connsiteX5" fmla="*/ 1456269 w 1477165"/>
                <a:gd name="connsiteY5" fmla="*/ 2291644 h 6705601"/>
                <a:gd name="connsiteX6" fmla="*/ 3 w 1477165"/>
                <a:gd name="connsiteY6" fmla="*/ 2777067 h 6705601"/>
                <a:gd name="connsiteX7" fmla="*/ 1444980 w 1477165"/>
                <a:gd name="connsiteY7" fmla="*/ 3262489 h 6705601"/>
                <a:gd name="connsiteX8" fmla="*/ 11292 w 1477165"/>
                <a:gd name="connsiteY8" fmla="*/ 3815644 h 6705601"/>
                <a:gd name="connsiteX9" fmla="*/ 1456270 w 1477165"/>
                <a:gd name="connsiteY9" fmla="*/ 4233332 h 6705601"/>
                <a:gd name="connsiteX10" fmla="*/ 3 w 1477165"/>
                <a:gd name="connsiteY10" fmla="*/ 4718755 h 6705601"/>
                <a:gd name="connsiteX11" fmla="*/ 1444981 w 1477165"/>
                <a:gd name="connsiteY11" fmla="*/ 5192890 h 6705601"/>
                <a:gd name="connsiteX12" fmla="*/ 982135 w 1477165"/>
                <a:gd name="connsiteY12" fmla="*/ 5486399 h 6705601"/>
                <a:gd name="connsiteX13" fmla="*/ 733782 w 1477165"/>
                <a:gd name="connsiteY13" fmla="*/ 5813777 h 6705601"/>
                <a:gd name="connsiteX14" fmla="*/ 688625 w 1477165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718755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639733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66371" h="6649157">
                  <a:moveTo>
                    <a:pt x="22586" y="0"/>
                  </a:moveTo>
                  <a:cubicBezTo>
                    <a:pt x="812807" y="115711"/>
                    <a:pt x="1444986" y="225779"/>
                    <a:pt x="1444986" y="361246"/>
                  </a:cubicBezTo>
                  <a:cubicBezTo>
                    <a:pt x="1444986" y="496713"/>
                    <a:pt x="22586" y="658519"/>
                    <a:pt x="22586" y="812800"/>
                  </a:cubicBezTo>
                  <a:cubicBezTo>
                    <a:pt x="22586" y="967081"/>
                    <a:pt x="1446868" y="1115718"/>
                    <a:pt x="1444986" y="1286933"/>
                  </a:cubicBezTo>
                  <a:cubicBezTo>
                    <a:pt x="1443105" y="1458148"/>
                    <a:pt x="9416" y="1569155"/>
                    <a:pt x="11297" y="1727199"/>
                  </a:cubicBezTo>
                  <a:cubicBezTo>
                    <a:pt x="13178" y="1885243"/>
                    <a:pt x="1454393" y="2112904"/>
                    <a:pt x="1456274" y="2235200"/>
                  </a:cubicBezTo>
                  <a:cubicBezTo>
                    <a:pt x="1458156" y="2357496"/>
                    <a:pt x="1889" y="2558816"/>
                    <a:pt x="8" y="2720623"/>
                  </a:cubicBezTo>
                  <a:cubicBezTo>
                    <a:pt x="-1873" y="2882430"/>
                    <a:pt x="1443104" y="3032949"/>
                    <a:pt x="1444985" y="3206045"/>
                  </a:cubicBezTo>
                  <a:cubicBezTo>
                    <a:pt x="1446866" y="3379141"/>
                    <a:pt x="9415" y="3597393"/>
                    <a:pt x="11297" y="3759200"/>
                  </a:cubicBezTo>
                  <a:cubicBezTo>
                    <a:pt x="13179" y="3921007"/>
                    <a:pt x="1458156" y="4039540"/>
                    <a:pt x="1456275" y="4176888"/>
                  </a:cubicBezTo>
                  <a:cubicBezTo>
                    <a:pt x="1454394" y="4314236"/>
                    <a:pt x="3771" y="4440296"/>
                    <a:pt x="8" y="4583289"/>
                  </a:cubicBezTo>
                  <a:cubicBezTo>
                    <a:pt x="-3755" y="4726282"/>
                    <a:pt x="1270008" y="4893735"/>
                    <a:pt x="1433697" y="5034846"/>
                  </a:cubicBezTo>
                  <a:cubicBezTo>
                    <a:pt x="1597386" y="5175957"/>
                    <a:pt x="1098792" y="5309541"/>
                    <a:pt x="982140" y="5429955"/>
                  </a:cubicBezTo>
                  <a:cubicBezTo>
                    <a:pt x="865488" y="5550369"/>
                    <a:pt x="782705" y="5554133"/>
                    <a:pt x="733787" y="5757333"/>
                  </a:cubicBezTo>
                  <a:cubicBezTo>
                    <a:pt x="684869" y="5960533"/>
                    <a:pt x="667933" y="6459127"/>
                    <a:pt x="688630" y="6649157"/>
                  </a:cubicBezTo>
                </a:path>
              </a:pathLst>
            </a:cu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67" name="テキスト ボックス 166"/>
            <p:cNvSpPr txBox="1"/>
            <p:nvPr/>
          </p:nvSpPr>
          <p:spPr>
            <a:xfrm>
              <a:off x="3620499" y="2072570"/>
              <a:ext cx="517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5</a:t>
              </a:r>
              <a:endParaRPr kumimoji="1" lang="ja-JP" altLang="en-US" dirty="0"/>
            </a:p>
          </p:txBody>
        </p:sp>
        <p:sp>
          <p:nvSpPr>
            <p:cNvPr id="168" name="フリーフォーム 167"/>
            <p:cNvSpPr/>
            <p:nvPr/>
          </p:nvSpPr>
          <p:spPr>
            <a:xfrm flipH="1">
              <a:off x="4157427" y="2055399"/>
              <a:ext cx="79305" cy="504529"/>
            </a:xfrm>
            <a:custGeom>
              <a:avLst/>
              <a:gdLst>
                <a:gd name="connsiteX0" fmla="*/ 11296 w 1478851"/>
                <a:gd name="connsiteY0" fmla="*/ 0 h 6197600"/>
                <a:gd name="connsiteX1" fmla="*/ 1478851 w 1478851"/>
                <a:gd name="connsiteY1" fmla="*/ 666044 h 6197600"/>
                <a:gd name="connsiteX2" fmla="*/ 11296 w 1478851"/>
                <a:gd name="connsiteY2" fmla="*/ 1253067 h 6197600"/>
                <a:gd name="connsiteX3" fmla="*/ 1433696 w 1478851"/>
                <a:gd name="connsiteY3" fmla="*/ 1919111 h 6197600"/>
                <a:gd name="connsiteX4" fmla="*/ 7 w 1478851"/>
                <a:gd name="connsiteY4" fmla="*/ 2280355 h 6197600"/>
                <a:gd name="connsiteX5" fmla="*/ 1456273 w 1478851"/>
                <a:gd name="connsiteY5" fmla="*/ 2675467 h 6197600"/>
                <a:gd name="connsiteX6" fmla="*/ 11296 w 1478851"/>
                <a:gd name="connsiteY6" fmla="*/ 3014133 h 6197600"/>
                <a:gd name="connsiteX7" fmla="*/ 1467562 w 1478851"/>
                <a:gd name="connsiteY7" fmla="*/ 3420533 h 6197600"/>
                <a:gd name="connsiteX8" fmla="*/ 11296 w 1478851"/>
                <a:gd name="connsiteY8" fmla="*/ 3702755 h 6197600"/>
                <a:gd name="connsiteX9" fmla="*/ 1444985 w 1478851"/>
                <a:gd name="connsiteY9" fmla="*/ 4165600 h 6197600"/>
                <a:gd name="connsiteX10" fmla="*/ 11296 w 1478851"/>
                <a:gd name="connsiteY10" fmla="*/ 4436533 h 6197600"/>
                <a:gd name="connsiteX11" fmla="*/ 1433696 w 1478851"/>
                <a:gd name="connsiteY11" fmla="*/ 5012267 h 6197600"/>
                <a:gd name="connsiteX12" fmla="*/ 857962 w 1478851"/>
                <a:gd name="connsiteY12" fmla="*/ 5226755 h 6197600"/>
                <a:gd name="connsiteX13" fmla="*/ 609607 w 1478851"/>
                <a:gd name="connsiteY13" fmla="*/ 5655733 h 6197600"/>
                <a:gd name="connsiteX14" fmla="*/ 609607 w 1478851"/>
                <a:gd name="connsiteY14" fmla="*/ 6197600 h 6197600"/>
                <a:gd name="connsiteX0" fmla="*/ 11296 w 1478852"/>
                <a:gd name="connsiteY0" fmla="*/ 0 h 6197600"/>
                <a:gd name="connsiteX1" fmla="*/ 1478851 w 1478852"/>
                <a:gd name="connsiteY1" fmla="*/ 666044 h 6197600"/>
                <a:gd name="connsiteX2" fmla="*/ 22585 w 1478852"/>
                <a:gd name="connsiteY2" fmla="*/ 1038578 h 6197600"/>
                <a:gd name="connsiteX3" fmla="*/ 1433696 w 1478852"/>
                <a:gd name="connsiteY3" fmla="*/ 1919111 h 6197600"/>
                <a:gd name="connsiteX4" fmla="*/ 7 w 1478852"/>
                <a:gd name="connsiteY4" fmla="*/ 2280355 h 6197600"/>
                <a:gd name="connsiteX5" fmla="*/ 1456273 w 1478852"/>
                <a:gd name="connsiteY5" fmla="*/ 2675467 h 6197600"/>
                <a:gd name="connsiteX6" fmla="*/ 11296 w 1478852"/>
                <a:gd name="connsiteY6" fmla="*/ 3014133 h 6197600"/>
                <a:gd name="connsiteX7" fmla="*/ 1467562 w 1478852"/>
                <a:gd name="connsiteY7" fmla="*/ 3420533 h 6197600"/>
                <a:gd name="connsiteX8" fmla="*/ 11296 w 1478852"/>
                <a:gd name="connsiteY8" fmla="*/ 3702755 h 6197600"/>
                <a:gd name="connsiteX9" fmla="*/ 1444985 w 1478852"/>
                <a:gd name="connsiteY9" fmla="*/ 4165600 h 6197600"/>
                <a:gd name="connsiteX10" fmla="*/ 11296 w 1478852"/>
                <a:gd name="connsiteY10" fmla="*/ 4436533 h 6197600"/>
                <a:gd name="connsiteX11" fmla="*/ 1433696 w 1478852"/>
                <a:gd name="connsiteY11" fmla="*/ 5012267 h 6197600"/>
                <a:gd name="connsiteX12" fmla="*/ 857962 w 1478852"/>
                <a:gd name="connsiteY12" fmla="*/ 5226755 h 6197600"/>
                <a:gd name="connsiteX13" fmla="*/ 609607 w 1478852"/>
                <a:gd name="connsiteY13" fmla="*/ 5655733 h 6197600"/>
                <a:gd name="connsiteX14" fmla="*/ 609607 w 1478852"/>
                <a:gd name="connsiteY14" fmla="*/ 6197600 h 6197600"/>
                <a:gd name="connsiteX0" fmla="*/ 11291 w 1478847"/>
                <a:gd name="connsiteY0" fmla="*/ 0 h 6197600"/>
                <a:gd name="connsiteX1" fmla="*/ 1478846 w 1478847"/>
                <a:gd name="connsiteY1" fmla="*/ 666044 h 6197600"/>
                <a:gd name="connsiteX2" fmla="*/ 22580 w 1478847"/>
                <a:gd name="connsiteY2" fmla="*/ 1038578 h 6197600"/>
                <a:gd name="connsiteX3" fmla="*/ 1467558 w 1478847"/>
                <a:gd name="connsiteY3" fmla="*/ 1648178 h 6197600"/>
                <a:gd name="connsiteX4" fmla="*/ 2 w 1478847"/>
                <a:gd name="connsiteY4" fmla="*/ 2280355 h 6197600"/>
                <a:gd name="connsiteX5" fmla="*/ 1456268 w 1478847"/>
                <a:gd name="connsiteY5" fmla="*/ 2675467 h 6197600"/>
                <a:gd name="connsiteX6" fmla="*/ 11291 w 1478847"/>
                <a:gd name="connsiteY6" fmla="*/ 3014133 h 6197600"/>
                <a:gd name="connsiteX7" fmla="*/ 1467557 w 1478847"/>
                <a:gd name="connsiteY7" fmla="*/ 3420533 h 6197600"/>
                <a:gd name="connsiteX8" fmla="*/ 11291 w 1478847"/>
                <a:gd name="connsiteY8" fmla="*/ 3702755 h 6197600"/>
                <a:gd name="connsiteX9" fmla="*/ 1444980 w 1478847"/>
                <a:gd name="connsiteY9" fmla="*/ 4165600 h 6197600"/>
                <a:gd name="connsiteX10" fmla="*/ 11291 w 1478847"/>
                <a:gd name="connsiteY10" fmla="*/ 4436533 h 6197600"/>
                <a:gd name="connsiteX11" fmla="*/ 1433691 w 1478847"/>
                <a:gd name="connsiteY11" fmla="*/ 5012267 h 6197600"/>
                <a:gd name="connsiteX12" fmla="*/ 857957 w 1478847"/>
                <a:gd name="connsiteY12" fmla="*/ 5226755 h 6197600"/>
                <a:gd name="connsiteX13" fmla="*/ 609602 w 1478847"/>
                <a:gd name="connsiteY13" fmla="*/ 5655733 h 6197600"/>
                <a:gd name="connsiteX14" fmla="*/ 609602 w 1478847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56275 w 1467564"/>
                <a:gd name="connsiteY3" fmla="*/ 1648178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4289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44986 w 1456274"/>
                <a:gd name="connsiteY3" fmla="*/ 1535289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33697 w 1456274"/>
                <a:gd name="connsiteY3" fmla="*/ 1343377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56267 w 1467556"/>
                <a:gd name="connsiteY5" fmla="*/ 2675467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702755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815644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90134"/>
                <a:gd name="connsiteY0" fmla="*/ 0 h 6197600"/>
                <a:gd name="connsiteX1" fmla="*/ 1444979 w 1490134"/>
                <a:gd name="connsiteY1" fmla="*/ 417690 h 6197600"/>
                <a:gd name="connsiteX2" fmla="*/ 22579 w 1490134"/>
                <a:gd name="connsiteY2" fmla="*/ 869244 h 6197600"/>
                <a:gd name="connsiteX3" fmla="*/ 1444979 w 1490134"/>
                <a:gd name="connsiteY3" fmla="*/ 1343377 h 6197600"/>
                <a:gd name="connsiteX4" fmla="*/ 1 w 1490134"/>
                <a:gd name="connsiteY4" fmla="*/ 1896532 h 6197600"/>
                <a:gd name="connsiteX5" fmla="*/ 1433690 w 1490134"/>
                <a:gd name="connsiteY5" fmla="*/ 2393244 h 6197600"/>
                <a:gd name="connsiteX6" fmla="*/ 22579 w 1490134"/>
                <a:gd name="connsiteY6" fmla="*/ 2935111 h 6197600"/>
                <a:gd name="connsiteX7" fmla="*/ 1467556 w 1490134"/>
                <a:gd name="connsiteY7" fmla="*/ 3420533 h 6197600"/>
                <a:gd name="connsiteX8" fmla="*/ 11290 w 1490134"/>
                <a:gd name="connsiteY8" fmla="*/ 3815644 h 6197600"/>
                <a:gd name="connsiteX9" fmla="*/ 1490134 w 1490134"/>
                <a:gd name="connsiteY9" fmla="*/ 4402666 h 6197600"/>
                <a:gd name="connsiteX10" fmla="*/ 11290 w 1490134"/>
                <a:gd name="connsiteY10" fmla="*/ 4436533 h 6197600"/>
                <a:gd name="connsiteX11" fmla="*/ 1433690 w 1490134"/>
                <a:gd name="connsiteY11" fmla="*/ 5012267 h 6197600"/>
                <a:gd name="connsiteX12" fmla="*/ 857956 w 1490134"/>
                <a:gd name="connsiteY12" fmla="*/ 5226755 h 6197600"/>
                <a:gd name="connsiteX13" fmla="*/ 609601 w 1490134"/>
                <a:gd name="connsiteY13" fmla="*/ 5655733 h 6197600"/>
                <a:gd name="connsiteX14" fmla="*/ 609601 w 1490134"/>
                <a:gd name="connsiteY14" fmla="*/ 6197600 h 6197600"/>
                <a:gd name="connsiteX0" fmla="*/ 11339 w 1490184"/>
                <a:gd name="connsiteY0" fmla="*/ 0 h 6197600"/>
                <a:gd name="connsiteX1" fmla="*/ 1445028 w 1490184"/>
                <a:gd name="connsiteY1" fmla="*/ 417690 h 6197600"/>
                <a:gd name="connsiteX2" fmla="*/ 22628 w 1490184"/>
                <a:gd name="connsiteY2" fmla="*/ 869244 h 6197600"/>
                <a:gd name="connsiteX3" fmla="*/ 1445028 w 1490184"/>
                <a:gd name="connsiteY3" fmla="*/ 1343377 h 6197600"/>
                <a:gd name="connsiteX4" fmla="*/ 50 w 1490184"/>
                <a:gd name="connsiteY4" fmla="*/ 1896532 h 6197600"/>
                <a:gd name="connsiteX5" fmla="*/ 1433739 w 1490184"/>
                <a:gd name="connsiteY5" fmla="*/ 2393244 h 6197600"/>
                <a:gd name="connsiteX6" fmla="*/ 22628 w 1490184"/>
                <a:gd name="connsiteY6" fmla="*/ 2935111 h 6197600"/>
                <a:gd name="connsiteX7" fmla="*/ 1467605 w 1490184"/>
                <a:gd name="connsiteY7" fmla="*/ 3420533 h 6197600"/>
                <a:gd name="connsiteX8" fmla="*/ 11339 w 1490184"/>
                <a:gd name="connsiteY8" fmla="*/ 3815644 h 6197600"/>
                <a:gd name="connsiteX9" fmla="*/ 1490183 w 1490184"/>
                <a:gd name="connsiteY9" fmla="*/ 4402666 h 6197600"/>
                <a:gd name="connsiteX10" fmla="*/ 50 w 1490184"/>
                <a:gd name="connsiteY10" fmla="*/ 4718755 h 6197600"/>
                <a:gd name="connsiteX11" fmla="*/ 1433739 w 1490184"/>
                <a:gd name="connsiteY11" fmla="*/ 5012267 h 6197600"/>
                <a:gd name="connsiteX12" fmla="*/ 858005 w 1490184"/>
                <a:gd name="connsiteY12" fmla="*/ 5226755 h 6197600"/>
                <a:gd name="connsiteX13" fmla="*/ 609650 w 1490184"/>
                <a:gd name="connsiteY13" fmla="*/ 5655733 h 6197600"/>
                <a:gd name="connsiteX14" fmla="*/ 609650 w 1490184"/>
                <a:gd name="connsiteY14" fmla="*/ 6197600 h 6197600"/>
                <a:gd name="connsiteX0" fmla="*/ 11291 w 1522167"/>
                <a:gd name="connsiteY0" fmla="*/ 0 h 6197600"/>
                <a:gd name="connsiteX1" fmla="*/ 1444980 w 1522167"/>
                <a:gd name="connsiteY1" fmla="*/ 417690 h 6197600"/>
                <a:gd name="connsiteX2" fmla="*/ 22580 w 1522167"/>
                <a:gd name="connsiteY2" fmla="*/ 869244 h 6197600"/>
                <a:gd name="connsiteX3" fmla="*/ 1444980 w 1522167"/>
                <a:gd name="connsiteY3" fmla="*/ 1343377 h 6197600"/>
                <a:gd name="connsiteX4" fmla="*/ 2 w 1522167"/>
                <a:gd name="connsiteY4" fmla="*/ 1896532 h 6197600"/>
                <a:gd name="connsiteX5" fmla="*/ 1433691 w 1522167"/>
                <a:gd name="connsiteY5" fmla="*/ 2393244 h 6197600"/>
                <a:gd name="connsiteX6" fmla="*/ 22580 w 1522167"/>
                <a:gd name="connsiteY6" fmla="*/ 2935111 h 6197600"/>
                <a:gd name="connsiteX7" fmla="*/ 1467557 w 1522167"/>
                <a:gd name="connsiteY7" fmla="*/ 3420533 h 6197600"/>
                <a:gd name="connsiteX8" fmla="*/ 11291 w 1522167"/>
                <a:gd name="connsiteY8" fmla="*/ 3815644 h 6197600"/>
                <a:gd name="connsiteX9" fmla="*/ 1490135 w 1522167"/>
                <a:gd name="connsiteY9" fmla="*/ 4402666 h 6197600"/>
                <a:gd name="connsiteX10" fmla="*/ 2 w 1522167"/>
                <a:gd name="connsiteY10" fmla="*/ 4718755 h 6197600"/>
                <a:gd name="connsiteX11" fmla="*/ 1501424 w 1522167"/>
                <a:gd name="connsiteY11" fmla="*/ 5249334 h 6197600"/>
                <a:gd name="connsiteX12" fmla="*/ 857957 w 1522167"/>
                <a:gd name="connsiteY12" fmla="*/ 5226755 h 6197600"/>
                <a:gd name="connsiteX13" fmla="*/ 609602 w 1522167"/>
                <a:gd name="connsiteY13" fmla="*/ 5655733 h 6197600"/>
                <a:gd name="connsiteX14" fmla="*/ 609602 w 1522167"/>
                <a:gd name="connsiteY14" fmla="*/ 6197600 h 6197600"/>
                <a:gd name="connsiteX0" fmla="*/ 11291 w 1500130"/>
                <a:gd name="connsiteY0" fmla="*/ 0 h 6197600"/>
                <a:gd name="connsiteX1" fmla="*/ 1444980 w 1500130"/>
                <a:gd name="connsiteY1" fmla="*/ 417690 h 6197600"/>
                <a:gd name="connsiteX2" fmla="*/ 22580 w 1500130"/>
                <a:gd name="connsiteY2" fmla="*/ 869244 h 6197600"/>
                <a:gd name="connsiteX3" fmla="*/ 1444980 w 1500130"/>
                <a:gd name="connsiteY3" fmla="*/ 1343377 h 6197600"/>
                <a:gd name="connsiteX4" fmla="*/ 2 w 1500130"/>
                <a:gd name="connsiteY4" fmla="*/ 1896532 h 6197600"/>
                <a:gd name="connsiteX5" fmla="*/ 1433691 w 1500130"/>
                <a:gd name="connsiteY5" fmla="*/ 2393244 h 6197600"/>
                <a:gd name="connsiteX6" fmla="*/ 22580 w 1500130"/>
                <a:gd name="connsiteY6" fmla="*/ 2935111 h 6197600"/>
                <a:gd name="connsiteX7" fmla="*/ 1467557 w 1500130"/>
                <a:gd name="connsiteY7" fmla="*/ 3420533 h 6197600"/>
                <a:gd name="connsiteX8" fmla="*/ 11291 w 1500130"/>
                <a:gd name="connsiteY8" fmla="*/ 3815644 h 6197600"/>
                <a:gd name="connsiteX9" fmla="*/ 1490135 w 1500130"/>
                <a:gd name="connsiteY9" fmla="*/ 4402666 h 6197600"/>
                <a:gd name="connsiteX10" fmla="*/ 2 w 1500130"/>
                <a:gd name="connsiteY10" fmla="*/ 4718755 h 6197600"/>
                <a:gd name="connsiteX11" fmla="*/ 1478847 w 1500130"/>
                <a:gd name="connsiteY11" fmla="*/ 5204178 h 6197600"/>
                <a:gd name="connsiteX12" fmla="*/ 857957 w 1500130"/>
                <a:gd name="connsiteY12" fmla="*/ 5226755 h 6197600"/>
                <a:gd name="connsiteX13" fmla="*/ 609602 w 1500130"/>
                <a:gd name="connsiteY13" fmla="*/ 5655733 h 6197600"/>
                <a:gd name="connsiteX14" fmla="*/ 609602 w 1500130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57987 w 1490166"/>
                <a:gd name="connsiteY12" fmla="*/ 52267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0 w 1490165"/>
                <a:gd name="connsiteY0" fmla="*/ 0 h 6197600"/>
                <a:gd name="connsiteX1" fmla="*/ 1445009 w 1490165"/>
                <a:gd name="connsiteY1" fmla="*/ 417690 h 6197600"/>
                <a:gd name="connsiteX2" fmla="*/ 22609 w 1490165"/>
                <a:gd name="connsiteY2" fmla="*/ 869244 h 6197600"/>
                <a:gd name="connsiteX3" fmla="*/ 1445009 w 1490165"/>
                <a:gd name="connsiteY3" fmla="*/ 1343377 h 6197600"/>
                <a:gd name="connsiteX4" fmla="*/ 31 w 1490165"/>
                <a:gd name="connsiteY4" fmla="*/ 1896532 h 6197600"/>
                <a:gd name="connsiteX5" fmla="*/ 1433720 w 1490165"/>
                <a:gd name="connsiteY5" fmla="*/ 2393244 h 6197600"/>
                <a:gd name="connsiteX6" fmla="*/ 22609 w 1490165"/>
                <a:gd name="connsiteY6" fmla="*/ 2935111 h 6197600"/>
                <a:gd name="connsiteX7" fmla="*/ 1467586 w 1490165"/>
                <a:gd name="connsiteY7" fmla="*/ 3420533 h 6197600"/>
                <a:gd name="connsiteX8" fmla="*/ 11320 w 1490165"/>
                <a:gd name="connsiteY8" fmla="*/ 3815644 h 6197600"/>
                <a:gd name="connsiteX9" fmla="*/ 1490164 w 1490165"/>
                <a:gd name="connsiteY9" fmla="*/ 4402666 h 6197600"/>
                <a:gd name="connsiteX10" fmla="*/ 31 w 1490165"/>
                <a:gd name="connsiteY10" fmla="*/ 4718755 h 6197600"/>
                <a:gd name="connsiteX11" fmla="*/ 1445009 w 1490165"/>
                <a:gd name="connsiteY11" fmla="*/ 5192890 h 6197600"/>
                <a:gd name="connsiteX12" fmla="*/ 857986 w 1490165"/>
                <a:gd name="connsiteY12" fmla="*/ 5226755 h 6197600"/>
                <a:gd name="connsiteX13" fmla="*/ 609631 w 1490165"/>
                <a:gd name="connsiteY13" fmla="*/ 5655733 h 6197600"/>
                <a:gd name="connsiteX14" fmla="*/ 609631 w 1490165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54788 w 1490166"/>
                <a:gd name="connsiteY13" fmla="*/ 5870222 h 6197600"/>
                <a:gd name="connsiteX14" fmla="*/ 609632 w 1490166"/>
                <a:gd name="connsiteY14" fmla="*/ 6197600 h 6197600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54788 w 1490166"/>
                <a:gd name="connsiteY13" fmla="*/ 5870222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54788 w 1490166"/>
                <a:gd name="connsiteY13" fmla="*/ 5791199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982164 w 1490166"/>
                <a:gd name="connsiteY12" fmla="*/ 5486399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32 w 1490166"/>
                <a:gd name="connsiteY4" fmla="*/ 1896532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806221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32 w 1490166"/>
                <a:gd name="connsiteY6" fmla="*/ 2777067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292 w 1477165"/>
                <a:gd name="connsiteY0" fmla="*/ 0 h 6705601"/>
                <a:gd name="connsiteX1" fmla="*/ 1444981 w 1477165"/>
                <a:gd name="connsiteY1" fmla="*/ 417690 h 6705601"/>
                <a:gd name="connsiteX2" fmla="*/ 22581 w 1477165"/>
                <a:gd name="connsiteY2" fmla="*/ 869244 h 6705601"/>
                <a:gd name="connsiteX3" fmla="*/ 1444981 w 1477165"/>
                <a:gd name="connsiteY3" fmla="*/ 1343377 h 6705601"/>
                <a:gd name="connsiteX4" fmla="*/ 11292 w 1477165"/>
                <a:gd name="connsiteY4" fmla="*/ 1783643 h 6705601"/>
                <a:gd name="connsiteX5" fmla="*/ 1456269 w 1477165"/>
                <a:gd name="connsiteY5" fmla="*/ 2291644 h 6705601"/>
                <a:gd name="connsiteX6" fmla="*/ 3 w 1477165"/>
                <a:gd name="connsiteY6" fmla="*/ 2777067 h 6705601"/>
                <a:gd name="connsiteX7" fmla="*/ 1444980 w 1477165"/>
                <a:gd name="connsiteY7" fmla="*/ 3262489 h 6705601"/>
                <a:gd name="connsiteX8" fmla="*/ 11292 w 1477165"/>
                <a:gd name="connsiteY8" fmla="*/ 3815644 h 6705601"/>
                <a:gd name="connsiteX9" fmla="*/ 1456270 w 1477165"/>
                <a:gd name="connsiteY9" fmla="*/ 4233332 h 6705601"/>
                <a:gd name="connsiteX10" fmla="*/ 3 w 1477165"/>
                <a:gd name="connsiteY10" fmla="*/ 4718755 h 6705601"/>
                <a:gd name="connsiteX11" fmla="*/ 1444981 w 1477165"/>
                <a:gd name="connsiteY11" fmla="*/ 5192890 h 6705601"/>
                <a:gd name="connsiteX12" fmla="*/ 982135 w 1477165"/>
                <a:gd name="connsiteY12" fmla="*/ 5486399 h 6705601"/>
                <a:gd name="connsiteX13" fmla="*/ 733782 w 1477165"/>
                <a:gd name="connsiteY13" fmla="*/ 5813777 h 6705601"/>
                <a:gd name="connsiteX14" fmla="*/ 688625 w 1477165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718755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639733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66371" h="6649157">
                  <a:moveTo>
                    <a:pt x="22586" y="0"/>
                  </a:moveTo>
                  <a:cubicBezTo>
                    <a:pt x="812807" y="115711"/>
                    <a:pt x="1444986" y="225779"/>
                    <a:pt x="1444986" y="361246"/>
                  </a:cubicBezTo>
                  <a:cubicBezTo>
                    <a:pt x="1444986" y="496713"/>
                    <a:pt x="22586" y="658519"/>
                    <a:pt x="22586" y="812800"/>
                  </a:cubicBezTo>
                  <a:cubicBezTo>
                    <a:pt x="22586" y="967081"/>
                    <a:pt x="1446868" y="1115718"/>
                    <a:pt x="1444986" y="1286933"/>
                  </a:cubicBezTo>
                  <a:cubicBezTo>
                    <a:pt x="1443105" y="1458148"/>
                    <a:pt x="9416" y="1569155"/>
                    <a:pt x="11297" y="1727199"/>
                  </a:cubicBezTo>
                  <a:cubicBezTo>
                    <a:pt x="13178" y="1885243"/>
                    <a:pt x="1454393" y="2112904"/>
                    <a:pt x="1456274" y="2235200"/>
                  </a:cubicBezTo>
                  <a:cubicBezTo>
                    <a:pt x="1458156" y="2357496"/>
                    <a:pt x="1889" y="2558816"/>
                    <a:pt x="8" y="2720623"/>
                  </a:cubicBezTo>
                  <a:cubicBezTo>
                    <a:pt x="-1873" y="2882430"/>
                    <a:pt x="1443104" y="3032949"/>
                    <a:pt x="1444985" y="3206045"/>
                  </a:cubicBezTo>
                  <a:cubicBezTo>
                    <a:pt x="1446866" y="3379141"/>
                    <a:pt x="9415" y="3597393"/>
                    <a:pt x="11297" y="3759200"/>
                  </a:cubicBezTo>
                  <a:cubicBezTo>
                    <a:pt x="13179" y="3921007"/>
                    <a:pt x="1458156" y="4039540"/>
                    <a:pt x="1456275" y="4176888"/>
                  </a:cubicBezTo>
                  <a:cubicBezTo>
                    <a:pt x="1454394" y="4314236"/>
                    <a:pt x="3771" y="4440296"/>
                    <a:pt x="8" y="4583289"/>
                  </a:cubicBezTo>
                  <a:cubicBezTo>
                    <a:pt x="-3755" y="4726282"/>
                    <a:pt x="1270008" y="4893735"/>
                    <a:pt x="1433697" y="5034846"/>
                  </a:cubicBezTo>
                  <a:cubicBezTo>
                    <a:pt x="1597386" y="5175957"/>
                    <a:pt x="1098792" y="5309541"/>
                    <a:pt x="982140" y="5429955"/>
                  </a:cubicBezTo>
                  <a:cubicBezTo>
                    <a:pt x="865488" y="5550369"/>
                    <a:pt x="782705" y="5554133"/>
                    <a:pt x="733787" y="5757333"/>
                  </a:cubicBezTo>
                  <a:cubicBezTo>
                    <a:pt x="684869" y="5960533"/>
                    <a:pt x="667933" y="6459127"/>
                    <a:pt x="688630" y="6649157"/>
                  </a:cubicBezTo>
                </a:path>
              </a:pathLst>
            </a:cu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69" name="テキスト ボックス 168"/>
            <p:cNvSpPr txBox="1"/>
            <p:nvPr/>
          </p:nvSpPr>
          <p:spPr>
            <a:xfrm>
              <a:off x="4174820" y="2084284"/>
              <a:ext cx="517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6</a:t>
              </a:r>
              <a:endParaRPr kumimoji="1" lang="ja-JP" altLang="en-US" dirty="0"/>
            </a:p>
          </p:txBody>
        </p:sp>
        <p:sp>
          <p:nvSpPr>
            <p:cNvPr id="170" name="フリーフォーム 169"/>
            <p:cNvSpPr/>
            <p:nvPr/>
          </p:nvSpPr>
          <p:spPr>
            <a:xfrm flipH="1">
              <a:off x="4688883" y="2062127"/>
              <a:ext cx="79305" cy="504529"/>
            </a:xfrm>
            <a:custGeom>
              <a:avLst/>
              <a:gdLst>
                <a:gd name="connsiteX0" fmla="*/ 11296 w 1478851"/>
                <a:gd name="connsiteY0" fmla="*/ 0 h 6197600"/>
                <a:gd name="connsiteX1" fmla="*/ 1478851 w 1478851"/>
                <a:gd name="connsiteY1" fmla="*/ 666044 h 6197600"/>
                <a:gd name="connsiteX2" fmla="*/ 11296 w 1478851"/>
                <a:gd name="connsiteY2" fmla="*/ 1253067 h 6197600"/>
                <a:gd name="connsiteX3" fmla="*/ 1433696 w 1478851"/>
                <a:gd name="connsiteY3" fmla="*/ 1919111 h 6197600"/>
                <a:gd name="connsiteX4" fmla="*/ 7 w 1478851"/>
                <a:gd name="connsiteY4" fmla="*/ 2280355 h 6197600"/>
                <a:gd name="connsiteX5" fmla="*/ 1456273 w 1478851"/>
                <a:gd name="connsiteY5" fmla="*/ 2675467 h 6197600"/>
                <a:gd name="connsiteX6" fmla="*/ 11296 w 1478851"/>
                <a:gd name="connsiteY6" fmla="*/ 3014133 h 6197600"/>
                <a:gd name="connsiteX7" fmla="*/ 1467562 w 1478851"/>
                <a:gd name="connsiteY7" fmla="*/ 3420533 h 6197600"/>
                <a:gd name="connsiteX8" fmla="*/ 11296 w 1478851"/>
                <a:gd name="connsiteY8" fmla="*/ 3702755 h 6197600"/>
                <a:gd name="connsiteX9" fmla="*/ 1444985 w 1478851"/>
                <a:gd name="connsiteY9" fmla="*/ 4165600 h 6197600"/>
                <a:gd name="connsiteX10" fmla="*/ 11296 w 1478851"/>
                <a:gd name="connsiteY10" fmla="*/ 4436533 h 6197600"/>
                <a:gd name="connsiteX11" fmla="*/ 1433696 w 1478851"/>
                <a:gd name="connsiteY11" fmla="*/ 5012267 h 6197600"/>
                <a:gd name="connsiteX12" fmla="*/ 857962 w 1478851"/>
                <a:gd name="connsiteY12" fmla="*/ 5226755 h 6197600"/>
                <a:gd name="connsiteX13" fmla="*/ 609607 w 1478851"/>
                <a:gd name="connsiteY13" fmla="*/ 5655733 h 6197600"/>
                <a:gd name="connsiteX14" fmla="*/ 609607 w 1478851"/>
                <a:gd name="connsiteY14" fmla="*/ 6197600 h 6197600"/>
                <a:gd name="connsiteX0" fmla="*/ 11296 w 1478852"/>
                <a:gd name="connsiteY0" fmla="*/ 0 h 6197600"/>
                <a:gd name="connsiteX1" fmla="*/ 1478851 w 1478852"/>
                <a:gd name="connsiteY1" fmla="*/ 666044 h 6197600"/>
                <a:gd name="connsiteX2" fmla="*/ 22585 w 1478852"/>
                <a:gd name="connsiteY2" fmla="*/ 1038578 h 6197600"/>
                <a:gd name="connsiteX3" fmla="*/ 1433696 w 1478852"/>
                <a:gd name="connsiteY3" fmla="*/ 1919111 h 6197600"/>
                <a:gd name="connsiteX4" fmla="*/ 7 w 1478852"/>
                <a:gd name="connsiteY4" fmla="*/ 2280355 h 6197600"/>
                <a:gd name="connsiteX5" fmla="*/ 1456273 w 1478852"/>
                <a:gd name="connsiteY5" fmla="*/ 2675467 h 6197600"/>
                <a:gd name="connsiteX6" fmla="*/ 11296 w 1478852"/>
                <a:gd name="connsiteY6" fmla="*/ 3014133 h 6197600"/>
                <a:gd name="connsiteX7" fmla="*/ 1467562 w 1478852"/>
                <a:gd name="connsiteY7" fmla="*/ 3420533 h 6197600"/>
                <a:gd name="connsiteX8" fmla="*/ 11296 w 1478852"/>
                <a:gd name="connsiteY8" fmla="*/ 3702755 h 6197600"/>
                <a:gd name="connsiteX9" fmla="*/ 1444985 w 1478852"/>
                <a:gd name="connsiteY9" fmla="*/ 4165600 h 6197600"/>
                <a:gd name="connsiteX10" fmla="*/ 11296 w 1478852"/>
                <a:gd name="connsiteY10" fmla="*/ 4436533 h 6197600"/>
                <a:gd name="connsiteX11" fmla="*/ 1433696 w 1478852"/>
                <a:gd name="connsiteY11" fmla="*/ 5012267 h 6197600"/>
                <a:gd name="connsiteX12" fmla="*/ 857962 w 1478852"/>
                <a:gd name="connsiteY12" fmla="*/ 5226755 h 6197600"/>
                <a:gd name="connsiteX13" fmla="*/ 609607 w 1478852"/>
                <a:gd name="connsiteY13" fmla="*/ 5655733 h 6197600"/>
                <a:gd name="connsiteX14" fmla="*/ 609607 w 1478852"/>
                <a:gd name="connsiteY14" fmla="*/ 6197600 h 6197600"/>
                <a:gd name="connsiteX0" fmla="*/ 11291 w 1478847"/>
                <a:gd name="connsiteY0" fmla="*/ 0 h 6197600"/>
                <a:gd name="connsiteX1" fmla="*/ 1478846 w 1478847"/>
                <a:gd name="connsiteY1" fmla="*/ 666044 h 6197600"/>
                <a:gd name="connsiteX2" fmla="*/ 22580 w 1478847"/>
                <a:gd name="connsiteY2" fmla="*/ 1038578 h 6197600"/>
                <a:gd name="connsiteX3" fmla="*/ 1467558 w 1478847"/>
                <a:gd name="connsiteY3" fmla="*/ 1648178 h 6197600"/>
                <a:gd name="connsiteX4" fmla="*/ 2 w 1478847"/>
                <a:gd name="connsiteY4" fmla="*/ 2280355 h 6197600"/>
                <a:gd name="connsiteX5" fmla="*/ 1456268 w 1478847"/>
                <a:gd name="connsiteY5" fmla="*/ 2675467 h 6197600"/>
                <a:gd name="connsiteX6" fmla="*/ 11291 w 1478847"/>
                <a:gd name="connsiteY6" fmla="*/ 3014133 h 6197600"/>
                <a:gd name="connsiteX7" fmla="*/ 1467557 w 1478847"/>
                <a:gd name="connsiteY7" fmla="*/ 3420533 h 6197600"/>
                <a:gd name="connsiteX8" fmla="*/ 11291 w 1478847"/>
                <a:gd name="connsiteY8" fmla="*/ 3702755 h 6197600"/>
                <a:gd name="connsiteX9" fmla="*/ 1444980 w 1478847"/>
                <a:gd name="connsiteY9" fmla="*/ 4165600 h 6197600"/>
                <a:gd name="connsiteX10" fmla="*/ 11291 w 1478847"/>
                <a:gd name="connsiteY10" fmla="*/ 4436533 h 6197600"/>
                <a:gd name="connsiteX11" fmla="*/ 1433691 w 1478847"/>
                <a:gd name="connsiteY11" fmla="*/ 5012267 h 6197600"/>
                <a:gd name="connsiteX12" fmla="*/ 857957 w 1478847"/>
                <a:gd name="connsiteY12" fmla="*/ 5226755 h 6197600"/>
                <a:gd name="connsiteX13" fmla="*/ 609602 w 1478847"/>
                <a:gd name="connsiteY13" fmla="*/ 5655733 h 6197600"/>
                <a:gd name="connsiteX14" fmla="*/ 609602 w 1478847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56275 w 1467564"/>
                <a:gd name="connsiteY3" fmla="*/ 1648178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4289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44986 w 1456274"/>
                <a:gd name="connsiteY3" fmla="*/ 1535289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33697 w 1456274"/>
                <a:gd name="connsiteY3" fmla="*/ 1343377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56267 w 1467556"/>
                <a:gd name="connsiteY5" fmla="*/ 2675467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702755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815644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90134"/>
                <a:gd name="connsiteY0" fmla="*/ 0 h 6197600"/>
                <a:gd name="connsiteX1" fmla="*/ 1444979 w 1490134"/>
                <a:gd name="connsiteY1" fmla="*/ 417690 h 6197600"/>
                <a:gd name="connsiteX2" fmla="*/ 22579 w 1490134"/>
                <a:gd name="connsiteY2" fmla="*/ 869244 h 6197600"/>
                <a:gd name="connsiteX3" fmla="*/ 1444979 w 1490134"/>
                <a:gd name="connsiteY3" fmla="*/ 1343377 h 6197600"/>
                <a:gd name="connsiteX4" fmla="*/ 1 w 1490134"/>
                <a:gd name="connsiteY4" fmla="*/ 1896532 h 6197600"/>
                <a:gd name="connsiteX5" fmla="*/ 1433690 w 1490134"/>
                <a:gd name="connsiteY5" fmla="*/ 2393244 h 6197600"/>
                <a:gd name="connsiteX6" fmla="*/ 22579 w 1490134"/>
                <a:gd name="connsiteY6" fmla="*/ 2935111 h 6197600"/>
                <a:gd name="connsiteX7" fmla="*/ 1467556 w 1490134"/>
                <a:gd name="connsiteY7" fmla="*/ 3420533 h 6197600"/>
                <a:gd name="connsiteX8" fmla="*/ 11290 w 1490134"/>
                <a:gd name="connsiteY8" fmla="*/ 3815644 h 6197600"/>
                <a:gd name="connsiteX9" fmla="*/ 1490134 w 1490134"/>
                <a:gd name="connsiteY9" fmla="*/ 4402666 h 6197600"/>
                <a:gd name="connsiteX10" fmla="*/ 11290 w 1490134"/>
                <a:gd name="connsiteY10" fmla="*/ 4436533 h 6197600"/>
                <a:gd name="connsiteX11" fmla="*/ 1433690 w 1490134"/>
                <a:gd name="connsiteY11" fmla="*/ 5012267 h 6197600"/>
                <a:gd name="connsiteX12" fmla="*/ 857956 w 1490134"/>
                <a:gd name="connsiteY12" fmla="*/ 5226755 h 6197600"/>
                <a:gd name="connsiteX13" fmla="*/ 609601 w 1490134"/>
                <a:gd name="connsiteY13" fmla="*/ 5655733 h 6197600"/>
                <a:gd name="connsiteX14" fmla="*/ 609601 w 1490134"/>
                <a:gd name="connsiteY14" fmla="*/ 6197600 h 6197600"/>
                <a:gd name="connsiteX0" fmla="*/ 11339 w 1490184"/>
                <a:gd name="connsiteY0" fmla="*/ 0 h 6197600"/>
                <a:gd name="connsiteX1" fmla="*/ 1445028 w 1490184"/>
                <a:gd name="connsiteY1" fmla="*/ 417690 h 6197600"/>
                <a:gd name="connsiteX2" fmla="*/ 22628 w 1490184"/>
                <a:gd name="connsiteY2" fmla="*/ 869244 h 6197600"/>
                <a:gd name="connsiteX3" fmla="*/ 1445028 w 1490184"/>
                <a:gd name="connsiteY3" fmla="*/ 1343377 h 6197600"/>
                <a:gd name="connsiteX4" fmla="*/ 50 w 1490184"/>
                <a:gd name="connsiteY4" fmla="*/ 1896532 h 6197600"/>
                <a:gd name="connsiteX5" fmla="*/ 1433739 w 1490184"/>
                <a:gd name="connsiteY5" fmla="*/ 2393244 h 6197600"/>
                <a:gd name="connsiteX6" fmla="*/ 22628 w 1490184"/>
                <a:gd name="connsiteY6" fmla="*/ 2935111 h 6197600"/>
                <a:gd name="connsiteX7" fmla="*/ 1467605 w 1490184"/>
                <a:gd name="connsiteY7" fmla="*/ 3420533 h 6197600"/>
                <a:gd name="connsiteX8" fmla="*/ 11339 w 1490184"/>
                <a:gd name="connsiteY8" fmla="*/ 3815644 h 6197600"/>
                <a:gd name="connsiteX9" fmla="*/ 1490183 w 1490184"/>
                <a:gd name="connsiteY9" fmla="*/ 4402666 h 6197600"/>
                <a:gd name="connsiteX10" fmla="*/ 50 w 1490184"/>
                <a:gd name="connsiteY10" fmla="*/ 4718755 h 6197600"/>
                <a:gd name="connsiteX11" fmla="*/ 1433739 w 1490184"/>
                <a:gd name="connsiteY11" fmla="*/ 5012267 h 6197600"/>
                <a:gd name="connsiteX12" fmla="*/ 858005 w 1490184"/>
                <a:gd name="connsiteY12" fmla="*/ 5226755 h 6197600"/>
                <a:gd name="connsiteX13" fmla="*/ 609650 w 1490184"/>
                <a:gd name="connsiteY13" fmla="*/ 5655733 h 6197600"/>
                <a:gd name="connsiteX14" fmla="*/ 609650 w 1490184"/>
                <a:gd name="connsiteY14" fmla="*/ 6197600 h 6197600"/>
                <a:gd name="connsiteX0" fmla="*/ 11291 w 1522167"/>
                <a:gd name="connsiteY0" fmla="*/ 0 h 6197600"/>
                <a:gd name="connsiteX1" fmla="*/ 1444980 w 1522167"/>
                <a:gd name="connsiteY1" fmla="*/ 417690 h 6197600"/>
                <a:gd name="connsiteX2" fmla="*/ 22580 w 1522167"/>
                <a:gd name="connsiteY2" fmla="*/ 869244 h 6197600"/>
                <a:gd name="connsiteX3" fmla="*/ 1444980 w 1522167"/>
                <a:gd name="connsiteY3" fmla="*/ 1343377 h 6197600"/>
                <a:gd name="connsiteX4" fmla="*/ 2 w 1522167"/>
                <a:gd name="connsiteY4" fmla="*/ 1896532 h 6197600"/>
                <a:gd name="connsiteX5" fmla="*/ 1433691 w 1522167"/>
                <a:gd name="connsiteY5" fmla="*/ 2393244 h 6197600"/>
                <a:gd name="connsiteX6" fmla="*/ 22580 w 1522167"/>
                <a:gd name="connsiteY6" fmla="*/ 2935111 h 6197600"/>
                <a:gd name="connsiteX7" fmla="*/ 1467557 w 1522167"/>
                <a:gd name="connsiteY7" fmla="*/ 3420533 h 6197600"/>
                <a:gd name="connsiteX8" fmla="*/ 11291 w 1522167"/>
                <a:gd name="connsiteY8" fmla="*/ 3815644 h 6197600"/>
                <a:gd name="connsiteX9" fmla="*/ 1490135 w 1522167"/>
                <a:gd name="connsiteY9" fmla="*/ 4402666 h 6197600"/>
                <a:gd name="connsiteX10" fmla="*/ 2 w 1522167"/>
                <a:gd name="connsiteY10" fmla="*/ 4718755 h 6197600"/>
                <a:gd name="connsiteX11" fmla="*/ 1501424 w 1522167"/>
                <a:gd name="connsiteY11" fmla="*/ 5249334 h 6197600"/>
                <a:gd name="connsiteX12" fmla="*/ 857957 w 1522167"/>
                <a:gd name="connsiteY12" fmla="*/ 5226755 h 6197600"/>
                <a:gd name="connsiteX13" fmla="*/ 609602 w 1522167"/>
                <a:gd name="connsiteY13" fmla="*/ 5655733 h 6197600"/>
                <a:gd name="connsiteX14" fmla="*/ 609602 w 1522167"/>
                <a:gd name="connsiteY14" fmla="*/ 6197600 h 6197600"/>
                <a:gd name="connsiteX0" fmla="*/ 11291 w 1500130"/>
                <a:gd name="connsiteY0" fmla="*/ 0 h 6197600"/>
                <a:gd name="connsiteX1" fmla="*/ 1444980 w 1500130"/>
                <a:gd name="connsiteY1" fmla="*/ 417690 h 6197600"/>
                <a:gd name="connsiteX2" fmla="*/ 22580 w 1500130"/>
                <a:gd name="connsiteY2" fmla="*/ 869244 h 6197600"/>
                <a:gd name="connsiteX3" fmla="*/ 1444980 w 1500130"/>
                <a:gd name="connsiteY3" fmla="*/ 1343377 h 6197600"/>
                <a:gd name="connsiteX4" fmla="*/ 2 w 1500130"/>
                <a:gd name="connsiteY4" fmla="*/ 1896532 h 6197600"/>
                <a:gd name="connsiteX5" fmla="*/ 1433691 w 1500130"/>
                <a:gd name="connsiteY5" fmla="*/ 2393244 h 6197600"/>
                <a:gd name="connsiteX6" fmla="*/ 22580 w 1500130"/>
                <a:gd name="connsiteY6" fmla="*/ 2935111 h 6197600"/>
                <a:gd name="connsiteX7" fmla="*/ 1467557 w 1500130"/>
                <a:gd name="connsiteY7" fmla="*/ 3420533 h 6197600"/>
                <a:gd name="connsiteX8" fmla="*/ 11291 w 1500130"/>
                <a:gd name="connsiteY8" fmla="*/ 3815644 h 6197600"/>
                <a:gd name="connsiteX9" fmla="*/ 1490135 w 1500130"/>
                <a:gd name="connsiteY9" fmla="*/ 4402666 h 6197600"/>
                <a:gd name="connsiteX10" fmla="*/ 2 w 1500130"/>
                <a:gd name="connsiteY10" fmla="*/ 4718755 h 6197600"/>
                <a:gd name="connsiteX11" fmla="*/ 1478847 w 1500130"/>
                <a:gd name="connsiteY11" fmla="*/ 5204178 h 6197600"/>
                <a:gd name="connsiteX12" fmla="*/ 857957 w 1500130"/>
                <a:gd name="connsiteY12" fmla="*/ 5226755 h 6197600"/>
                <a:gd name="connsiteX13" fmla="*/ 609602 w 1500130"/>
                <a:gd name="connsiteY13" fmla="*/ 5655733 h 6197600"/>
                <a:gd name="connsiteX14" fmla="*/ 609602 w 1500130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57987 w 1490166"/>
                <a:gd name="connsiteY12" fmla="*/ 52267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0 w 1490165"/>
                <a:gd name="connsiteY0" fmla="*/ 0 h 6197600"/>
                <a:gd name="connsiteX1" fmla="*/ 1445009 w 1490165"/>
                <a:gd name="connsiteY1" fmla="*/ 417690 h 6197600"/>
                <a:gd name="connsiteX2" fmla="*/ 22609 w 1490165"/>
                <a:gd name="connsiteY2" fmla="*/ 869244 h 6197600"/>
                <a:gd name="connsiteX3" fmla="*/ 1445009 w 1490165"/>
                <a:gd name="connsiteY3" fmla="*/ 1343377 h 6197600"/>
                <a:gd name="connsiteX4" fmla="*/ 31 w 1490165"/>
                <a:gd name="connsiteY4" fmla="*/ 1896532 h 6197600"/>
                <a:gd name="connsiteX5" fmla="*/ 1433720 w 1490165"/>
                <a:gd name="connsiteY5" fmla="*/ 2393244 h 6197600"/>
                <a:gd name="connsiteX6" fmla="*/ 22609 w 1490165"/>
                <a:gd name="connsiteY6" fmla="*/ 2935111 h 6197600"/>
                <a:gd name="connsiteX7" fmla="*/ 1467586 w 1490165"/>
                <a:gd name="connsiteY7" fmla="*/ 3420533 h 6197600"/>
                <a:gd name="connsiteX8" fmla="*/ 11320 w 1490165"/>
                <a:gd name="connsiteY8" fmla="*/ 3815644 h 6197600"/>
                <a:gd name="connsiteX9" fmla="*/ 1490164 w 1490165"/>
                <a:gd name="connsiteY9" fmla="*/ 4402666 h 6197600"/>
                <a:gd name="connsiteX10" fmla="*/ 31 w 1490165"/>
                <a:gd name="connsiteY10" fmla="*/ 4718755 h 6197600"/>
                <a:gd name="connsiteX11" fmla="*/ 1445009 w 1490165"/>
                <a:gd name="connsiteY11" fmla="*/ 5192890 h 6197600"/>
                <a:gd name="connsiteX12" fmla="*/ 857986 w 1490165"/>
                <a:gd name="connsiteY12" fmla="*/ 5226755 h 6197600"/>
                <a:gd name="connsiteX13" fmla="*/ 609631 w 1490165"/>
                <a:gd name="connsiteY13" fmla="*/ 5655733 h 6197600"/>
                <a:gd name="connsiteX14" fmla="*/ 609631 w 1490165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54788 w 1490166"/>
                <a:gd name="connsiteY13" fmla="*/ 5870222 h 6197600"/>
                <a:gd name="connsiteX14" fmla="*/ 609632 w 1490166"/>
                <a:gd name="connsiteY14" fmla="*/ 6197600 h 6197600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54788 w 1490166"/>
                <a:gd name="connsiteY13" fmla="*/ 5870222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54788 w 1490166"/>
                <a:gd name="connsiteY13" fmla="*/ 5791199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982164 w 1490166"/>
                <a:gd name="connsiteY12" fmla="*/ 5486399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32 w 1490166"/>
                <a:gd name="connsiteY4" fmla="*/ 1896532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806221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32 w 1490166"/>
                <a:gd name="connsiteY6" fmla="*/ 2777067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292 w 1477165"/>
                <a:gd name="connsiteY0" fmla="*/ 0 h 6705601"/>
                <a:gd name="connsiteX1" fmla="*/ 1444981 w 1477165"/>
                <a:gd name="connsiteY1" fmla="*/ 417690 h 6705601"/>
                <a:gd name="connsiteX2" fmla="*/ 22581 w 1477165"/>
                <a:gd name="connsiteY2" fmla="*/ 869244 h 6705601"/>
                <a:gd name="connsiteX3" fmla="*/ 1444981 w 1477165"/>
                <a:gd name="connsiteY3" fmla="*/ 1343377 h 6705601"/>
                <a:gd name="connsiteX4" fmla="*/ 11292 w 1477165"/>
                <a:gd name="connsiteY4" fmla="*/ 1783643 h 6705601"/>
                <a:gd name="connsiteX5" fmla="*/ 1456269 w 1477165"/>
                <a:gd name="connsiteY5" fmla="*/ 2291644 h 6705601"/>
                <a:gd name="connsiteX6" fmla="*/ 3 w 1477165"/>
                <a:gd name="connsiteY6" fmla="*/ 2777067 h 6705601"/>
                <a:gd name="connsiteX7" fmla="*/ 1444980 w 1477165"/>
                <a:gd name="connsiteY7" fmla="*/ 3262489 h 6705601"/>
                <a:gd name="connsiteX8" fmla="*/ 11292 w 1477165"/>
                <a:gd name="connsiteY8" fmla="*/ 3815644 h 6705601"/>
                <a:gd name="connsiteX9" fmla="*/ 1456270 w 1477165"/>
                <a:gd name="connsiteY9" fmla="*/ 4233332 h 6705601"/>
                <a:gd name="connsiteX10" fmla="*/ 3 w 1477165"/>
                <a:gd name="connsiteY10" fmla="*/ 4718755 h 6705601"/>
                <a:gd name="connsiteX11" fmla="*/ 1444981 w 1477165"/>
                <a:gd name="connsiteY11" fmla="*/ 5192890 h 6705601"/>
                <a:gd name="connsiteX12" fmla="*/ 982135 w 1477165"/>
                <a:gd name="connsiteY12" fmla="*/ 5486399 h 6705601"/>
                <a:gd name="connsiteX13" fmla="*/ 733782 w 1477165"/>
                <a:gd name="connsiteY13" fmla="*/ 5813777 h 6705601"/>
                <a:gd name="connsiteX14" fmla="*/ 688625 w 1477165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718755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639733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66371" h="6649157">
                  <a:moveTo>
                    <a:pt x="22586" y="0"/>
                  </a:moveTo>
                  <a:cubicBezTo>
                    <a:pt x="812807" y="115711"/>
                    <a:pt x="1444986" y="225779"/>
                    <a:pt x="1444986" y="361246"/>
                  </a:cubicBezTo>
                  <a:cubicBezTo>
                    <a:pt x="1444986" y="496713"/>
                    <a:pt x="22586" y="658519"/>
                    <a:pt x="22586" y="812800"/>
                  </a:cubicBezTo>
                  <a:cubicBezTo>
                    <a:pt x="22586" y="967081"/>
                    <a:pt x="1446868" y="1115718"/>
                    <a:pt x="1444986" y="1286933"/>
                  </a:cubicBezTo>
                  <a:cubicBezTo>
                    <a:pt x="1443105" y="1458148"/>
                    <a:pt x="9416" y="1569155"/>
                    <a:pt x="11297" y="1727199"/>
                  </a:cubicBezTo>
                  <a:cubicBezTo>
                    <a:pt x="13178" y="1885243"/>
                    <a:pt x="1454393" y="2112904"/>
                    <a:pt x="1456274" y="2235200"/>
                  </a:cubicBezTo>
                  <a:cubicBezTo>
                    <a:pt x="1458156" y="2357496"/>
                    <a:pt x="1889" y="2558816"/>
                    <a:pt x="8" y="2720623"/>
                  </a:cubicBezTo>
                  <a:cubicBezTo>
                    <a:pt x="-1873" y="2882430"/>
                    <a:pt x="1443104" y="3032949"/>
                    <a:pt x="1444985" y="3206045"/>
                  </a:cubicBezTo>
                  <a:cubicBezTo>
                    <a:pt x="1446866" y="3379141"/>
                    <a:pt x="9415" y="3597393"/>
                    <a:pt x="11297" y="3759200"/>
                  </a:cubicBezTo>
                  <a:cubicBezTo>
                    <a:pt x="13179" y="3921007"/>
                    <a:pt x="1458156" y="4039540"/>
                    <a:pt x="1456275" y="4176888"/>
                  </a:cubicBezTo>
                  <a:cubicBezTo>
                    <a:pt x="1454394" y="4314236"/>
                    <a:pt x="3771" y="4440296"/>
                    <a:pt x="8" y="4583289"/>
                  </a:cubicBezTo>
                  <a:cubicBezTo>
                    <a:pt x="-3755" y="4726282"/>
                    <a:pt x="1270008" y="4893735"/>
                    <a:pt x="1433697" y="5034846"/>
                  </a:cubicBezTo>
                  <a:cubicBezTo>
                    <a:pt x="1597386" y="5175957"/>
                    <a:pt x="1098792" y="5309541"/>
                    <a:pt x="982140" y="5429955"/>
                  </a:cubicBezTo>
                  <a:cubicBezTo>
                    <a:pt x="865488" y="5550369"/>
                    <a:pt x="782705" y="5554133"/>
                    <a:pt x="733787" y="5757333"/>
                  </a:cubicBezTo>
                  <a:cubicBezTo>
                    <a:pt x="684869" y="5960533"/>
                    <a:pt x="667933" y="6459127"/>
                    <a:pt x="688630" y="6649157"/>
                  </a:cubicBezTo>
                </a:path>
              </a:pathLst>
            </a:cu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71" name="テキスト ボックス 170"/>
            <p:cNvSpPr txBox="1"/>
            <p:nvPr/>
          </p:nvSpPr>
          <p:spPr>
            <a:xfrm>
              <a:off x="4729140" y="2079723"/>
              <a:ext cx="517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7</a:t>
              </a:r>
              <a:endParaRPr kumimoji="1" lang="ja-JP" altLang="en-US" dirty="0"/>
            </a:p>
          </p:txBody>
        </p:sp>
      </p:grpSp>
      <p:sp>
        <p:nvSpPr>
          <p:cNvPr id="172" name="正方形/長方形 171"/>
          <p:cNvSpPr/>
          <p:nvPr/>
        </p:nvSpPr>
        <p:spPr>
          <a:xfrm>
            <a:off x="9433367" y="5062619"/>
            <a:ext cx="2476982" cy="15234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正方形/長方形 172"/>
          <p:cNvSpPr/>
          <p:nvPr/>
        </p:nvSpPr>
        <p:spPr>
          <a:xfrm>
            <a:off x="8064012" y="4078929"/>
            <a:ext cx="481261" cy="514668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" name="タイトル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00150"/>
          </a:xfrm>
        </p:spPr>
        <p:txBody>
          <a:bodyPr/>
          <a:lstStyle/>
          <a:p>
            <a:pPr algn="ctr"/>
            <a:r>
              <a:rPr kumimoji="1" lang="en-US" altLang="ja-JP" dirty="0" smtClean="0"/>
              <a:t>An example of partial sums</a:t>
            </a:r>
            <a:endParaRPr kumimoji="1" lang="ja-JP" altLang="en-US" dirty="0"/>
          </a:p>
        </p:txBody>
      </p:sp>
      <p:sp>
        <p:nvSpPr>
          <p:cNvPr id="175" name="テキスト ボックス 174"/>
          <p:cNvSpPr txBox="1"/>
          <p:nvPr/>
        </p:nvSpPr>
        <p:spPr>
          <a:xfrm>
            <a:off x="605623" y="5862751"/>
            <a:ext cx="4311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 smtClean="0"/>
              <a:t>Register cache</a:t>
            </a:r>
            <a:endParaRPr kumimoji="1" lang="ja-JP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テキスト ボックス 175"/>
              <p:cNvSpPr txBox="1"/>
              <p:nvPr/>
            </p:nvSpPr>
            <p:spPr>
              <a:xfrm>
                <a:off x="6619468" y="5848327"/>
                <a:ext cx="23596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kumimoji="1" lang="en-US" altLang="ja-JP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kumimoji="1" lang="ja-JP" altLang="en-US" sz="2800" dirty="0" smtClean="0"/>
                  <a:t> </a:t>
                </a:r>
                <a:r>
                  <a:rPr kumimoji="1" lang="en-US" altLang="ja-JP" sz="2800" dirty="0" smtClean="0"/>
                  <a:t>filter</a:t>
                </a:r>
                <a:endParaRPr kumimoji="1" lang="ja-JP" altLang="en-US" sz="2800" dirty="0"/>
              </a:p>
            </p:txBody>
          </p:sp>
        </mc:Choice>
        <mc:Fallback xmlns="">
          <p:sp>
            <p:nvSpPr>
              <p:cNvPr id="176" name="テキスト ボックス 1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9468" y="5848327"/>
                <a:ext cx="2359656" cy="523220"/>
              </a:xfrm>
              <a:prstGeom prst="rect">
                <a:avLst/>
              </a:prstGeom>
              <a:blipFill>
                <a:blip r:embed="rId57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1" name="テキスト ボックス 130"/>
          <p:cNvSpPr txBox="1"/>
          <p:nvPr/>
        </p:nvSpPr>
        <p:spPr>
          <a:xfrm>
            <a:off x="715568" y="1389464"/>
            <a:ext cx="4803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8 threads in a single warp</a:t>
            </a:r>
            <a:endParaRPr kumimoji="1" lang="ja-JP" altLang="en-US" sz="2400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9EAFA-5179-9743-9A1F-E727A51B7B8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25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楕円 15"/>
          <p:cNvSpPr/>
          <p:nvPr/>
        </p:nvSpPr>
        <p:spPr>
          <a:xfrm>
            <a:off x="617348" y="2998650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" name="楕円 16"/>
          <p:cNvSpPr/>
          <p:nvPr/>
        </p:nvSpPr>
        <p:spPr>
          <a:xfrm>
            <a:off x="617348" y="3677535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楕円 17"/>
          <p:cNvSpPr/>
          <p:nvPr/>
        </p:nvSpPr>
        <p:spPr>
          <a:xfrm>
            <a:off x="617348" y="4397766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416"/>
              <p:cNvSpPr txBox="1"/>
              <p:nvPr/>
            </p:nvSpPr>
            <p:spPr>
              <a:xfrm>
                <a:off x="663068" y="3009424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36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068" y="3009424"/>
                <a:ext cx="314317" cy="307777"/>
              </a:xfrm>
              <a:prstGeom prst="rect">
                <a:avLst/>
              </a:prstGeom>
              <a:blipFill>
                <a:blip r:embed="rId3"/>
                <a:stretch>
                  <a:fillRect l="-11765" r="-9804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416"/>
              <p:cNvSpPr txBox="1"/>
              <p:nvPr/>
            </p:nvSpPr>
            <p:spPr>
              <a:xfrm>
                <a:off x="663068" y="3677535"/>
                <a:ext cx="30835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37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068" y="3677535"/>
                <a:ext cx="308354" cy="307777"/>
              </a:xfrm>
              <a:prstGeom prst="rect">
                <a:avLst/>
              </a:prstGeom>
              <a:blipFill>
                <a:blip r:embed="rId4"/>
                <a:stretch>
                  <a:fillRect l="-12000" r="-10000" b="-1372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416"/>
              <p:cNvSpPr txBox="1"/>
              <p:nvPr/>
            </p:nvSpPr>
            <p:spPr>
              <a:xfrm>
                <a:off x="663068" y="4397766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38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068" y="4397766"/>
                <a:ext cx="314317" cy="307777"/>
              </a:xfrm>
              <a:prstGeom prst="rect">
                <a:avLst/>
              </a:prstGeom>
              <a:blipFill>
                <a:blip r:embed="rId5"/>
                <a:stretch>
                  <a:fillRect l="-11765" r="-9804" b="-156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楕円 38"/>
          <p:cNvSpPr/>
          <p:nvPr/>
        </p:nvSpPr>
        <p:spPr>
          <a:xfrm>
            <a:off x="1194491" y="2998650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0" name="楕円 39"/>
          <p:cNvSpPr/>
          <p:nvPr/>
        </p:nvSpPr>
        <p:spPr>
          <a:xfrm>
            <a:off x="1194491" y="3677535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楕円 40"/>
          <p:cNvSpPr/>
          <p:nvPr/>
        </p:nvSpPr>
        <p:spPr>
          <a:xfrm>
            <a:off x="1194491" y="4397766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6"/>
              <p:cNvSpPr txBox="1"/>
              <p:nvPr/>
            </p:nvSpPr>
            <p:spPr>
              <a:xfrm>
                <a:off x="1240211" y="3009424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42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211" y="3009424"/>
                <a:ext cx="314317" cy="307777"/>
              </a:xfrm>
              <a:prstGeom prst="rect">
                <a:avLst/>
              </a:prstGeom>
              <a:blipFill>
                <a:blip r:embed="rId6"/>
                <a:stretch>
                  <a:fillRect l="-9615" r="-9615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テキスト ボックス 416"/>
              <p:cNvSpPr txBox="1"/>
              <p:nvPr/>
            </p:nvSpPr>
            <p:spPr>
              <a:xfrm>
                <a:off x="1240211" y="3677535"/>
                <a:ext cx="30835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43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211" y="3677535"/>
                <a:ext cx="308354" cy="307777"/>
              </a:xfrm>
              <a:prstGeom prst="rect">
                <a:avLst/>
              </a:prstGeom>
              <a:blipFill>
                <a:blip r:embed="rId7"/>
                <a:stretch>
                  <a:fillRect l="-9804" r="-7843" b="-1372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416"/>
              <p:cNvSpPr txBox="1"/>
              <p:nvPr/>
            </p:nvSpPr>
            <p:spPr>
              <a:xfrm>
                <a:off x="1240211" y="4397766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44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211" y="4397766"/>
                <a:ext cx="314317" cy="307777"/>
              </a:xfrm>
              <a:prstGeom prst="rect">
                <a:avLst/>
              </a:prstGeom>
              <a:blipFill>
                <a:blip r:embed="rId8"/>
                <a:stretch>
                  <a:fillRect l="-9615" r="-9615" b="-156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楕円 44"/>
          <p:cNvSpPr/>
          <p:nvPr/>
        </p:nvSpPr>
        <p:spPr>
          <a:xfrm>
            <a:off x="1767683" y="2986387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6" name="楕円 45"/>
          <p:cNvSpPr/>
          <p:nvPr/>
        </p:nvSpPr>
        <p:spPr>
          <a:xfrm>
            <a:off x="1767683" y="3665272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楕円 46"/>
          <p:cNvSpPr/>
          <p:nvPr/>
        </p:nvSpPr>
        <p:spPr>
          <a:xfrm>
            <a:off x="1767683" y="4385503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テキスト ボックス 416"/>
              <p:cNvSpPr txBox="1"/>
              <p:nvPr/>
            </p:nvSpPr>
            <p:spPr>
              <a:xfrm>
                <a:off x="1813403" y="2997161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48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403" y="2997161"/>
                <a:ext cx="314317" cy="307777"/>
              </a:xfrm>
              <a:prstGeom prst="rect">
                <a:avLst/>
              </a:prstGeom>
              <a:blipFill>
                <a:blip r:embed="rId9"/>
                <a:stretch>
                  <a:fillRect l="-9615" r="-9615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テキスト ボックス 416"/>
              <p:cNvSpPr txBox="1"/>
              <p:nvPr/>
            </p:nvSpPr>
            <p:spPr>
              <a:xfrm>
                <a:off x="1813403" y="3665272"/>
                <a:ext cx="30835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49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403" y="3665272"/>
                <a:ext cx="308354" cy="307777"/>
              </a:xfrm>
              <a:prstGeom prst="rect">
                <a:avLst/>
              </a:prstGeom>
              <a:blipFill>
                <a:blip r:embed="rId10"/>
                <a:stretch>
                  <a:fillRect l="-9804" r="-7843" b="-1372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テキスト ボックス 416"/>
              <p:cNvSpPr txBox="1"/>
              <p:nvPr/>
            </p:nvSpPr>
            <p:spPr>
              <a:xfrm>
                <a:off x="1813403" y="4385503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50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403" y="4385503"/>
                <a:ext cx="314317" cy="307777"/>
              </a:xfrm>
              <a:prstGeom prst="rect">
                <a:avLst/>
              </a:prstGeom>
              <a:blipFill>
                <a:blip r:embed="rId11"/>
                <a:stretch>
                  <a:fillRect l="-9615" r="-9615" b="-156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楕円 50"/>
          <p:cNvSpPr/>
          <p:nvPr/>
        </p:nvSpPr>
        <p:spPr>
          <a:xfrm>
            <a:off x="2356115" y="2986387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2" name="楕円 51"/>
          <p:cNvSpPr/>
          <p:nvPr/>
        </p:nvSpPr>
        <p:spPr>
          <a:xfrm>
            <a:off x="2356115" y="3665272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楕円 52"/>
          <p:cNvSpPr/>
          <p:nvPr/>
        </p:nvSpPr>
        <p:spPr>
          <a:xfrm>
            <a:off x="2356115" y="4385503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テキスト ボックス 416"/>
              <p:cNvSpPr txBox="1"/>
              <p:nvPr/>
            </p:nvSpPr>
            <p:spPr>
              <a:xfrm>
                <a:off x="2401835" y="2997161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54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1835" y="2997161"/>
                <a:ext cx="314317" cy="307777"/>
              </a:xfrm>
              <a:prstGeom prst="rect">
                <a:avLst/>
              </a:prstGeom>
              <a:blipFill>
                <a:blip r:embed="rId12"/>
                <a:stretch>
                  <a:fillRect l="-9615" r="-9615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テキスト ボックス 416"/>
              <p:cNvSpPr txBox="1"/>
              <p:nvPr/>
            </p:nvSpPr>
            <p:spPr>
              <a:xfrm>
                <a:off x="2401835" y="3665272"/>
                <a:ext cx="30835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55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1835" y="3665272"/>
                <a:ext cx="308354" cy="307777"/>
              </a:xfrm>
              <a:prstGeom prst="rect">
                <a:avLst/>
              </a:prstGeom>
              <a:blipFill>
                <a:blip r:embed="rId13"/>
                <a:stretch>
                  <a:fillRect l="-9804" r="-7843" b="-1372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テキスト ボックス 416"/>
              <p:cNvSpPr txBox="1"/>
              <p:nvPr/>
            </p:nvSpPr>
            <p:spPr>
              <a:xfrm>
                <a:off x="2401835" y="4385503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56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1835" y="4385503"/>
                <a:ext cx="314317" cy="307777"/>
              </a:xfrm>
              <a:prstGeom prst="rect">
                <a:avLst/>
              </a:prstGeom>
              <a:blipFill>
                <a:blip r:embed="rId14"/>
                <a:stretch>
                  <a:fillRect l="-9615" r="-9615" b="-156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グループ化 7"/>
          <p:cNvGrpSpPr/>
          <p:nvPr/>
        </p:nvGrpSpPr>
        <p:grpSpPr>
          <a:xfrm>
            <a:off x="7078830" y="4152667"/>
            <a:ext cx="1410147" cy="1313158"/>
            <a:chOff x="9264230" y="73882"/>
            <a:chExt cx="1918250" cy="1890593"/>
          </a:xfrm>
        </p:grpSpPr>
        <p:sp>
          <p:nvSpPr>
            <p:cNvPr id="58" name="楕円 57"/>
            <p:cNvSpPr/>
            <p:nvPr/>
          </p:nvSpPr>
          <p:spPr>
            <a:xfrm>
              <a:off x="9264230" y="86145"/>
              <a:ext cx="411480" cy="41148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 dirty="0"/>
            </a:p>
          </p:txBody>
        </p:sp>
        <p:sp>
          <p:nvSpPr>
            <p:cNvPr id="59" name="楕円 58"/>
            <p:cNvSpPr/>
            <p:nvPr/>
          </p:nvSpPr>
          <p:spPr>
            <a:xfrm>
              <a:off x="9264230" y="821475"/>
              <a:ext cx="411480" cy="41148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60" name="楕円 59"/>
            <p:cNvSpPr/>
            <p:nvPr/>
          </p:nvSpPr>
          <p:spPr>
            <a:xfrm>
              <a:off x="9264230" y="1552995"/>
              <a:ext cx="411480" cy="41148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テキスト ボックス 416"/>
                <p:cNvSpPr txBox="1"/>
                <p:nvPr/>
              </p:nvSpPr>
              <p:spPr>
                <a:xfrm>
                  <a:off x="9309949" y="96918"/>
                  <a:ext cx="439969" cy="37320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00</m:t>
                            </m:r>
                          </m:sub>
                        </m:sSub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61" name="テキスト ボックス 4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09949" y="96918"/>
                  <a:ext cx="439969" cy="373206"/>
                </a:xfrm>
                <a:prstGeom prst="rect">
                  <a:avLst/>
                </a:prstGeom>
                <a:blipFill>
                  <a:blip r:embed="rId15"/>
                  <a:stretch>
                    <a:fillRect l="-29630" t="-4762" r="-9259" b="-4523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テキスト ボックス 416"/>
                <p:cNvSpPr txBox="1"/>
                <p:nvPr/>
              </p:nvSpPr>
              <p:spPr>
                <a:xfrm>
                  <a:off x="9309949" y="821476"/>
                  <a:ext cx="431231" cy="37320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>
                  <a:defPPr>
                    <a:defRPr lang="en-US"/>
                  </a:defPPr>
                  <a:lvl1pPr>
                    <a:defRPr sz="2000" i="1">
                      <a:latin typeface="Cambria Math" panose="02040503050406030204" pitchFamily="18" charset="0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80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ja-JP" sz="1800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oMath>
                    </m:oMathPara>
                  </a14:m>
                  <a:endParaRPr lang="ja-JP" altLang="en-US" sz="1800" dirty="0"/>
                </a:p>
              </p:txBody>
            </p:sp>
          </mc:Choice>
          <mc:Fallback xmlns="">
            <p:sp>
              <p:nvSpPr>
                <p:cNvPr id="62" name="テキスト ボックス 4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09949" y="821476"/>
                  <a:ext cx="431231" cy="373206"/>
                </a:xfrm>
                <a:prstGeom prst="rect">
                  <a:avLst/>
                </a:prstGeom>
                <a:blipFill>
                  <a:blip r:embed="rId16"/>
                  <a:stretch>
                    <a:fillRect l="-30769" r="-11538" b="-4418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テキスト ボックス 416"/>
                <p:cNvSpPr txBox="1"/>
                <p:nvPr/>
              </p:nvSpPr>
              <p:spPr>
                <a:xfrm>
                  <a:off x="9309949" y="1552994"/>
                  <a:ext cx="437946" cy="37320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20</m:t>
                            </m:r>
                          </m:sub>
                        </m:sSub>
                      </m:oMath>
                    </m:oMathPara>
                  </a14:m>
                  <a:endParaRPr lang="ja-JP" altLang="en-US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3" name="テキスト ボックス 4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09949" y="1552994"/>
                  <a:ext cx="437946" cy="373206"/>
                </a:xfrm>
                <a:prstGeom prst="rect">
                  <a:avLst/>
                </a:prstGeom>
                <a:blipFill>
                  <a:blip r:embed="rId17"/>
                  <a:stretch>
                    <a:fillRect l="-30189" t="-2381" r="-11321" b="-4761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楕円 63"/>
            <p:cNvSpPr/>
            <p:nvPr/>
          </p:nvSpPr>
          <p:spPr>
            <a:xfrm>
              <a:off x="9988130" y="86145"/>
              <a:ext cx="411480" cy="41148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 dirty="0"/>
            </a:p>
          </p:txBody>
        </p:sp>
        <p:sp>
          <p:nvSpPr>
            <p:cNvPr id="65" name="楕円 64"/>
            <p:cNvSpPr/>
            <p:nvPr/>
          </p:nvSpPr>
          <p:spPr>
            <a:xfrm>
              <a:off x="9988130" y="821475"/>
              <a:ext cx="411480" cy="41148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66" name="楕円 65"/>
            <p:cNvSpPr/>
            <p:nvPr/>
          </p:nvSpPr>
          <p:spPr>
            <a:xfrm>
              <a:off x="9988130" y="1552995"/>
              <a:ext cx="411480" cy="41148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テキスト ボックス 416"/>
                <p:cNvSpPr txBox="1"/>
                <p:nvPr/>
              </p:nvSpPr>
              <p:spPr>
                <a:xfrm>
                  <a:off x="10033850" y="96918"/>
                  <a:ext cx="437946" cy="37320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01</m:t>
                            </m:r>
                          </m:sub>
                        </m:sSub>
                      </m:oMath>
                    </m:oMathPara>
                  </a14:m>
                  <a:endParaRPr lang="ja-JP" altLang="en-US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7" name="テキスト ボックス 4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33850" y="96918"/>
                  <a:ext cx="437946" cy="373206"/>
                </a:xfrm>
                <a:prstGeom prst="rect">
                  <a:avLst/>
                </a:prstGeom>
                <a:blipFill>
                  <a:blip r:embed="rId18"/>
                  <a:stretch>
                    <a:fillRect l="-30189" t="-2381" r="-9434" b="-4761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テキスト ボックス 416"/>
                <p:cNvSpPr txBox="1"/>
                <p:nvPr/>
              </p:nvSpPr>
              <p:spPr>
                <a:xfrm>
                  <a:off x="10033850" y="821476"/>
                  <a:ext cx="431231" cy="37320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</m:oMath>
                    </m:oMathPara>
                  </a14:m>
                  <a:endParaRPr lang="ja-JP" altLang="en-US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8" name="テキスト ボックス 4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33850" y="821476"/>
                  <a:ext cx="431231" cy="373206"/>
                </a:xfrm>
                <a:prstGeom prst="rect">
                  <a:avLst/>
                </a:prstGeom>
                <a:blipFill>
                  <a:blip r:embed="rId19"/>
                  <a:stretch>
                    <a:fillRect l="-30769" r="-9615" b="-4418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テキスト ボックス 416"/>
                <p:cNvSpPr txBox="1"/>
                <p:nvPr/>
              </p:nvSpPr>
              <p:spPr>
                <a:xfrm>
                  <a:off x="10033850" y="1552994"/>
                  <a:ext cx="437946" cy="37320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21</m:t>
                            </m:r>
                          </m:sub>
                        </m:sSub>
                      </m:oMath>
                    </m:oMathPara>
                  </a14:m>
                  <a:endParaRPr lang="ja-JP" altLang="en-US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9" name="テキスト ボックス 4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33850" y="1552994"/>
                  <a:ext cx="437946" cy="373206"/>
                </a:xfrm>
                <a:prstGeom prst="rect">
                  <a:avLst/>
                </a:prstGeom>
                <a:blipFill>
                  <a:blip r:embed="rId20"/>
                  <a:stretch>
                    <a:fillRect l="-30189" t="-2381" r="-9434" b="-4761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0" name="楕円 69"/>
            <p:cNvSpPr/>
            <p:nvPr/>
          </p:nvSpPr>
          <p:spPr>
            <a:xfrm>
              <a:off x="10696790" y="73882"/>
              <a:ext cx="411480" cy="41148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 dirty="0"/>
            </a:p>
          </p:txBody>
        </p:sp>
        <p:sp>
          <p:nvSpPr>
            <p:cNvPr id="71" name="楕円 70"/>
            <p:cNvSpPr/>
            <p:nvPr/>
          </p:nvSpPr>
          <p:spPr>
            <a:xfrm>
              <a:off x="10696790" y="809212"/>
              <a:ext cx="411480" cy="41148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72" name="楕円 71"/>
            <p:cNvSpPr/>
            <p:nvPr/>
          </p:nvSpPr>
          <p:spPr>
            <a:xfrm>
              <a:off x="10696790" y="1540732"/>
              <a:ext cx="411480" cy="41148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テキスト ボックス 416"/>
                <p:cNvSpPr txBox="1"/>
                <p:nvPr/>
              </p:nvSpPr>
              <p:spPr>
                <a:xfrm>
                  <a:off x="10742511" y="84657"/>
                  <a:ext cx="439969" cy="37320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02</m:t>
                            </m:r>
                          </m:sub>
                        </m:sSub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73" name="テキスト ボックス 4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42511" y="84657"/>
                  <a:ext cx="439969" cy="373206"/>
                </a:xfrm>
                <a:prstGeom prst="rect">
                  <a:avLst/>
                </a:prstGeom>
                <a:blipFill>
                  <a:blip r:embed="rId21"/>
                  <a:stretch>
                    <a:fillRect l="-30189" t="-2326" r="-11321" b="-4186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テキスト ボックス 416"/>
                <p:cNvSpPr txBox="1"/>
                <p:nvPr/>
              </p:nvSpPr>
              <p:spPr>
                <a:xfrm>
                  <a:off x="10742511" y="809212"/>
                  <a:ext cx="433253" cy="37320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74" name="テキスト ボックス 4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42511" y="809212"/>
                  <a:ext cx="433253" cy="373206"/>
                </a:xfrm>
                <a:prstGeom prst="rect">
                  <a:avLst/>
                </a:prstGeom>
                <a:blipFill>
                  <a:blip r:embed="rId22"/>
                  <a:stretch>
                    <a:fillRect l="-30769" t="-2381" r="-11538" b="-4523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テキスト ボックス 416"/>
                <p:cNvSpPr txBox="1"/>
                <p:nvPr/>
              </p:nvSpPr>
              <p:spPr>
                <a:xfrm>
                  <a:off x="10742511" y="1540732"/>
                  <a:ext cx="439969" cy="37320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22</m:t>
                            </m:r>
                          </m:sub>
                        </m:sSub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75" name="テキスト ボックス 4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42511" y="1540732"/>
                  <a:ext cx="439969" cy="373206"/>
                </a:xfrm>
                <a:prstGeom prst="rect">
                  <a:avLst/>
                </a:prstGeom>
                <a:blipFill>
                  <a:blip r:embed="rId23"/>
                  <a:stretch>
                    <a:fillRect l="-30189" t="-2326" r="-11321" b="-4186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正方形/長方形 89"/>
              <p:cNvSpPr/>
              <p:nvPr/>
            </p:nvSpPr>
            <p:spPr>
              <a:xfrm>
                <a:off x="9551302" y="6124361"/>
                <a:ext cx="113627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←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kumimoji="1" lang="en-US" altLang="ja-JP" sz="2400" i="1" dirty="0">
                    <a:latin typeface="Cambria Math" panose="02040503050406030204" pitchFamily="18" charset="0"/>
                  </a:rPr>
                  <a:t> </a:t>
                </a:r>
                <a:endParaRPr kumimoji="1" lang="ja-JP" alt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0" name="正方形/長方形 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1302" y="6124361"/>
                <a:ext cx="1136273" cy="461665"/>
              </a:xfrm>
              <a:prstGeom prst="rect">
                <a:avLst/>
              </a:prstGeom>
              <a:blipFill>
                <a:blip r:embed="rId24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正方形/長方形 75"/>
              <p:cNvSpPr/>
              <p:nvPr/>
            </p:nvSpPr>
            <p:spPr>
              <a:xfrm>
                <a:off x="9515711" y="1770187"/>
                <a:ext cx="101155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ja-JP" sz="2400" dirty="0" smtClean="0"/>
                  <a:t> </a:t>
                </a:r>
                <a:endParaRPr lang="ja-JP" altLang="en-US" sz="2400" dirty="0"/>
              </a:p>
            </p:txBody>
          </p:sp>
        </mc:Choice>
        <mc:Fallback xmlns="">
          <p:sp>
            <p:nvSpPr>
              <p:cNvPr id="76" name="正方形/長方形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5711" y="1770187"/>
                <a:ext cx="1011559" cy="461665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テキスト ボックス 76"/>
              <p:cNvSpPr txBox="1"/>
              <p:nvPr/>
            </p:nvSpPr>
            <p:spPr>
              <a:xfrm>
                <a:off x="9569821" y="2127423"/>
                <a:ext cx="211955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00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77" name="テキスト ボックス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9821" y="2127423"/>
                <a:ext cx="2119555" cy="369332"/>
              </a:xfrm>
              <a:prstGeom prst="rect">
                <a:avLst/>
              </a:prstGeom>
              <a:blipFill>
                <a:blip r:embed="rId26"/>
                <a:stretch>
                  <a:fillRect l="-2011" r="-1437" b="-327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テキスト ボックス 78"/>
              <p:cNvSpPr txBox="1"/>
              <p:nvPr/>
            </p:nvSpPr>
            <p:spPr>
              <a:xfrm>
                <a:off x="9575784" y="2422712"/>
                <a:ext cx="210532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79" name="テキスト ボックス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5784" y="2422712"/>
                <a:ext cx="2105320" cy="369332"/>
              </a:xfrm>
              <a:prstGeom prst="rect">
                <a:avLst/>
              </a:prstGeom>
              <a:blipFill>
                <a:blip r:embed="rId27"/>
                <a:stretch>
                  <a:fillRect l="-2029" r="-1739" b="-344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テキスト ボックス 79"/>
              <p:cNvSpPr txBox="1"/>
              <p:nvPr/>
            </p:nvSpPr>
            <p:spPr>
              <a:xfrm>
                <a:off x="9569821" y="2769456"/>
                <a:ext cx="211955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80" name="テキスト ボックス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9821" y="2769456"/>
                <a:ext cx="2119555" cy="369332"/>
              </a:xfrm>
              <a:prstGeom prst="rect">
                <a:avLst/>
              </a:prstGeom>
              <a:blipFill>
                <a:blip r:embed="rId28"/>
                <a:stretch>
                  <a:fillRect l="-2011" r="-1437" b="-344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テキスト ボックス 80"/>
              <p:cNvSpPr txBox="1"/>
              <p:nvPr/>
            </p:nvSpPr>
            <p:spPr>
              <a:xfrm>
                <a:off x="9575784" y="3550585"/>
                <a:ext cx="211955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01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81" name="テキスト ボックス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5784" y="3550585"/>
                <a:ext cx="2119555" cy="369332"/>
              </a:xfrm>
              <a:prstGeom prst="rect">
                <a:avLst/>
              </a:prstGeom>
              <a:blipFill>
                <a:blip r:embed="rId29"/>
                <a:stretch>
                  <a:fillRect l="-2011" r="-1437" b="-344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テキスト ボックス 81"/>
              <p:cNvSpPr txBox="1"/>
              <p:nvPr/>
            </p:nvSpPr>
            <p:spPr>
              <a:xfrm>
                <a:off x="9570458" y="3882070"/>
                <a:ext cx="212545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82" name="テキスト ボックス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0458" y="3882070"/>
                <a:ext cx="2125454" cy="369332"/>
              </a:xfrm>
              <a:prstGeom prst="rect">
                <a:avLst/>
              </a:prstGeom>
              <a:blipFill>
                <a:blip r:embed="rId30"/>
                <a:stretch>
                  <a:fillRect l="-1719" r="-860" b="-3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テキスト ボックス 82"/>
              <p:cNvSpPr txBox="1"/>
              <p:nvPr/>
            </p:nvSpPr>
            <p:spPr>
              <a:xfrm>
                <a:off x="9575784" y="4210716"/>
                <a:ext cx="211955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83" name="テキスト ボックス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5784" y="4210716"/>
                <a:ext cx="2119555" cy="369332"/>
              </a:xfrm>
              <a:prstGeom prst="rect">
                <a:avLst/>
              </a:prstGeom>
              <a:blipFill>
                <a:blip r:embed="rId31"/>
                <a:stretch>
                  <a:fillRect l="-2011" r="-1437" b="-3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テキスト ボックス 83"/>
              <p:cNvSpPr txBox="1"/>
              <p:nvPr/>
            </p:nvSpPr>
            <p:spPr>
              <a:xfrm>
                <a:off x="9587403" y="5025892"/>
                <a:ext cx="213968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02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84" name="テキスト ボックス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7403" y="5025892"/>
                <a:ext cx="2139688" cy="369332"/>
              </a:xfrm>
              <a:prstGeom prst="rect">
                <a:avLst/>
              </a:prstGeom>
              <a:blipFill>
                <a:blip r:embed="rId32"/>
                <a:stretch>
                  <a:fillRect l="-1709" r="-1140" b="-344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テキスト ボックス 84"/>
              <p:cNvSpPr txBox="1"/>
              <p:nvPr/>
            </p:nvSpPr>
            <p:spPr>
              <a:xfrm>
                <a:off x="9593366" y="5384525"/>
                <a:ext cx="210532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85" name="テキスト ボックス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3366" y="5384525"/>
                <a:ext cx="2105320" cy="369332"/>
              </a:xfrm>
              <a:prstGeom prst="rect">
                <a:avLst/>
              </a:prstGeom>
              <a:blipFill>
                <a:blip r:embed="rId33"/>
                <a:stretch>
                  <a:fillRect l="-2029" r="-1739" b="-344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テキスト ボックス 85"/>
              <p:cNvSpPr txBox="1"/>
              <p:nvPr/>
            </p:nvSpPr>
            <p:spPr>
              <a:xfrm>
                <a:off x="9609981" y="5745254"/>
                <a:ext cx="211955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86" name="テキスト ボックス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9981" y="5745254"/>
                <a:ext cx="2119555" cy="369332"/>
              </a:xfrm>
              <a:prstGeom prst="rect">
                <a:avLst/>
              </a:prstGeom>
              <a:blipFill>
                <a:blip r:embed="rId34"/>
                <a:stretch>
                  <a:fillRect l="-1724" r="-1724" b="-344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テキスト ボックス 93"/>
              <p:cNvSpPr txBox="1"/>
              <p:nvPr/>
            </p:nvSpPr>
            <p:spPr>
              <a:xfrm>
                <a:off x="9559241" y="3226786"/>
                <a:ext cx="210070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𝑠h𝑓𝑙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𝑢𝑝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94" name="テキスト ボックス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9241" y="3226786"/>
                <a:ext cx="2100703" cy="369332"/>
              </a:xfrm>
              <a:prstGeom prst="rect">
                <a:avLst/>
              </a:prstGeom>
              <a:blipFill>
                <a:blip r:embed="rId35"/>
                <a:stretch>
                  <a:fillRect l="-1449" r="-4638" b="-344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テキスト ボックス 94"/>
              <p:cNvSpPr txBox="1"/>
              <p:nvPr/>
            </p:nvSpPr>
            <p:spPr>
              <a:xfrm>
                <a:off x="9581747" y="4693287"/>
                <a:ext cx="210070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𝑠h𝑓𝑙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𝑢𝑝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95" name="テキスト ボックス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1747" y="4693287"/>
                <a:ext cx="2100703" cy="369332"/>
              </a:xfrm>
              <a:prstGeom prst="rect">
                <a:avLst/>
              </a:prstGeom>
              <a:blipFill>
                <a:blip r:embed="rId36"/>
                <a:stretch>
                  <a:fillRect l="-1744" r="-4651" b="-3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楕円 77"/>
          <p:cNvSpPr/>
          <p:nvPr/>
        </p:nvSpPr>
        <p:spPr>
          <a:xfrm>
            <a:off x="2931131" y="3000139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7" name="楕円 86"/>
          <p:cNvSpPr/>
          <p:nvPr/>
        </p:nvSpPr>
        <p:spPr>
          <a:xfrm>
            <a:off x="2931131" y="3679024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楕円 87"/>
          <p:cNvSpPr/>
          <p:nvPr/>
        </p:nvSpPr>
        <p:spPr>
          <a:xfrm>
            <a:off x="2931131" y="4399255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テキスト ボックス 416"/>
              <p:cNvSpPr txBox="1"/>
              <p:nvPr/>
            </p:nvSpPr>
            <p:spPr>
              <a:xfrm>
                <a:off x="2976851" y="3010913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89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6851" y="3010913"/>
                <a:ext cx="314317" cy="307777"/>
              </a:xfrm>
              <a:prstGeom prst="rect">
                <a:avLst/>
              </a:prstGeom>
              <a:blipFill>
                <a:blip r:embed="rId37"/>
                <a:stretch>
                  <a:fillRect l="-9615" r="-9615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テキスト ボックス 416"/>
              <p:cNvSpPr txBox="1"/>
              <p:nvPr/>
            </p:nvSpPr>
            <p:spPr>
              <a:xfrm>
                <a:off x="2976851" y="3679024"/>
                <a:ext cx="30835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91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6851" y="3679024"/>
                <a:ext cx="308354" cy="307777"/>
              </a:xfrm>
              <a:prstGeom prst="rect">
                <a:avLst/>
              </a:prstGeom>
              <a:blipFill>
                <a:blip r:embed="rId38"/>
                <a:stretch>
                  <a:fillRect l="-9804" r="-7843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テキスト ボックス 416"/>
              <p:cNvSpPr txBox="1"/>
              <p:nvPr/>
            </p:nvSpPr>
            <p:spPr>
              <a:xfrm>
                <a:off x="2976851" y="4399255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96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6851" y="4399255"/>
                <a:ext cx="314317" cy="307777"/>
              </a:xfrm>
              <a:prstGeom prst="rect">
                <a:avLst/>
              </a:prstGeom>
              <a:blipFill>
                <a:blip r:embed="rId39"/>
                <a:stretch>
                  <a:fillRect l="-9615" r="-9615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楕円 96"/>
          <p:cNvSpPr/>
          <p:nvPr/>
        </p:nvSpPr>
        <p:spPr>
          <a:xfrm>
            <a:off x="3474407" y="3000139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8" name="楕円 97"/>
          <p:cNvSpPr/>
          <p:nvPr/>
        </p:nvSpPr>
        <p:spPr>
          <a:xfrm>
            <a:off x="3474407" y="3679024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楕円 98"/>
          <p:cNvSpPr/>
          <p:nvPr/>
        </p:nvSpPr>
        <p:spPr>
          <a:xfrm>
            <a:off x="3474407" y="4399255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テキスト ボックス 416"/>
              <p:cNvSpPr txBox="1"/>
              <p:nvPr/>
            </p:nvSpPr>
            <p:spPr>
              <a:xfrm>
                <a:off x="3520127" y="3010913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00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0127" y="3010913"/>
                <a:ext cx="314317" cy="307777"/>
              </a:xfrm>
              <a:prstGeom prst="rect">
                <a:avLst/>
              </a:prstGeom>
              <a:blipFill>
                <a:blip r:embed="rId40"/>
                <a:stretch>
                  <a:fillRect l="-9615" r="-9615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テキスト ボックス 416"/>
              <p:cNvSpPr txBox="1"/>
              <p:nvPr/>
            </p:nvSpPr>
            <p:spPr>
              <a:xfrm>
                <a:off x="3520127" y="3679024"/>
                <a:ext cx="30835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01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0127" y="3679024"/>
                <a:ext cx="308354" cy="307777"/>
              </a:xfrm>
              <a:prstGeom prst="rect">
                <a:avLst/>
              </a:prstGeom>
              <a:blipFill>
                <a:blip r:embed="rId41"/>
                <a:stretch>
                  <a:fillRect l="-9804" r="-7843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テキスト ボックス 416"/>
              <p:cNvSpPr txBox="1"/>
              <p:nvPr/>
            </p:nvSpPr>
            <p:spPr>
              <a:xfrm>
                <a:off x="3520127" y="4399255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02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0127" y="4399255"/>
                <a:ext cx="314317" cy="307777"/>
              </a:xfrm>
              <a:prstGeom prst="rect">
                <a:avLst/>
              </a:prstGeom>
              <a:blipFill>
                <a:blip r:embed="rId42"/>
                <a:stretch>
                  <a:fillRect l="-9615" r="-9615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" name="楕円 102"/>
          <p:cNvSpPr/>
          <p:nvPr/>
        </p:nvSpPr>
        <p:spPr>
          <a:xfrm>
            <a:off x="4013732" y="2987876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4" name="楕円 103"/>
          <p:cNvSpPr/>
          <p:nvPr/>
        </p:nvSpPr>
        <p:spPr>
          <a:xfrm>
            <a:off x="4013732" y="3666761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楕円 104"/>
          <p:cNvSpPr/>
          <p:nvPr/>
        </p:nvSpPr>
        <p:spPr>
          <a:xfrm>
            <a:off x="4013732" y="4386992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テキスト ボックス 416"/>
              <p:cNvSpPr txBox="1"/>
              <p:nvPr/>
            </p:nvSpPr>
            <p:spPr>
              <a:xfrm>
                <a:off x="4059452" y="2998650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06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9452" y="2998650"/>
                <a:ext cx="314317" cy="307777"/>
              </a:xfrm>
              <a:prstGeom prst="rect">
                <a:avLst/>
              </a:prstGeom>
              <a:blipFill>
                <a:blip r:embed="rId43"/>
                <a:stretch>
                  <a:fillRect l="-11765" r="-9804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テキスト ボックス 416"/>
              <p:cNvSpPr txBox="1"/>
              <p:nvPr/>
            </p:nvSpPr>
            <p:spPr>
              <a:xfrm>
                <a:off x="4059452" y="3666761"/>
                <a:ext cx="30835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07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9452" y="3666761"/>
                <a:ext cx="308354" cy="307777"/>
              </a:xfrm>
              <a:prstGeom prst="rect">
                <a:avLst/>
              </a:prstGeom>
              <a:blipFill>
                <a:blip r:embed="rId44"/>
                <a:stretch>
                  <a:fillRect l="-11765" r="-7843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テキスト ボックス 416"/>
              <p:cNvSpPr txBox="1"/>
              <p:nvPr/>
            </p:nvSpPr>
            <p:spPr>
              <a:xfrm>
                <a:off x="4059452" y="4386992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08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9452" y="4386992"/>
                <a:ext cx="314317" cy="307777"/>
              </a:xfrm>
              <a:prstGeom prst="rect">
                <a:avLst/>
              </a:prstGeom>
              <a:blipFill>
                <a:blip r:embed="rId45"/>
                <a:stretch>
                  <a:fillRect l="-11765" r="-9804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9" name="楕円 108"/>
          <p:cNvSpPr/>
          <p:nvPr/>
        </p:nvSpPr>
        <p:spPr>
          <a:xfrm>
            <a:off x="4557008" y="2987876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0" name="楕円 109"/>
          <p:cNvSpPr/>
          <p:nvPr/>
        </p:nvSpPr>
        <p:spPr>
          <a:xfrm>
            <a:off x="4557008" y="3666761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楕円 110"/>
          <p:cNvSpPr/>
          <p:nvPr/>
        </p:nvSpPr>
        <p:spPr>
          <a:xfrm>
            <a:off x="4557008" y="4386992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テキスト ボックス 416"/>
              <p:cNvSpPr txBox="1"/>
              <p:nvPr/>
            </p:nvSpPr>
            <p:spPr>
              <a:xfrm>
                <a:off x="4602728" y="2998650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12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2728" y="2998650"/>
                <a:ext cx="314317" cy="307777"/>
              </a:xfrm>
              <a:prstGeom prst="rect">
                <a:avLst/>
              </a:prstGeom>
              <a:blipFill>
                <a:blip r:embed="rId46"/>
                <a:stretch>
                  <a:fillRect l="-9615" r="-9615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テキスト ボックス 416"/>
              <p:cNvSpPr txBox="1"/>
              <p:nvPr/>
            </p:nvSpPr>
            <p:spPr>
              <a:xfrm>
                <a:off x="4602728" y="3666761"/>
                <a:ext cx="30835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13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2728" y="3666761"/>
                <a:ext cx="308354" cy="307777"/>
              </a:xfrm>
              <a:prstGeom prst="rect">
                <a:avLst/>
              </a:prstGeom>
              <a:blipFill>
                <a:blip r:embed="rId47"/>
                <a:stretch>
                  <a:fillRect l="-9804" r="-7843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テキスト ボックス 416"/>
              <p:cNvSpPr txBox="1"/>
              <p:nvPr/>
            </p:nvSpPr>
            <p:spPr>
              <a:xfrm>
                <a:off x="4602728" y="4386992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14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2728" y="4386992"/>
                <a:ext cx="314317" cy="307777"/>
              </a:xfrm>
              <a:prstGeom prst="rect">
                <a:avLst/>
              </a:prstGeom>
              <a:blipFill>
                <a:blip r:embed="rId48"/>
                <a:stretch>
                  <a:fillRect l="-9615" r="-9615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8" name="楕円 147"/>
          <p:cNvSpPr/>
          <p:nvPr/>
        </p:nvSpPr>
        <p:spPr>
          <a:xfrm>
            <a:off x="605623" y="5135451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テキスト ボックス 416"/>
              <p:cNvSpPr txBox="1"/>
              <p:nvPr/>
            </p:nvSpPr>
            <p:spPr>
              <a:xfrm>
                <a:off x="651343" y="5135451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49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343" y="5135451"/>
                <a:ext cx="314317" cy="307777"/>
              </a:xfrm>
              <a:prstGeom prst="rect">
                <a:avLst/>
              </a:prstGeom>
              <a:blipFill>
                <a:blip r:embed="rId49"/>
                <a:stretch>
                  <a:fillRect l="-11765" r="-9804" b="-156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0" name="楕円 149"/>
          <p:cNvSpPr/>
          <p:nvPr/>
        </p:nvSpPr>
        <p:spPr>
          <a:xfrm>
            <a:off x="1182766" y="5135451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テキスト ボックス 416"/>
              <p:cNvSpPr txBox="1"/>
              <p:nvPr/>
            </p:nvSpPr>
            <p:spPr>
              <a:xfrm>
                <a:off x="1228486" y="5135451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51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486" y="5135451"/>
                <a:ext cx="314317" cy="307777"/>
              </a:xfrm>
              <a:prstGeom prst="rect">
                <a:avLst/>
              </a:prstGeom>
              <a:blipFill>
                <a:blip r:embed="rId50"/>
                <a:stretch>
                  <a:fillRect l="-11765" r="-9804" b="-156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2" name="楕円 151"/>
          <p:cNvSpPr/>
          <p:nvPr/>
        </p:nvSpPr>
        <p:spPr>
          <a:xfrm>
            <a:off x="1755958" y="5123188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テキスト ボックス 416"/>
              <p:cNvSpPr txBox="1"/>
              <p:nvPr/>
            </p:nvSpPr>
            <p:spPr>
              <a:xfrm>
                <a:off x="1801678" y="5123188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53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1678" y="5123188"/>
                <a:ext cx="314317" cy="307777"/>
              </a:xfrm>
              <a:prstGeom prst="rect">
                <a:avLst/>
              </a:prstGeom>
              <a:blipFill>
                <a:blip r:embed="rId51"/>
                <a:stretch>
                  <a:fillRect l="-11765" r="-9804" b="-156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4" name="楕円 153"/>
          <p:cNvSpPr/>
          <p:nvPr/>
        </p:nvSpPr>
        <p:spPr>
          <a:xfrm>
            <a:off x="2344390" y="5123188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テキスト ボックス 416"/>
              <p:cNvSpPr txBox="1"/>
              <p:nvPr/>
            </p:nvSpPr>
            <p:spPr>
              <a:xfrm>
                <a:off x="2390110" y="5123188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55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0110" y="5123188"/>
                <a:ext cx="314317" cy="307777"/>
              </a:xfrm>
              <a:prstGeom prst="rect">
                <a:avLst/>
              </a:prstGeom>
              <a:blipFill>
                <a:blip r:embed="rId52"/>
                <a:stretch>
                  <a:fillRect l="-9615" r="-9615" b="-156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6" name="楕円 155"/>
          <p:cNvSpPr/>
          <p:nvPr/>
        </p:nvSpPr>
        <p:spPr>
          <a:xfrm>
            <a:off x="2919406" y="5136940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テキスト ボックス 416"/>
              <p:cNvSpPr txBox="1"/>
              <p:nvPr/>
            </p:nvSpPr>
            <p:spPr>
              <a:xfrm>
                <a:off x="2965126" y="5136940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57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5126" y="5136940"/>
                <a:ext cx="314317" cy="307777"/>
              </a:xfrm>
              <a:prstGeom prst="rect">
                <a:avLst/>
              </a:prstGeom>
              <a:blipFill>
                <a:blip r:embed="rId53"/>
                <a:stretch>
                  <a:fillRect l="-9615" r="-9615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8" name="楕円 157"/>
          <p:cNvSpPr/>
          <p:nvPr/>
        </p:nvSpPr>
        <p:spPr>
          <a:xfrm>
            <a:off x="3462682" y="5136940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9" name="テキスト ボックス 416"/>
              <p:cNvSpPr txBox="1"/>
              <p:nvPr/>
            </p:nvSpPr>
            <p:spPr>
              <a:xfrm>
                <a:off x="3508402" y="5136940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59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8402" y="5136940"/>
                <a:ext cx="314317" cy="307777"/>
              </a:xfrm>
              <a:prstGeom prst="rect">
                <a:avLst/>
              </a:prstGeom>
              <a:blipFill>
                <a:blip r:embed="rId54"/>
                <a:stretch>
                  <a:fillRect l="-11765" r="-9804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0" name="楕円 159"/>
          <p:cNvSpPr/>
          <p:nvPr/>
        </p:nvSpPr>
        <p:spPr>
          <a:xfrm>
            <a:off x="4002007" y="5124677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テキスト ボックス 416"/>
              <p:cNvSpPr txBox="1"/>
              <p:nvPr/>
            </p:nvSpPr>
            <p:spPr>
              <a:xfrm>
                <a:off x="4047727" y="5124677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61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7727" y="5124677"/>
                <a:ext cx="314317" cy="307777"/>
              </a:xfrm>
              <a:prstGeom prst="rect">
                <a:avLst/>
              </a:prstGeom>
              <a:blipFill>
                <a:blip r:embed="rId55"/>
                <a:stretch>
                  <a:fillRect l="-11538" r="-7692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2" name="楕円 161"/>
          <p:cNvSpPr/>
          <p:nvPr/>
        </p:nvSpPr>
        <p:spPr>
          <a:xfrm>
            <a:off x="4545283" y="5124677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" name="テキスト ボックス 416"/>
              <p:cNvSpPr txBox="1"/>
              <p:nvPr/>
            </p:nvSpPr>
            <p:spPr>
              <a:xfrm>
                <a:off x="4591003" y="5124677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63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1003" y="5124677"/>
                <a:ext cx="314317" cy="307777"/>
              </a:xfrm>
              <a:prstGeom prst="rect">
                <a:avLst/>
              </a:prstGeom>
              <a:blipFill>
                <a:blip r:embed="rId56"/>
                <a:stretch>
                  <a:fillRect l="-9615" r="-9615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グループ化 4"/>
          <p:cNvGrpSpPr/>
          <p:nvPr/>
        </p:nvGrpSpPr>
        <p:grpSpPr>
          <a:xfrm>
            <a:off x="1852968" y="4008112"/>
            <a:ext cx="4198694" cy="329033"/>
            <a:chOff x="859908" y="2170966"/>
            <a:chExt cx="4198694" cy="329033"/>
          </a:xfrm>
        </p:grpSpPr>
        <p:sp>
          <p:nvSpPr>
            <p:cNvPr id="4" name="楕円 3"/>
            <p:cNvSpPr/>
            <p:nvPr/>
          </p:nvSpPr>
          <p:spPr>
            <a:xfrm>
              <a:off x="859908" y="2186209"/>
              <a:ext cx="303920" cy="29664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 dirty="0" smtClean="0"/>
                <a:t>e</a:t>
              </a:r>
              <a:endParaRPr kumimoji="1" lang="ja-JP" altLang="en-US" sz="2400" dirty="0"/>
            </a:p>
          </p:txBody>
        </p:sp>
        <p:sp>
          <p:nvSpPr>
            <p:cNvPr id="115" name="楕円 114"/>
            <p:cNvSpPr/>
            <p:nvPr/>
          </p:nvSpPr>
          <p:spPr>
            <a:xfrm>
              <a:off x="1425762" y="2196650"/>
              <a:ext cx="303920" cy="29664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 dirty="0" smtClean="0"/>
                <a:t>e</a:t>
              </a:r>
              <a:endParaRPr kumimoji="1" lang="ja-JP" altLang="en-US" sz="2400" dirty="0"/>
            </a:p>
          </p:txBody>
        </p:sp>
        <p:sp>
          <p:nvSpPr>
            <p:cNvPr id="116" name="楕円 115"/>
            <p:cNvSpPr/>
            <p:nvPr/>
          </p:nvSpPr>
          <p:spPr>
            <a:xfrm>
              <a:off x="1998954" y="2181465"/>
              <a:ext cx="303920" cy="29664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 dirty="0" smtClean="0"/>
                <a:t>e</a:t>
              </a:r>
              <a:endParaRPr kumimoji="1" lang="ja-JP" altLang="en-US" sz="2400" dirty="0"/>
            </a:p>
          </p:txBody>
        </p:sp>
        <p:sp>
          <p:nvSpPr>
            <p:cNvPr id="117" name="楕円 116"/>
            <p:cNvSpPr/>
            <p:nvPr/>
          </p:nvSpPr>
          <p:spPr>
            <a:xfrm>
              <a:off x="2532770" y="2203358"/>
              <a:ext cx="303920" cy="29664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 dirty="0" smtClean="0"/>
                <a:t>e</a:t>
              </a:r>
              <a:endParaRPr kumimoji="1" lang="ja-JP" altLang="en-US" sz="2400" dirty="0"/>
            </a:p>
          </p:txBody>
        </p:sp>
        <p:sp>
          <p:nvSpPr>
            <p:cNvPr id="118" name="楕円 117"/>
            <p:cNvSpPr/>
            <p:nvPr/>
          </p:nvSpPr>
          <p:spPr>
            <a:xfrm>
              <a:off x="3086191" y="2191221"/>
              <a:ext cx="303920" cy="29664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 dirty="0" smtClean="0"/>
                <a:t>e</a:t>
              </a:r>
              <a:endParaRPr kumimoji="1" lang="ja-JP" altLang="en-US" sz="2400" dirty="0"/>
            </a:p>
          </p:txBody>
        </p:sp>
        <p:sp>
          <p:nvSpPr>
            <p:cNvPr id="119" name="楕円 118"/>
            <p:cNvSpPr/>
            <p:nvPr/>
          </p:nvSpPr>
          <p:spPr>
            <a:xfrm>
              <a:off x="3613656" y="2176036"/>
              <a:ext cx="303920" cy="29664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 dirty="0" smtClean="0"/>
                <a:t>e</a:t>
              </a:r>
              <a:endParaRPr kumimoji="1" lang="ja-JP" altLang="en-US" sz="2400" dirty="0"/>
            </a:p>
          </p:txBody>
        </p:sp>
        <p:sp>
          <p:nvSpPr>
            <p:cNvPr id="120" name="楕円 119"/>
            <p:cNvSpPr/>
            <p:nvPr/>
          </p:nvSpPr>
          <p:spPr>
            <a:xfrm>
              <a:off x="4233983" y="2183103"/>
              <a:ext cx="303920" cy="29664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 dirty="0" smtClean="0"/>
                <a:t>e</a:t>
              </a:r>
              <a:endParaRPr kumimoji="1" lang="ja-JP" altLang="en-US" sz="2400" dirty="0"/>
            </a:p>
          </p:txBody>
        </p:sp>
        <p:sp>
          <p:nvSpPr>
            <p:cNvPr id="121" name="楕円 120"/>
            <p:cNvSpPr/>
            <p:nvPr/>
          </p:nvSpPr>
          <p:spPr>
            <a:xfrm>
              <a:off x="4754682" y="2170966"/>
              <a:ext cx="303920" cy="29664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 dirty="0" smtClean="0"/>
                <a:t>e</a:t>
              </a:r>
              <a:endParaRPr kumimoji="1" lang="ja-JP" altLang="en-US" sz="2400" dirty="0"/>
            </a:p>
          </p:txBody>
        </p:sp>
      </p:grpSp>
      <p:sp>
        <p:nvSpPr>
          <p:cNvPr id="2" name="右矢印 1"/>
          <p:cNvSpPr/>
          <p:nvPr/>
        </p:nvSpPr>
        <p:spPr>
          <a:xfrm>
            <a:off x="69036" y="4023355"/>
            <a:ext cx="536587" cy="309463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右矢印 121"/>
          <p:cNvSpPr/>
          <p:nvPr/>
        </p:nvSpPr>
        <p:spPr>
          <a:xfrm>
            <a:off x="8979124" y="5418587"/>
            <a:ext cx="536587" cy="309463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25" name="グループ化 124"/>
          <p:cNvGrpSpPr/>
          <p:nvPr/>
        </p:nvGrpSpPr>
        <p:grpSpPr>
          <a:xfrm>
            <a:off x="817902" y="2054974"/>
            <a:ext cx="4428322" cy="543491"/>
            <a:chOff x="817902" y="2054974"/>
            <a:chExt cx="4428322" cy="543491"/>
          </a:xfrm>
        </p:grpSpPr>
        <p:sp>
          <p:nvSpPr>
            <p:cNvPr id="126" name="フリーフォーム 125"/>
            <p:cNvSpPr/>
            <p:nvPr/>
          </p:nvSpPr>
          <p:spPr>
            <a:xfrm flipH="1">
              <a:off x="817902" y="2093936"/>
              <a:ext cx="79305" cy="504529"/>
            </a:xfrm>
            <a:custGeom>
              <a:avLst/>
              <a:gdLst>
                <a:gd name="connsiteX0" fmla="*/ 11296 w 1478851"/>
                <a:gd name="connsiteY0" fmla="*/ 0 h 6197600"/>
                <a:gd name="connsiteX1" fmla="*/ 1478851 w 1478851"/>
                <a:gd name="connsiteY1" fmla="*/ 666044 h 6197600"/>
                <a:gd name="connsiteX2" fmla="*/ 11296 w 1478851"/>
                <a:gd name="connsiteY2" fmla="*/ 1253067 h 6197600"/>
                <a:gd name="connsiteX3" fmla="*/ 1433696 w 1478851"/>
                <a:gd name="connsiteY3" fmla="*/ 1919111 h 6197600"/>
                <a:gd name="connsiteX4" fmla="*/ 7 w 1478851"/>
                <a:gd name="connsiteY4" fmla="*/ 2280355 h 6197600"/>
                <a:gd name="connsiteX5" fmla="*/ 1456273 w 1478851"/>
                <a:gd name="connsiteY5" fmla="*/ 2675467 h 6197600"/>
                <a:gd name="connsiteX6" fmla="*/ 11296 w 1478851"/>
                <a:gd name="connsiteY6" fmla="*/ 3014133 h 6197600"/>
                <a:gd name="connsiteX7" fmla="*/ 1467562 w 1478851"/>
                <a:gd name="connsiteY7" fmla="*/ 3420533 h 6197600"/>
                <a:gd name="connsiteX8" fmla="*/ 11296 w 1478851"/>
                <a:gd name="connsiteY8" fmla="*/ 3702755 h 6197600"/>
                <a:gd name="connsiteX9" fmla="*/ 1444985 w 1478851"/>
                <a:gd name="connsiteY9" fmla="*/ 4165600 h 6197600"/>
                <a:gd name="connsiteX10" fmla="*/ 11296 w 1478851"/>
                <a:gd name="connsiteY10" fmla="*/ 4436533 h 6197600"/>
                <a:gd name="connsiteX11" fmla="*/ 1433696 w 1478851"/>
                <a:gd name="connsiteY11" fmla="*/ 5012267 h 6197600"/>
                <a:gd name="connsiteX12" fmla="*/ 857962 w 1478851"/>
                <a:gd name="connsiteY12" fmla="*/ 5226755 h 6197600"/>
                <a:gd name="connsiteX13" fmla="*/ 609607 w 1478851"/>
                <a:gd name="connsiteY13" fmla="*/ 5655733 h 6197600"/>
                <a:gd name="connsiteX14" fmla="*/ 609607 w 1478851"/>
                <a:gd name="connsiteY14" fmla="*/ 6197600 h 6197600"/>
                <a:gd name="connsiteX0" fmla="*/ 11296 w 1478852"/>
                <a:gd name="connsiteY0" fmla="*/ 0 h 6197600"/>
                <a:gd name="connsiteX1" fmla="*/ 1478851 w 1478852"/>
                <a:gd name="connsiteY1" fmla="*/ 666044 h 6197600"/>
                <a:gd name="connsiteX2" fmla="*/ 22585 w 1478852"/>
                <a:gd name="connsiteY2" fmla="*/ 1038578 h 6197600"/>
                <a:gd name="connsiteX3" fmla="*/ 1433696 w 1478852"/>
                <a:gd name="connsiteY3" fmla="*/ 1919111 h 6197600"/>
                <a:gd name="connsiteX4" fmla="*/ 7 w 1478852"/>
                <a:gd name="connsiteY4" fmla="*/ 2280355 h 6197600"/>
                <a:gd name="connsiteX5" fmla="*/ 1456273 w 1478852"/>
                <a:gd name="connsiteY5" fmla="*/ 2675467 h 6197600"/>
                <a:gd name="connsiteX6" fmla="*/ 11296 w 1478852"/>
                <a:gd name="connsiteY6" fmla="*/ 3014133 h 6197600"/>
                <a:gd name="connsiteX7" fmla="*/ 1467562 w 1478852"/>
                <a:gd name="connsiteY7" fmla="*/ 3420533 h 6197600"/>
                <a:gd name="connsiteX8" fmla="*/ 11296 w 1478852"/>
                <a:gd name="connsiteY8" fmla="*/ 3702755 h 6197600"/>
                <a:gd name="connsiteX9" fmla="*/ 1444985 w 1478852"/>
                <a:gd name="connsiteY9" fmla="*/ 4165600 h 6197600"/>
                <a:gd name="connsiteX10" fmla="*/ 11296 w 1478852"/>
                <a:gd name="connsiteY10" fmla="*/ 4436533 h 6197600"/>
                <a:gd name="connsiteX11" fmla="*/ 1433696 w 1478852"/>
                <a:gd name="connsiteY11" fmla="*/ 5012267 h 6197600"/>
                <a:gd name="connsiteX12" fmla="*/ 857962 w 1478852"/>
                <a:gd name="connsiteY12" fmla="*/ 5226755 h 6197600"/>
                <a:gd name="connsiteX13" fmla="*/ 609607 w 1478852"/>
                <a:gd name="connsiteY13" fmla="*/ 5655733 h 6197600"/>
                <a:gd name="connsiteX14" fmla="*/ 609607 w 1478852"/>
                <a:gd name="connsiteY14" fmla="*/ 6197600 h 6197600"/>
                <a:gd name="connsiteX0" fmla="*/ 11291 w 1478847"/>
                <a:gd name="connsiteY0" fmla="*/ 0 h 6197600"/>
                <a:gd name="connsiteX1" fmla="*/ 1478846 w 1478847"/>
                <a:gd name="connsiteY1" fmla="*/ 666044 h 6197600"/>
                <a:gd name="connsiteX2" fmla="*/ 22580 w 1478847"/>
                <a:gd name="connsiteY2" fmla="*/ 1038578 h 6197600"/>
                <a:gd name="connsiteX3" fmla="*/ 1467558 w 1478847"/>
                <a:gd name="connsiteY3" fmla="*/ 1648178 h 6197600"/>
                <a:gd name="connsiteX4" fmla="*/ 2 w 1478847"/>
                <a:gd name="connsiteY4" fmla="*/ 2280355 h 6197600"/>
                <a:gd name="connsiteX5" fmla="*/ 1456268 w 1478847"/>
                <a:gd name="connsiteY5" fmla="*/ 2675467 h 6197600"/>
                <a:gd name="connsiteX6" fmla="*/ 11291 w 1478847"/>
                <a:gd name="connsiteY6" fmla="*/ 3014133 h 6197600"/>
                <a:gd name="connsiteX7" fmla="*/ 1467557 w 1478847"/>
                <a:gd name="connsiteY7" fmla="*/ 3420533 h 6197600"/>
                <a:gd name="connsiteX8" fmla="*/ 11291 w 1478847"/>
                <a:gd name="connsiteY8" fmla="*/ 3702755 h 6197600"/>
                <a:gd name="connsiteX9" fmla="*/ 1444980 w 1478847"/>
                <a:gd name="connsiteY9" fmla="*/ 4165600 h 6197600"/>
                <a:gd name="connsiteX10" fmla="*/ 11291 w 1478847"/>
                <a:gd name="connsiteY10" fmla="*/ 4436533 h 6197600"/>
                <a:gd name="connsiteX11" fmla="*/ 1433691 w 1478847"/>
                <a:gd name="connsiteY11" fmla="*/ 5012267 h 6197600"/>
                <a:gd name="connsiteX12" fmla="*/ 857957 w 1478847"/>
                <a:gd name="connsiteY12" fmla="*/ 5226755 h 6197600"/>
                <a:gd name="connsiteX13" fmla="*/ 609602 w 1478847"/>
                <a:gd name="connsiteY13" fmla="*/ 5655733 h 6197600"/>
                <a:gd name="connsiteX14" fmla="*/ 609602 w 1478847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56275 w 1467564"/>
                <a:gd name="connsiteY3" fmla="*/ 1648178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4289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44986 w 1456274"/>
                <a:gd name="connsiteY3" fmla="*/ 1535289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33697 w 1456274"/>
                <a:gd name="connsiteY3" fmla="*/ 1343377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56267 w 1467556"/>
                <a:gd name="connsiteY5" fmla="*/ 2675467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702755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815644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90134"/>
                <a:gd name="connsiteY0" fmla="*/ 0 h 6197600"/>
                <a:gd name="connsiteX1" fmla="*/ 1444979 w 1490134"/>
                <a:gd name="connsiteY1" fmla="*/ 417690 h 6197600"/>
                <a:gd name="connsiteX2" fmla="*/ 22579 w 1490134"/>
                <a:gd name="connsiteY2" fmla="*/ 869244 h 6197600"/>
                <a:gd name="connsiteX3" fmla="*/ 1444979 w 1490134"/>
                <a:gd name="connsiteY3" fmla="*/ 1343377 h 6197600"/>
                <a:gd name="connsiteX4" fmla="*/ 1 w 1490134"/>
                <a:gd name="connsiteY4" fmla="*/ 1896532 h 6197600"/>
                <a:gd name="connsiteX5" fmla="*/ 1433690 w 1490134"/>
                <a:gd name="connsiteY5" fmla="*/ 2393244 h 6197600"/>
                <a:gd name="connsiteX6" fmla="*/ 22579 w 1490134"/>
                <a:gd name="connsiteY6" fmla="*/ 2935111 h 6197600"/>
                <a:gd name="connsiteX7" fmla="*/ 1467556 w 1490134"/>
                <a:gd name="connsiteY7" fmla="*/ 3420533 h 6197600"/>
                <a:gd name="connsiteX8" fmla="*/ 11290 w 1490134"/>
                <a:gd name="connsiteY8" fmla="*/ 3815644 h 6197600"/>
                <a:gd name="connsiteX9" fmla="*/ 1490134 w 1490134"/>
                <a:gd name="connsiteY9" fmla="*/ 4402666 h 6197600"/>
                <a:gd name="connsiteX10" fmla="*/ 11290 w 1490134"/>
                <a:gd name="connsiteY10" fmla="*/ 4436533 h 6197600"/>
                <a:gd name="connsiteX11" fmla="*/ 1433690 w 1490134"/>
                <a:gd name="connsiteY11" fmla="*/ 5012267 h 6197600"/>
                <a:gd name="connsiteX12" fmla="*/ 857956 w 1490134"/>
                <a:gd name="connsiteY12" fmla="*/ 5226755 h 6197600"/>
                <a:gd name="connsiteX13" fmla="*/ 609601 w 1490134"/>
                <a:gd name="connsiteY13" fmla="*/ 5655733 h 6197600"/>
                <a:gd name="connsiteX14" fmla="*/ 609601 w 1490134"/>
                <a:gd name="connsiteY14" fmla="*/ 6197600 h 6197600"/>
                <a:gd name="connsiteX0" fmla="*/ 11339 w 1490184"/>
                <a:gd name="connsiteY0" fmla="*/ 0 h 6197600"/>
                <a:gd name="connsiteX1" fmla="*/ 1445028 w 1490184"/>
                <a:gd name="connsiteY1" fmla="*/ 417690 h 6197600"/>
                <a:gd name="connsiteX2" fmla="*/ 22628 w 1490184"/>
                <a:gd name="connsiteY2" fmla="*/ 869244 h 6197600"/>
                <a:gd name="connsiteX3" fmla="*/ 1445028 w 1490184"/>
                <a:gd name="connsiteY3" fmla="*/ 1343377 h 6197600"/>
                <a:gd name="connsiteX4" fmla="*/ 50 w 1490184"/>
                <a:gd name="connsiteY4" fmla="*/ 1896532 h 6197600"/>
                <a:gd name="connsiteX5" fmla="*/ 1433739 w 1490184"/>
                <a:gd name="connsiteY5" fmla="*/ 2393244 h 6197600"/>
                <a:gd name="connsiteX6" fmla="*/ 22628 w 1490184"/>
                <a:gd name="connsiteY6" fmla="*/ 2935111 h 6197600"/>
                <a:gd name="connsiteX7" fmla="*/ 1467605 w 1490184"/>
                <a:gd name="connsiteY7" fmla="*/ 3420533 h 6197600"/>
                <a:gd name="connsiteX8" fmla="*/ 11339 w 1490184"/>
                <a:gd name="connsiteY8" fmla="*/ 3815644 h 6197600"/>
                <a:gd name="connsiteX9" fmla="*/ 1490183 w 1490184"/>
                <a:gd name="connsiteY9" fmla="*/ 4402666 h 6197600"/>
                <a:gd name="connsiteX10" fmla="*/ 50 w 1490184"/>
                <a:gd name="connsiteY10" fmla="*/ 4718755 h 6197600"/>
                <a:gd name="connsiteX11" fmla="*/ 1433739 w 1490184"/>
                <a:gd name="connsiteY11" fmla="*/ 5012267 h 6197600"/>
                <a:gd name="connsiteX12" fmla="*/ 858005 w 1490184"/>
                <a:gd name="connsiteY12" fmla="*/ 5226755 h 6197600"/>
                <a:gd name="connsiteX13" fmla="*/ 609650 w 1490184"/>
                <a:gd name="connsiteY13" fmla="*/ 5655733 h 6197600"/>
                <a:gd name="connsiteX14" fmla="*/ 609650 w 1490184"/>
                <a:gd name="connsiteY14" fmla="*/ 6197600 h 6197600"/>
                <a:gd name="connsiteX0" fmla="*/ 11291 w 1522167"/>
                <a:gd name="connsiteY0" fmla="*/ 0 h 6197600"/>
                <a:gd name="connsiteX1" fmla="*/ 1444980 w 1522167"/>
                <a:gd name="connsiteY1" fmla="*/ 417690 h 6197600"/>
                <a:gd name="connsiteX2" fmla="*/ 22580 w 1522167"/>
                <a:gd name="connsiteY2" fmla="*/ 869244 h 6197600"/>
                <a:gd name="connsiteX3" fmla="*/ 1444980 w 1522167"/>
                <a:gd name="connsiteY3" fmla="*/ 1343377 h 6197600"/>
                <a:gd name="connsiteX4" fmla="*/ 2 w 1522167"/>
                <a:gd name="connsiteY4" fmla="*/ 1896532 h 6197600"/>
                <a:gd name="connsiteX5" fmla="*/ 1433691 w 1522167"/>
                <a:gd name="connsiteY5" fmla="*/ 2393244 h 6197600"/>
                <a:gd name="connsiteX6" fmla="*/ 22580 w 1522167"/>
                <a:gd name="connsiteY6" fmla="*/ 2935111 h 6197600"/>
                <a:gd name="connsiteX7" fmla="*/ 1467557 w 1522167"/>
                <a:gd name="connsiteY7" fmla="*/ 3420533 h 6197600"/>
                <a:gd name="connsiteX8" fmla="*/ 11291 w 1522167"/>
                <a:gd name="connsiteY8" fmla="*/ 3815644 h 6197600"/>
                <a:gd name="connsiteX9" fmla="*/ 1490135 w 1522167"/>
                <a:gd name="connsiteY9" fmla="*/ 4402666 h 6197600"/>
                <a:gd name="connsiteX10" fmla="*/ 2 w 1522167"/>
                <a:gd name="connsiteY10" fmla="*/ 4718755 h 6197600"/>
                <a:gd name="connsiteX11" fmla="*/ 1501424 w 1522167"/>
                <a:gd name="connsiteY11" fmla="*/ 5249334 h 6197600"/>
                <a:gd name="connsiteX12" fmla="*/ 857957 w 1522167"/>
                <a:gd name="connsiteY12" fmla="*/ 5226755 h 6197600"/>
                <a:gd name="connsiteX13" fmla="*/ 609602 w 1522167"/>
                <a:gd name="connsiteY13" fmla="*/ 5655733 h 6197600"/>
                <a:gd name="connsiteX14" fmla="*/ 609602 w 1522167"/>
                <a:gd name="connsiteY14" fmla="*/ 6197600 h 6197600"/>
                <a:gd name="connsiteX0" fmla="*/ 11291 w 1500130"/>
                <a:gd name="connsiteY0" fmla="*/ 0 h 6197600"/>
                <a:gd name="connsiteX1" fmla="*/ 1444980 w 1500130"/>
                <a:gd name="connsiteY1" fmla="*/ 417690 h 6197600"/>
                <a:gd name="connsiteX2" fmla="*/ 22580 w 1500130"/>
                <a:gd name="connsiteY2" fmla="*/ 869244 h 6197600"/>
                <a:gd name="connsiteX3" fmla="*/ 1444980 w 1500130"/>
                <a:gd name="connsiteY3" fmla="*/ 1343377 h 6197600"/>
                <a:gd name="connsiteX4" fmla="*/ 2 w 1500130"/>
                <a:gd name="connsiteY4" fmla="*/ 1896532 h 6197600"/>
                <a:gd name="connsiteX5" fmla="*/ 1433691 w 1500130"/>
                <a:gd name="connsiteY5" fmla="*/ 2393244 h 6197600"/>
                <a:gd name="connsiteX6" fmla="*/ 22580 w 1500130"/>
                <a:gd name="connsiteY6" fmla="*/ 2935111 h 6197600"/>
                <a:gd name="connsiteX7" fmla="*/ 1467557 w 1500130"/>
                <a:gd name="connsiteY7" fmla="*/ 3420533 h 6197600"/>
                <a:gd name="connsiteX8" fmla="*/ 11291 w 1500130"/>
                <a:gd name="connsiteY8" fmla="*/ 3815644 h 6197600"/>
                <a:gd name="connsiteX9" fmla="*/ 1490135 w 1500130"/>
                <a:gd name="connsiteY9" fmla="*/ 4402666 h 6197600"/>
                <a:gd name="connsiteX10" fmla="*/ 2 w 1500130"/>
                <a:gd name="connsiteY10" fmla="*/ 4718755 h 6197600"/>
                <a:gd name="connsiteX11" fmla="*/ 1478847 w 1500130"/>
                <a:gd name="connsiteY11" fmla="*/ 5204178 h 6197600"/>
                <a:gd name="connsiteX12" fmla="*/ 857957 w 1500130"/>
                <a:gd name="connsiteY12" fmla="*/ 5226755 h 6197600"/>
                <a:gd name="connsiteX13" fmla="*/ 609602 w 1500130"/>
                <a:gd name="connsiteY13" fmla="*/ 5655733 h 6197600"/>
                <a:gd name="connsiteX14" fmla="*/ 609602 w 1500130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57987 w 1490166"/>
                <a:gd name="connsiteY12" fmla="*/ 52267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0 w 1490165"/>
                <a:gd name="connsiteY0" fmla="*/ 0 h 6197600"/>
                <a:gd name="connsiteX1" fmla="*/ 1445009 w 1490165"/>
                <a:gd name="connsiteY1" fmla="*/ 417690 h 6197600"/>
                <a:gd name="connsiteX2" fmla="*/ 22609 w 1490165"/>
                <a:gd name="connsiteY2" fmla="*/ 869244 h 6197600"/>
                <a:gd name="connsiteX3" fmla="*/ 1445009 w 1490165"/>
                <a:gd name="connsiteY3" fmla="*/ 1343377 h 6197600"/>
                <a:gd name="connsiteX4" fmla="*/ 31 w 1490165"/>
                <a:gd name="connsiteY4" fmla="*/ 1896532 h 6197600"/>
                <a:gd name="connsiteX5" fmla="*/ 1433720 w 1490165"/>
                <a:gd name="connsiteY5" fmla="*/ 2393244 h 6197600"/>
                <a:gd name="connsiteX6" fmla="*/ 22609 w 1490165"/>
                <a:gd name="connsiteY6" fmla="*/ 2935111 h 6197600"/>
                <a:gd name="connsiteX7" fmla="*/ 1467586 w 1490165"/>
                <a:gd name="connsiteY7" fmla="*/ 3420533 h 6197600"/>
                <a:gd name="connsiteX8" fmla="*/ 11320 w 1490165"/>
                <a:gd name="connsiteY8" fmla="*/ 3815644 h 6197600"/>
                <a:gd name="connsiteX9" fmla="*/ 1490164 w 1490165"/>
                <a:gd name="connsiteY9" fmla="*/ 4402666 h 6197600"/>
                <a:gd name="connsiteX10" fmla="*/ 31 w 1490165"/>
                <a:gd name="connsiteY10" fmla="*/ 4718755 h 6197600"/>
                <a:gd name="connsiteX11" fmla="*/ 1445009 w 1490165"/>
                <a:gd name="connsiteY11" fmla="*/ 5192890 h 6197600"/>
                <a:gd name="connsiteX12" fmla="*/ 857986 w 1490165"/>
                <a:gd name="connsiteY12" fmla="*/ 5226755 h 6197600"/>
                <a:gd name="connsiteX13" fmla="*/ 609631 w 1490165"/>
                <a:gd name="connsiteY13" fmla="*/ 5655733 h 6197600"/>
                <a:gd name="connsiteX14" fmla="*/ 609631 w 1490165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54788 w 1490166"/>
                <a:gd name="connsiteY13" fmla="*/ 5870222 h 6197600"/>
                <a:gd name="connsiteX14" fmla="*/ 609632 w 1490166"/>
                <a:gd name="connsiteY14" fmla="*/ 6197600 h 6197600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54788 w 1490166"/>
                <a:gd name="connsiteY13" fmla="*/ 5870222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54788 w 1490166"/>
                <a:gd name="connsiteY13" fmla="*/ 5791199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982164 w 1490166"/>
                <a:gd name="connsiteY12" fmla="*/ 5486399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32 w 1490166"/>
                <a:gd name="connsiteY4" fmla="*/ 1896532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806221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32 w 1490166"/>
                <a:gd name="connsiteY6" fmla="*/ 2777067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292 w 1477165"/>
                <a:gd name="connsiteY0" fmla="*/ 0 h 6705601"/>
                <a:gd name="connsiteX1" fmla="*/ 1444981 w 1477165"/>
                <a:gd name="connsiteY1" fmla="*/ 417690 h 6705601"/>
                <a:gd name="connsiteX2" fmla="*/ 22581 w 1477165"/>
                <a:gd name="connsiteY2" fmla="*/ 869244 h 6705601"/>
                <a:gd name="connsiteX3" fmla="*/ 1444981 w 1477165"/>
                <a:gd name="connsiteY3" fmla="*/ 1343377 h 6705601"/>
                <a:gd name="connsiteX4" fmla="*/ 11292 w 1477165"/>
                <a:gd name="connsiteY4" fmla="*/ 1783643 h 6705601"/>
                <a:gd name="connsiteX5" fmla="*/ 1456269 w 1477165"/>
                <a:gd name="connsiteY5" fmla="*/ 2291644 h 6705601"/>
                <a:gd name="connsiteX6" fmla="*/ 3 w 1477165"/>
                <a:gd name="connsiteY6" fmla="*/ 2777067 h 6705601"/>
                <a:gd name="connsiteX7" fmla="*/ 1444980 w 1477165"/>
                <a:gd name="connsiteY7" fmla="*/ 3262489 h 6705601"/>
                <a:gd name="connsiteX8" fmla="*/ 11292 w 1477165"/>
                <a:gd name="connsiteY8" fmla="*/ 3815644 h 6705601"/>
                <a:gd name="connsiteX9" fmla="*/ 1456270 w 1477165"/>
                <a:gd name="connsiteY9" fmla="*/ 4233332 h 6705601"/>
                <a:gd name="connsiteX10" fmla="*/ 3 w 1477165"/>
                <a:gd name="connsiteY10" fmla="*/ 4718755 h 6705601"/>
                <a:gd name="connsiteX11" fmla="*/ 1444981 w 1477165"/>
                <a:gd name="connsiteY11" fmla="*/ 5192890 h 6705601"/>
                <a:gd name="connsiteX12" fmla="*/ 982135 w 1477165"/>
                <a:gd name="connsiteY12" fmla="*/ 5486399 h 6705601"/>
                <a:gd name="connsiteX13" fmla="*/ 733782 w 1477165"/>
                <a:gd name="connsiteY13" fmla="*/ 5813777 h 6705601"/>
                <a:gd name="connsiteX14" fmla="*/ 688625 w 1477165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718755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639733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66371" h="6649157">
                  <a:moveTo>
                    <a:pt x="22586" y="0"/>
                  </a:moveTo>
                  <a:cubicBezTo>
                    <a:pt x="812807" y="115711"/>
                    <a:pt x="1444986" y="225779"/>
                    <a:pt x="1444986" y="361246"/>
                  </a:cubicBezTo>
                  <a:cubicBezTo>
                    <a:pt x="1444986" y="496713"/>
                    <a:pt x="22586" y="658519"/>
                    <a:pt x="22586" y="812800"/>
                  </a:cubicBezTo>
                  <a:cubicBezTo>
                    <a:pt x="22586" y="967081"/>
                    <a:pt x="1446868" y="1115718"/>
                    <a:pt x="1444986" y="1286933"/>
                  </a:cubicBezTo>
                  <a:cubicBezTo>
                    <a:pt x="1443105" y="1458148"/>
                    <a:pt x="9416" y="1569155"/>
                    <a:pt x="11297" y="1727199"/>
                  </a:cubicBezTo>
                  <a:cubicBezTo>
                    <a:pt x="13178" y="1885243"/>
                    <a:pt x="1454393" y="2112904"/>
                    <a:pt x="1456274" y="2235200"/>
                  </a:cubicBezTo>
                  <a:cubicBezTo>
                    <a:pt x="1458156" y="2357496"/>
                    <a:pt x="1889" y="2558816"/>
                    <a:pt x="8" y="2720623"/>
                  </a:cubicBezTo>
                  <a:cubicBezTo>
                    <a:pt x="-1873" y="2882430"/>
                    <a:pt x="1443104" y="3032949"/>
                    <a:pt x="1444985" y="3206045"/>
                  </a:cubicBezTo>
                  <a:cubicBezTo>
                    <a:pt x="1446866" y="3379141"/>
                    <a:pt x="9415" y="3597393"/>
                    <a:pt x="11297" y="3759200"/>
                  </a:cubicBezTo>
                  <a:cubicBezTo>
                    <a:pt x="13179" y="3921007"/>
                    <a:pt x="1458156" y="4039540"/>
                    <a:pt x="1456275" y="4176888"/>
                  </a:cubicBezTo>
                  <a:cubicBezTo>
                    <a:pt x="1454394" y="4314236"/>
                    <a:pt x="3771" y="4440296"/>
                    <a:pt x="8" y="4583289"/>
                  </a:cubicBezTo>
                  <a:cubicBezTo>
                    <a:pt x="-3755" y="4726282"/>
                    <a:pt x="1270008" y="4893735"/>
                    <a:pt x="1433697" y="5034846"/>
                  </a:cubicBezTo>
                  <a:cubicBezTo>
                    <a:pt x="1597386" y="5175957"/>
                    <a:pt x="1098792" y="5309541"/>
                    <a:pt x="982140" y="5429955"/>
                  </a:cubicBezTo>
                  <a:cubicBezTo>
                    <a:pt x="865488" y="5550369"/>
                    <a:pt x="782705" y="5554133"/>
                    <a:pt x="733787" y="5757333"/>
                  </a:cubicBezTo>
                  <a:cubicBezTo>
                    <a:pt x="684869" y="5960533"/>
                    <a:pt x="667933" y="6459127"/>
                    <a:pt x="688630" y="6649157"/>
                  </a:cubicBezTo>
                </a:path>
              </a:pathLst>
            </a:cu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27" name="テキスト ボックス 126"/>
            <p:cNvSpPr txBox="1"/>
            <p:nvPr/>
          </p:nvSpPr>
          <p:spPr>
            <a:xfrm>
              <a:off x="858159" y="2111532"/>
              <a:ext cx="517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0</a:t>
              </a:r>
              <a:endParaRPr kumimoji="1" lang="ja-JP" altLang="en-US" dirty="0"/>
            </a:p>
          </p:txBody>
        </p:sp>
        <p:sp>
          <p:nvSpPr>
            <p:cNvPr id="142" name="フリーフォーム 141"/>
            <p:cNvSpPr/>
            <p:nvPr/>
          </p:nvSpPr>
          <p:spPr>
            <a:xfrm flipH="1">
              <a:off x="1387992" y="2088290"/>
              <a:ext cx="79305" cy="504529"/>
            </a:xfrm>
            <a:custGeom>
              <a:avLst/>
              <a:gdLst>
                <a:gd name="connsiteX0" fmla="*/ 11296 w 1478851"/>
                <a:gd name="connsiteY0" fmla="*/ 0 h 6197600"/>
                <a:gd name="connsiteX1" fmla="*/ 1478851 w 1478851"/>
                <a:gd name="connsiteY1" fmla="*/ 666044 h 6197600"/>
                <a:gd name="connsiteX2" fmla="*/ 11296 w 1478851"/>
                <a:gd name="connsiteY2" fmla="*/ 1253067 h 6197600"/>
                <a:gd name="connsiteX3" fmla="*/ 1433696 w 1478851"/>
                <a:gd name="connsiteY3" fmla="*/ 1919111 h 6197600"/>
                <a:gd name="connsiteX4" fmla="*/ 7 w 1478851"/>
                <a:gd name="connsiteY4" fmla="*/ 2280355 h 6197600"/>
                <a:gd name="connsiteX5" fmla="*/ 1456273 w 1478851"/>
                <a:gd name="connsiteY5" fmla="*/ 2675467 h 6197600"/>
                <a:gd name="connsiteX6" fmla="*/ 11296 w 1478851"/>
                <a:gd name="connsiteY6" fmla="*/ 3014133 h 6197600"/>
                <a:gd name="connsiteX7" fmla="*/ 1467562 w 1478851"/>
                <a:gd name="connsiteY7" fmla="*/ 3420533 h 6197600"/>
                <a:gd name="connsiteX8" fmla="*/ 11296 w 1478851"/>
                <a:gd name="connsiteY8" fmla="*/ 3702755 h 6197600"/>
                <a:gd name="connsiteX9" fmla="*/ 1444985 w 1478851"/>
                <a:gd name="connsiteY9" fmla="*/ 4165600 h 6197600"/>
                <a:gd name="connsiteX10" fmla="*/ 11296 w 1478851"/>
                <a:gd name="connsiteY10" fmla="*/ 4436533 h 6197600"/>
                <a:gd name="connsiteX11" fmla="*/ 1433696 w 1478851"/>
                <a:gd name="connsiteY11" fmla="*/ 5012267 h 6197600"/>
                <a:gd name="connsiteX12" fmla="*/ 857962 w 1478851"/>
                <a:gd name="connsiteY12" fmla="*/ 5226755 h 6197600"/>
                <a:gd name="connsiteX13" fmla="*/ 609607 w 1478851"/>
                <a:gd name="connsiteY13" fmla="*/ 5655733 h 6197600"/>
                <a:gd name="connsiteX14" fmla="*/ 609607 w 1478851"/>
                <a:gd name="connsiteY14" fmla="*/ 6197600 h 6197600"/>
                <a:gd name="connsiteX0" fmla="*/ 11296 w 1478852"/>
                <a:gd name="connsiteY0" fmla="*/ 0 h 6197600"/>
                <a:gd name="connsiteX1" fmla="*/ 1478851 w 1478852"/>
                <a:gd name="connsiteY1" fmla="*/ 666044 h 6197600"/>
                <a:gd name="connsiteX2" fmla="*/ 22585 w 1478852"/>
                <a:gd name="connsiteY2" fmla="*/ 1038578 h 6197600"/>
                <a:gd name="connsiteX3" fmla="*/ 1433696 w 1478852"/>
                <a:gd name="connsiteY3" fmla="*/ 1919111 h 6197600"/>
                <a:gd name="connsiteX4" fmla="*/ 7 w 1478852"/>
                <a:gd name="connsiteY4" fmla="*/ 2280355 h 6197600"/>
                <a:gd name="connsiteX5" fmla="*/ 1456273 w 1478852"/>
                <a:gd name="connsiteY5" fmla="*/ 2675467 h 6197600"/>
                <a:gd name="connsiteX6" fmla="*/ 11296 w 1478852"/>
                <a:gd name="connsiteY6" fmla="*/ 3014133 h 6197600"/>
                <a:gd name="connsiteX7" fmla="*/ 1467562 w 1478852"/>
                <a:gd name="connsiteY7" fmla="*/ 3420533 h 6197600"/>
                <a:gd name="connsiteX8" fmla="*/ 11296 w 1478852"/>
                <a:gd name="connsiteY8" fmla="*/ 3702755 h 6197600"/>
                <a:gd name="connsiteX9" fmla="*/ 1444985 w 1478852"/>
                <a:gd name="connsiteY9" fmla="*/ 4165600 h 6197600"/>
                <a:gd name="connsiteX10" fmla="*/ 11296 w 1478852"/>
                <a:gd name="connsiteY10" fmla="*/ 4436533 h 6197600"/>
                <a:gd name="connsiteX11" fmla="*/ 1433696 w 1478852"/>
                <a:gd name="connsiteY11" fmla="*/ 5012267 h 6197600"/>
                <a:gd name="connsiteX12" fmla="*/ 857962 w 1478852"/>
                <a:gd name="connsiteY12" fmla="*/ 5226755 h 6197600"/>
                <a:gd name="connsiteX13" fmla="*/ 609607 w 1478852"/>
                <a:gd name="connsiteY13" fmla="*/ 5655733 h 6197600"/>
                <a:gd name="connsiteX14" fmla="*/ 609607 w 1478852"/>
                <a:gd name="connsiteY14" fmla="*/ 6197600 h 6197600"/>
                <a:gd name="connsiteX0" fmla="*/ 11291 w 1478847"/>
                <a:gd name="connsiteY0" fmla="*/ 0 h 6197600"/>
                <a:gd name="connsiteX1" fmla="*/ 1478846 w 1478847"/>
                <a:gd name="connsiteY1" fmla="*/ 666044 h 6197600"/>
                <a:gd name="connsiteX2" fmla="*/ 22580 w 1478847"/>
                <a:gd name="connsiteY2" fmla="*/ 1038578 h 6197600"/>
                <a:gd name="connsiteX3" fmla="*/ 1467558 w 1478847"/>
                <a:gd name="connsiteY3" fmla="*/ 1648178 h 6197600"/>
                <a:gd name="connsiteX4" fmla="*/ 2 w 1478847"/>
                <a:gd name="connsiteY4" fmla="*/ 2280355 h 6197600"/>
                <a:gd name="connsiteX5" fmla="*/ 1456268 w 1478847"/>
                <a:gd name="connsiteY5" fmla="*/ 2675467 h 6197600"/>
                <a:gd name="connsiteX6" fmla="*/ 11291 w 1478847"/>
                <a:gd name="connsiteY6" fmla="*/ 3014133 h 6197600"/>
                <a:gd name="connsiteX7" fmla="*/ 1467557 w 1478847"/>
                <a:gd name="connsiteY7" fmla="*/ 3420533 h 6197600"/>
                <a:gd name="connsiteX8" fmla="*/ 11291 w 1478847"/>
                <a:gd name="connsiteY8" fmla="*/ 3702755 h 6197600"/>
                <a:gd name="connsiteX9" fmla="*/ 1444980 w 1478847"/>
                <a:gd name="connsiteY9" fmla="*/ 4165600 h 6197600"/>
                <a:gd name="connsiteX10" fmla="*/ 11291 w 1478847"/>
                <a:gd name="connsiteY10" fmla="*/ 4436533 h 6197600"/>
                <a:gd name="connsiteX11" fmla="*/ 1433691 w 1478847"/>
                <a:gd name="connsiteY11" fmla="*/ 5012267 h 6197600"/>
                <a:gd name="connsiteX12" fmla="*/ 857957 w 1478847"/>
                <a:gd name="connsiteY12" fmla="*/ 5226755 h 6197600"/>
                <a:gd name="connsiteX13" fmla="*/ 609602 w 1478847"/>
                <a:gd name="connsiteY13" fmla="*/ 5655733 h 6197600"/>
                <a:gd name="connsiteX14" fmla="*/ 609602 w 1478847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56275 w 1467564"/>
                <a:gd name="connsiteY3" fmla="*/ 1648178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4289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44986 w 1456274"/>
                <a:gd name="connsiteY3" fmla="*/ 1535289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33697 w 1456274"/>
                <a:gd name="connsiteY3" fmla="*/ 1343377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56267 w 1467556"/>
                <a:gd name="connsiteY5" fmla="*/ 2675467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702755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815644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90134"/>
                <a:gd name="connsiteY0" fmla="*/ 0 h 6197600"/>
                <a:gd name="connsiteX1" fmla="*/ 1444979 w 1490134"/>
                <a:gd name="connsiteY1" fmla="*/ 417690 h 6197600"/>
                <a:gd name="connsiteX2" fmla="*/ 22579 w 1490134"/>
                <a:gd name="connsiteY2" fmla="*/ 869244 h 6197600"/>
                <a:gd name="connsiteX3" fmla="*/ 1444979 w 1490134"/>
                <a:gd name="connsiteY3" fmla="*/ 1343377 h 6197600"/>
                <a:gd name="connsiteX4" fmla="*/ 1 w 1490134"/>
                <a:gd name="connsiteY4" fmla="*/ 1896532 h 6197600"/>
                <a:gd name="connsiteX5" fmla="*/ 1433690 w 1490134"/>
                <a:gd name="connsiteY5" fmla="*/ 2393244 h 6197600"/>
                <a:gd name="connsiteX6" fmla="*/ 22579 w 1490134"/>
                <a:gd name="connsiteY6" fmla="*/ 2935111 h 6197600"/>
                <a:gd name="connsiteX7" fmla="*/ 1467556 w 1490134"/>
                <a:gd name="connsiteY7" fmla="*/ 3420533 h 6197600"/>
                <a:gd name="connsiteX8" fmla="*/ 11290 w 1490134"/>
                <a:gd name="connsiteY8" fmla="*/ 3815644 h 6197600"/>
                <a:gd name="connsiteX9" fmla="*/ 1490134 w 1490134"/>
                <a:gd name="connsiteY9" fmla="*/ 4402666 h 6197600"/>
                <a:gd name="connsiteX10" fmla="*/ 11290 w 1490134"/>
                <a:gd name="connsiteY10" fmla="*/ 4436533 h 6197600"/>
                <a:gd name="connsiteX11" fmla="*/ 1433690 w 1490134"/>
                <a:gd name="connsiteY11" fmla="*/ 5012267 h 6197600"/>
                <a:gd name="connsiteX12" fmla="*/ 857956 w 1490134"/>
                <a:gd name="connsiteY12" fmla="*/ 5226755 h 6197600"/>
                <a:gd name="connsiteX13" fmla="*/ 609601 w 1490134"/>
                <a:gd name="connsiteY13" fmla="*/ 5655733 h 6197600"/>
                <a:gd name="connsiteX14" fmla="*/ 609601 w 1490134"/>
                <a:gd name="connsiteY14" fmla="*/ 6197600 h 6197600"/>
                <a:gd name="connsiteX0" fmla="*/ 11339 w 1490184"/>
                <a:gd name="connsiteY0" fmla="*/ 0 h 6197600"/>
                <a:gd name="connsiteX1" fmla="*/ 1445028 w 1490184"/>
                <a:gd name="connsiteY1" fmla="*/ 417690 h 6197600"/>
                <a:gd name="connsiteX2" fmla="*/ 22628 w 1490184"/>
                <a:gd name="connsiteY2" fmla="*/ 869244 h 6197600"/>
                <a:gd name="connsiteX3" fmla="*/ 1445028 w 1490184"/>
                <a:gd name="connsiteY3" fmla="*/ 1343377 h 6197600"/>
                <a:gd name="connsiteX4" fmla="*/ 50 w 1490184"/>
                <a:gd name="connsiteY4" fmla="*/ 1896532 h 6197600"/>
                <a:gd name="connsiteX5" fmla="*/ 1433739 w 1490184"/>
                <a:gd name="connsiteY5" fmla="*/ 2393244 h 6197600"/>
                <a:gd name="connsiteX6" fmla="*/ 22628 w 1490184"/>
                <a:gd name="connsiteY6" fmla="*/ 2935111 h 6197600"/>
                <a:gd name="connsiteX7" fmla="*/ 1467605 w 1490184"/>
                <a:gd name="connsiteY7" fmla="*/ 3420533 h 6197600"/>
                <a:gd name="connsiteX8" fmla="*/ 11339 w 1490184"/>
                <a:gd name="connsiteY8" fmla="*/ 3815644 h 6197600"/>
                <a:gd name="connsiteX9" fmla="*/ 1490183 w 1490184"/>
                <a:gd name="connsiteY9" fmla="*/ 4402666 h 6197600"/>
                <a:gd name="connsiteX10" fmla="*/ 50 w 1490184"/>
                <a:gd name="connsiteY10" fmla="*/ 4718755 h 6197600"/>
                <a:gd name="connsiteX11" fmla="*/ 1433739 w 1490184"/>
                <a:gd name="connsiteY11" fmla="*/ 5012267 h 6197600"/>
                <a:gd name="connsiteX12" fmla="*/ 858005 w 1490184"/>
                <a:gd name="connsiteY12" fmla="*/ 5226755 h 6197600"/>
                <a:gd name="connsiteX13" fmla="*/ 609650 w 1490184"/>
                <a:gd name="connsiteY13" fmla="*/ 5655733 h 6197600"/>
                <a:gd name="connsiteX14" fmla="*/ 609650 w 1490184"/>
                <a:gd name="connsiteY14" fmla="*/ 6197600 h 6197600"/>
                <a:gd name="connsiteX0" fmla="*/ 11291 w 1522167"/>
                <a:gd name="connsiteY0" fmla="*/ 0 h 6197600"/>
                <a:gd name="connsiteX1" fmla="*/ 1444980 w 1522167"/>
                <a:gd name="connsiteY1" fmla="*/ 417690 h 6197600"/>
                <a:gd name="connsiteX2" fmla="*/ 22580 w 1522167"/>
                <a:gd name="connsiteY2" fmla="*/ 869244 h 6197600"/>
                <a:gd name="connsiteX3" fmla="*/ 1444980 w 1522167"/>
                <a:gd name="connsiteY3" fmla="*/ 1343377 h 6197600"/>
                <a:gd name="connsiteX4" fmla="*/ 2 w 1522167"/>
                <a:gd name="connsiteY4" fmla="*/ 1896532 h 6197600"/>
                <a:gd name="connsiteX5" fmla="*/ 1433691 w 1522167"/>
                <a:gd name="connsiteY5" fmla="*/ 2393244 h 6197600"/>
                <a:gd name="connsiteX6" fmla="*/ 22580 w 1522167"/>
                <a:gd name="connsiteY6" fmla="*/ 2935111 h 6197600"/>
                <a:gd name="connsiteX7" fmla="*/ 1467557 w 1522167"/>
                <a:gd name="connsiteY7" fmla="*/ 3420533 h 6197600"/>
                <a:gd name="connsiteX8" fmla="*/ 11291 w 1522167"/>
                <a:gd name="connsiteY8" fmla="*/ 3815644 h 6197600"/>
                <a:gd name="connsiteX9" fmla="*/ 1490135 w 1522167"/>
                <a:gd name="connsiteY9" fmla="*/ 4402666 h 6197600"/>
                <a:gd name="connsiteX10" fmla="*/ 2 w 1522167"/>
                <a:gd name="connsiteY10" fmla="*/ 4718755 h 6197600"/>
                <a:gd name="connsiteX11" fmla="*/ 1501424 w 1522167"/>
                <a:gd name="connsiteY11" fmla="*/ 5249334 h 6197600"/>
                <a:gd name="connsiteX12" fmla="*/ 857957 w 1522167"/>
                <a:gd name="connsiteY12" fmla="*/ 5226755 h 6197600"/>
                <a:gd name="connsiteX13" fmla="*/ 609602 w 1522167"/>
                <a:gd name="connsiteY13" fmla="*/ 5655733 h 6197600"/>
                <a:gd name="connsiteX14" fmla="*/ 609602 w 1522167"/>
                <a:gd name="connsiteY14" fmla="*/ 6197600 h 6197600"/>
                <a:gd name="connsiteX0" fmla="*/ 11291 w 1500130"/>
                <a:gd name="connsiteY0" fmla="*/ 0 h 6197600"/>
                <a:gd name="connsiteX1" fmla="*/ 1444980 w 1500130"/>
                <a:gd name="connsiteY1" fmla="*/ 417690 h 6197600"/>
                <a:gd name="connsiteX2" fmla="*/ 22580 w 1500130"/>
                <a:gd name="connsiteY2" fmla="*/ 869244 h 6197600"/>
                <a:gd name="connsiteX3" fmla="*/ 1444980 w 1500130"/>
                <a:gd name="connsiteY3" fmla="*/ 1343377 h 6197600"/>
                <a:gd name="connsiteX4" fmla="*/ 2 w 1500130"/>
                <a:gd name="connsiteY4" fmla="*/ 1896532 h 6197600"/>
                <a:gd name="connsiteX5" fmla="*/ 1433691 w 1500130"/>
                <a:gd name="connsiteY5" fmla="*/ 2393244 h 6197600"/>
                <a:gd name="connsiteX6" fmla="*/ 22580 w 1500130"/>
                <a:gd name="connsiteY6" fmla="*/ 2935111 h 6197600"/>
                <a:gd name="connsiteX7" fmla="*/ 1467557 w 1500130"/>
                <a:gd name="connsiteY7" fmla="*/ 3420533 h 6197600"/>
                <a:gd name="connsiteX8" fmla="*/ 11291 w 1500130"/>
                <a:gd name="connsiteY8" fmla="*/ 3815644 h 6197600"/>
                <a:gd name="connsiteX9" fmla="*/ 1490135 w 1500130"/>
                <a:gd name="connsiteY9" fmla="*/ 4402666 h 6197600"/>
                <a:gd name="connsiteX10" fmla="*/ 2 w 1500130"/>
                <a:gd name="connsiteY10" fmla="*/ 4718755 h 6197600"/>
                <a:gd name="connsiteX11" fmla="*/ 1478847 w 1500130"/>
                <a:gd name="connsiteY11" fmla="*/ 5204178 h 6197600"/>
                <a:gd name="connsiteX12" fmla="*/ 857957 w 1500130"/>
                <a:gd name="connsiteY12" fmla="*/ 5226755 h 6197600"/>
                <a:gd name="connsiteX13" fmla="*/ 609602 w 1500130"/>
                <a:gd name="connsiteY13" fmla="*/ 5655733 h 6197600"/>
                <a:gd name="connsiteX14" fmla="*/ 609602 w 1500130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57987 w 1490166"/>
                <a:gd name="connsiteY12" fmla="*/ 52267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0 w 1490165"/>
                <a:gd name="connsiteY0" fmla="*/ 0 h 6197600"/>
                <a:gd name="connsiteX1" fmla="*/ 1445009 w 1490165"/>
                <a:gd name="connsiteY1" fmla="*/ 417690 h 6197600"/>
                <a:gd name="connsiteX2" fmla="*/ 22609 w 1490165"/>
                <a:gd name="connsiteY2" fmla="*/ 869244 h 6197600"/>
                <a:gd name="connsiteX3" fmla="*/ 1445009 w 1490165"/>
                <a:gd name="connsiteY3" fmla="*/ 1343377 h 6197600"/>
                <a:gd name="connsiteX4" fmla="*/ 31 w 1490165"/>
                <a:gd name="connsiteY4" fmla="*/ 1896532 h 6197600"/>
                <a:gd name="connsiteX5" fmla="*/ 1433720 w 1490165"/>
                <a:gd name="connsiteY5" fmla="*/ 2393244 h 6197600"/>
                <a:gd name="connsiteX6" fmla="*/ 22609 w 1490165"/>
                <a:gd name="connsiteY6" fmla="*/ 2935111 h 6197600"/>
                <a:gd name="connsiteX7" fmla="*/ 1467586 w 1490165"/>
                <a:gd name="connsiteY7" fmla="*/ 3420533 h 6197600"/>
                <a:gd name="connsiteX8" fmla="*/ 11320 w 1490165"/>
                <a:gd name="connsiteY8" fmla="*/ 3815644 h 6197600"/>
                <a:gd name="connsiteX9" fmla="*/ 1490164 w 1490165"/>
                <a:gd name="connsiteY9" fmla="*/ 4402666 h 6197600"/>
                <a:gd name="connsiteX10" fmla="*/ 31 w 1490165"/>
                <a:gd name="connsiteY10" fmla="*/ 4718755 h 6197600"/>
                <a:gd name="connsiteX11" fmla="*/ 1445009 w 1490165"/>
                <a:gd name="connsiteY11" fmla="*/ 5192890 h 6197600"/>
                <a:gd name="connsiteX12" fmla="*/ 857986 w 1490165"/>
                <a:gd name="connsiteY12" fmla="*/ 5226755 h 6197600"/>
                <a:gd name="connsiteX13" fmla="*/ 609631 w 1490165"/>
                <a:gd name="connsiteY13" fmla="*/ 5655733 h 6197600"/>
                <a:gd name="connsiteX14" fmla="*/ 609631 w 1490165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54788 w 1490166"/>
                <a:gd name="connsiteY13" fmla="*/ 5870222 h 6197600"/>
                <a:gd name="connsiteX14" fmla="*/ 609632 w 1490166"/>
                <a:gd name="connsiteY14" fmla="*/ 6197600 h 6197600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54788 w 1490166"/>
                <a:gd name="connsiteY13" fmla="*/ 5870222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54788 w 1490166"/>
                <a:gd name="connsiteY13" fmla="*/ 5791199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982164 w 1490166"/>
                <a:gd name="connsiteY12" fmla="*/ 5486399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32 w 1490166"/>
                <a:gd name="connsiteY4" fmla="*/ 1896532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806221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32 w 1490166"/>
                <a:gd name="connsiteY6" fmla="*/ 2777067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292 w 1477165"/>
                <a:gd name="connsiteY0" fmla="*/ 0 h 6705601"/>
                <a:gd name="connsiteX1" fmla="*/ 1444981 w 1477165"/>
                <a:gd name="connsiteY1" fmla="*/ 417690 h 6705601"/>
                <a:gd name="connsiteX2" fmla="*/ 22581 w 1477165"/>
                <a:gd name="connsiteY2" fmla="*/ 869244 h 6705601"/>
                <a:gd name="connsiteX3" fmla="*/ 1444981 w 1477165"/>
                <a:gd name="connsiteY3" fmla="*/ 1343377 h 6705601"/>
                <a:gd name="connsiteX4" fmla="*/ 11292 w 1477165"/>
                <a:gd name="connsiteY4" fmla="*/ 1783643 h 6705601"/>
                <a:gd name="connsiteX5" fmla="*/ 1456269 w 1477165"/>
                <a:gd name="connsiteY5" fmla="*/ 2291644 h 6705601"/>
                <a:gd name="connsiteX6" fmla="*/ 3 w 1477165"/>
                <a:gd name="connsiteY6" fmla="*/ 2777067 h 6705601"/>
                <a:gd name="connsiteX7" fmla="*/ 1444980 w 1477165"/>
                <a:gd name="connsiteY7" fmla="*/ 3262489 h 6705601"/>
                <a:gd name="connsiteX8" fmla="*/ 11292 w 1477165"/>
                <a:gd name="connsiteY8" fmla="*/ 3815644 h 6705601"/>
                <a:gd name="connsiteX9" fmla="*/ 1456270 w 1477165"/>
                <a:gd name="connsiteY9" fmla="*/ 4233332 h 6705601"/>
                <a:gd name="connsiteX10" fmla="*/ 3 w 1477165"/>
                <a:gd name="connsiteY10" fmla="*/ 4718755 h 6705601"/>
                <a:gd name="connsiteX11" fmla="*/ 1444981 w 1477165"/>
                <a:gd name="connsiteY11" fmla="*/ 5192890 h 6705601"/>
                <a:gd name="connsiteX12" fmla="*/ 982135 w 1477165"/>
                <a:gd name="connsiteY12" fmla="*/ 5486399 h 6705601"/>
                <a:gd name="connsiteX13" fmla="*/ 733782 w 1477165"/>
                <a:gd name="connsiteY13" fmla="*/ 5813777 h 6705601"/>
                <a:gd name="connsiteX14" fmla="*/ 688625 w 1477165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718755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639733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66371" h="6649157">
                  <a:moveTo>
                    <a:pt x="22586" y="0"/>
                  </a:moveTo>
                  <a:cubicBezTo>
                    <a:pt x="812807" y="115711"/>
                    <a:pt x="1444986" y="225779"/>
                    <a:pt x="1444986" y="361246"/>
                  </a:cubicBezTo>
                  <a:cubicBezTo>
                    <a:pt x="1444986" y="496713"/>
                    <a:pt x="22586" y="658519"/>
                    <a:pt x="22586" y="812800"/>
                  </a:cubicBezTo>
                  <a:cubicBezTo>
                    <a:pt x="22586" y="967081"/>
                    <a:pt x="1446868" y="1115718"/>
                    <a:pt x="1444986" y="1286933"/>
                  </a:cubicBezTo>
                  <a:cubicBezTo>
                    <a:pt x="1443105" y="1458148"/>
                    <a:pt x="9416" y="1569155"/>
                    <a:pt x="11297" y="1727199"/>
                  </a:cubicBezTo>
                  <a:cubicBezTo>
                    <a:pt x="13178" y="1885243"/>
                    <a:pt x="1454393" y="2112904"/>
                    <a:pt x="1456274" y="2235200"/>
                  </a:cubicBezTo>
                  <a:cubicBezTo>
                    <a:pt x="1458156" y="2357496"/>
                    <a:pt x="1889" y="2558816"/>
                    <a:pt x="8" y="2720623"/>
                  </a:cubicBezTo>
                  <a:cubicBezTo>
                    <a:pt x="-1873" y="2882430"/>
                    <a:pt x="1443104" y="3032949"/>
                    <a:pt x="1444985" y="3206045"/>
                  </a:cubicBezTo>
                  <a:cubicBezTo>
                    <a:pt x="1446866" y="3379141"/>
                    <a:pt x="9415" y="3597393"/>
                    <a:pt x="11297" y="3759200"/>
                  </a:cubicBezTo>
                  <a:cubicBezTo>
                    <a:pt x="13179" y="3921007"/>
                    <a:pt x="1458156" y="4039540"/>
                    <a:pt x="1456275" y="4176888"/>
                  </a:cubicBezTo>
                  <a:cubicBezTo>
                    <a:pt x="1454394" y="4314236"/>
                    <a:pt x="3771" y="4440296"/>
                    <a:pt x="8" y="4583289"/>
                  </a:cubicBezTo>
                  <a:cubicBezTo>
                    <a:pt x="-3755" y="4726282"/>
                    <a:pt x="1270008" y="4893735"/>
                    <a:pt x="1433697" y="5034846"/>
                  </a:cubicBezTo>
                  <a:cubicBezTo>
                    <a:pt x="1597386" y="5175957"/>
                    <a:pt x="1098792" y="5309541"/>
                    <a:pt x="982140" y="5429955"/>
                  </a:cubicBezTo>
                  <a:cubicBezTo>
                    <a:pt x="865488" y="5550369"/>
                    <a:pt x="782705" y="5554133"/>
                    <a:pt x="733787" y="5757333"/>
                  </a:cubicBezTo>
                  <a:cubicBezTo>
                    <a:pt x="684869" y="5960533"/>
                    <a:pt x="667933" y="6459127"/>
                    <a:pt x="688630" y="6649157"/>
                  </a:cubicBezTo>
                </a:path>
              </a:pathLst>
            </a:cu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43" name="テキスト ボックス 142"/>
            <p:cNvSpPr txBox="1"/>
            <p:nvPr/>
          </p:nvSpPr>
          <p:spPr>
            <a:xfrm>
              <a:off x="1428249" y="2105886"/>
              <a:ext cx="517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/>
                <a:t>1</a:t>
              </a:r>
              <a:endParaRPr kumimoji="1" lang="ja-JP" altLang="en-US" dirty="0"/>
            </a:p>
          </p:txBody>
        </p:sp>
        <p:sp>
          <p:nvSpPr>
            <p:cNvPr id="144" name="フリーフォーム 143"/>
            <p:cNvSpPr/>
            <p:nvPr/>
          </p:nvSpPr>
          <p:spPr>
            <a:xfrm flipH="1">
              <a:off x="1958897" y="2083306"/>
              <a:ext cx="79305" cy="504529"/>
            </a:xfrm>
            <a:custGeom>
              <a:avLst/>
              <a:gdLst>
                <a:gd name="connsiteX0" fmla="*/ 11296 w 1478851"/>
                <a:gd name="connsiteY0" fmla="*/ 0 h 6197600"/>
                <a:gd name="connsiteX1" fmla="*/ 1478851 w 1478851"/>
                <a:gd name="connsiteY1" fmla="*/ 666044 h 6197600"/>
                <a:gd name="connsiteX2" fmla="*/ 11296 w 1478851"/>
                <a:gd name="connsiteY2" fmla="*/ 1253067 h 6197600"/>
                <a:gd name="connsiteX3" fmla="*/ 1433696 w 1478851"/>
                <a:gd name="connsiteY3" fmla="*/ 1919111 h 6197600"/>
                <a:gd name="connsiteX4" fmla="*/ 7 w 1478851"/>
                <a:gd name="connsiteY4" fmla="*/ 2280355 h 6197600"/>
                <a:gd name="connsiteX5" fmla="*/ 1456273 w 1478851"/>
                <a:gd name="connsiteY5" fmla="*/ 2675467 h 6197600"/>
                <a:gd name="connsiteX6" fmla="*/ 11296 w 1478851"/>
                <a:gd name="connsiteY6" fmla="*/ 3014133 h 6197600"/>
                <a:gd name="connsiteX7" fmla="*/ 1467562 w 1478851"/>
                <a:gd name="connsiteY7" fmla="*/ 3420533 h 6197600"/>
                <a:gd name="connsiteX8" fmla="*/ 11296 w 1478851"/>
                <a:gd name="connsiteY8" fmla="*/ 3702755 h 6197600"/>
                <a:gd name="connsiteX9" fmla="*/ 1444985 w 1478851"/>
                <a:gd name="connsiteY9" fmla="*/ 4165600 h 6197600"/>
                <a:gd name="connsiteX10" fmla="*/ 11296 w 1478851"/>
                <a:gd name="connsiteY10" fmla="*/ 4436533 h 6197600"/>
                <a:gd name="connsiteX11" fmla="*/ 1433696 w 1478851"/>
                <a:gd name="connsiteY11" fmla="*/ 5012267 h 6197600"/>
                <a:gd name="connsiteX12" fmla="*/ 857962 w 1478851"/>
                <a:gd name="connsiteY12" fmla="*/ 5226755 h 6197600"/>
                <a:gd name="connsiteX13" fmla="*/ 609607 w 1478851"/>
                <a:gd name="connsiteY13" fmla="*/ 5655733 h 6197600"/>
                <a:gd name="connsiteX14" fmla="*/ 609607 w 1478851"/>
                <a:gd name="connsiteY14" fmla="*/ 6197600 h 6197600"/>
                <a:gd name="connsiteX0" fmla="*/ 11296 w 1478852"/>
                <a:gd name="connsiteY0" fmla="*/ 0 h 6197600"/>
                <a:gd name="connsiteX1" fmla="*/ 1478851 w 1478852"/>
                <a:gd name="connsiteY1" fmla="*/ 666044 h 6197600"/>
                <a:gd name="connsiteX2" fmla="*/ 22585 w 1478852"/>
                <a:gd name="connsiteY2" fmla="*/ 1038578 h 6197600"/>
                <a:gd name="connsiteX3" fmla="*/ 1433696 w 1478852"/>
                <a:gd name="connsiteY3" fmla="*/ 1919111 h 6197600"/>
                <a:gd name="connsiteX4" fmla="*/ 7 w 1478852"/>
                <a:gd name="connsiteY4" fmla="*/ 2280355 h 6197600"/>
                <a:gd name="connsiteX5" fmla="*/ 1456273 w 1478852"/>
                <a:gd name="connsiteY5" fmla="*/ 2675467 h 6197600"/>
                <a:gd name="connsiteX6" fmla="*/ 11296 w 1478852"/>
                <a:gd name="connsiteY6" fmla="*/ 3014133 h 6197600"/>
                <a:gd name="connsiteX7" fmla="*/ 1467562 w 1478852"/>
                <a:gd name="connsiteY7" fmla="*/ 3420533 h 6197600"/>
                <a:gd name="connsiteX8" fmla="*/ 11296 w 1478852"/>
                <a:gd name="connsiteY8" fmla="*/ 3702755 h 6197600"/>
                <a:gd name="connsiteX9" fmla="*/ 1444985 w 1478852"/>
                <a:gd name="connsiteY9" fmla="*/ 4165600 h 6197600"/>
                <a:gd name="connsiteX10" fmla="*/ 11296 w 1478852"/>
                <a:gd name="connsiteY10" fmla="*/ 4436533 h 6197600"/>
                <a:gd name="connsiteX11" fmla="*/ 1433696 w 1478852"/>
                <a:gd name="connsiteY11" fmla="*/ 5012267 h 6197600"/>
                <a:gd name="connsiteX12" fmla="*/ 857962 w 1478852"/>
                <a:gd name="connsiteY12" fmla="*/ 5226755 h 6197600"/>
                <a:gd name="connsiteX13" fmla="*/ 609607 w 1478852"/>
                <a:gd name="connsiteY13" fmla="*/ 5655733 h 6197600"/>
                <a:gd name="connsiteX14" fmla="*/ 609607 w 1478852"/>
                <a:gd name="connsiteY14" fmla="*/ 6197600 h 6197600"/>
                <a:gd name="connsiteX0" fmla="*/ 11291 w 1478847"/>
                <a:gd name="connsiteY0" fmla="*/ 0 h 6197600"/>
                <a:gd name="connsiteX1" fmla="*/ 1478846 w 1478847"/>
                <a:gd name="connsiteY1" fmla="*/ 666044 h 6197600"/>
                <a:gd name="connsiteX2" fmla="*/ 22580 w 1478847"/>
                <a:gd name="connsiteY2" fmla="*/ 1038578 h 6197600"/>
                <a:gd name="connsiteX3" fmla="*/ 1467558 w 1478847"/>
                <a:gd name="connsiteY3" fmla="*/ 1648178 h 6197600"/>
                <a:gd name="connsiteX4" fmla="*/ 2 w 1478847"/>
                <a:gd name="connsiteY4" fmla="*/ 2280355 h 6197600"/>
                <a:gd name="connsiteX5" fmla="*/ 1456268 w 1478847"/>
                <a:gd name="connsiteY5" fmla="*/ 2675467 h 6197600"/>
                <a:gd name="connsiteX6" fmla="*/ 11291 w 1478847"/>
                <a:gd name="connsiteY6" fmla="*/ 3014133 h 6197600"/>
                <a:gd name="connsiteX7" fmla="*/ 1467557 w 1478847"/>
                <a:gd name="connsiteY7" fmla="*/ 3420533 h 6197600"/>
                <a:gd name="connsiteX8" fmla="*/ 11291 w 1478847"/>
                <a:gd name="connsiteY8" fmla="*/ 3702755 h 6197600"/>
                <a:gd name="connsiteX9" fmla="*/ 1444980 w 1478847"/>
                <a:gd name="connsiteY9" fmla="*/ 4165600 h 6197600"/>
                <a:gd name="connsiteX10" fmla="*/ 11291 w 1478847"/>
                <a:gd name="connsiteY10" fmla="*/ 4436533 h 6197600"/>
                <a:gd name="connsiteX11" fmla="*/ 1433691 w 1478847"/>
                <a:gd name="connsiteY11" fmla="*/ 5012267 h 6197600"/>
                <a:gd name="connsiteX12" fmla="*/ 857957 w 1478847"/>
                <a:gd name="connsiteY12" fmla="*/ 5226755 h 6197600"/>
                <a:gd name="connsiteX13" fmla="*/ 609602 w 1478847"/>
                <a:gd name="connsiteY13" fmla="*/ 5655733 h 6197600"/>
                <a:gd name="connsiteX14" fmla="*/ 609602 w 1478847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56275 w 1467564"/>
                <a:gd name="connsiteY3" fmla="*/ 1648178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4289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44986 w 1456274"/>
                <a:gd name="connsiteY3" fmla="*/ 1535289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33697 w 1456274"/>
                <a:gd name="connsiteY3" fmla="*/ 1343377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56267 w 1467556"/>
                <a:gd name="connsiteY5" fmla="*/ 2675467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702755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815644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90134"/>
                <a:gd name="connsiteY0" fmla="*/ 0 h 6197600"/>
                <a:gd name="connsiteX1" fmla="*/ 1444979 w 1490134"/>
                <a:gd name="connsiteY1" fmla="*/ 417690 h 6197600"/>
                <a:gd name="connsiteX2" fmla="*/ 22579 w 1490134"/>
                <a:gd name="connsiteY2" fmla="*/ 869244 h 6197600"/>
                <a:gd name="connsiteX3" fmla="*/ 1444979 w 1490134"/>
                <a:gd name="connsiteY3" fmla="*/ 1343377 h 6197600"/>
                <a:gd name="connsiteX4" fmla="*/ 1 w 1490134"/>
                <a:gd name="connsiteY4" fmla="*/ 1896532 h 6197600"/>
                <a:gd name="connsiteX5" fmla="*/ 1433690 w 1490134"/>
                <a:gd name="connsiteY5" fmla="*/ 2393244 h 6197600"/>
                <a:gd name="connsiteX6" fmla="*/ 22579 w 1490134"/>
                <a:gd name="connsiteY6" fmla="*/ 2935111 h 6197600"/>
                <a:gd name="connsiteX7" fmla="*/ 1467556 w 1490134"/>
                <a:gd name="connsiteY7" fmla="*/ 3420533 h 6197600"/>
                <a:gd name="connsiteX8" fmla="*/ 11290 w 1490134"/>
                <a:gd name="connsiteY8" fmla="*/ 3815644 h 6197600"/>
                <a:gd name="connsiteX9" fmla="*/ 1490134 w 1490134"/>
                <a:gd name="connsiteY9" fmla="*/ 4402666 h 6197600"/>
                <a:gd name="connsiteX10" fmla="*/ 11290 w 1490134"/>
                <a:gd name="connsiteY10" fmla="*/ 4436533 h 6197600"/>
                <a:gd name="connsiteX11" fmla="*/ 1433690 w 1490134"/>
                <a:gd name="connsiteY11" fmla="*/ 5012267 h 6197600"/>
                <a:gd name="connsiteX12" fmla="*/ 857956 w 1490134"/>
                <a:gd name="connsiteY12" fmla="*/ 5226755 h 6197600"/>
                <a:gd name="connsiteX13" fmla="*/ 609601 w 1490134"/>
                <a:gd name="connsiteY13" fmla="*/ 5655733 h 6197600"/>
                <a:gd name="connsiteX14" fmla="*/ 609601 w 1490134"/>
                <a:gd name="connsiteY14" fmla="*/ 6197600 h 6197600"/>
                <a:gd name="connsiteX0" fmla="*/ 11339 w 1490184"/>
                <a:gd name="connsiteY0" fmla="*/ 0 h 6197600"/>
                <a:gd name="connsiteX1" fmla="*/ 1445028 w 1490184"/>
                <a:gd name="connsiteY1" fmla="*/ 417690 h 6197600"/>
                <a:gd name="connsiteX2" fmla="*/ 22628 w 1490184"/>
                <a:gd name="connsiteY2" fmla="*/ 869244 h 6197600"/>
                <a:gd name="connsiteX3" fmla="*/ 1445028 w 1490184"/>
                <a:gd name="connsiteY3" fmla="*/ 1343377 h 6197600"/>
                <a:gd name="connsiteX4" fmla="*/ 50 w 1490184"/>
                <a:gd name="connsiteY4" fmla="*/ 1896532 h 6197600"/>
                <a:gd name="connsiteX5" fmla="*/ 1433739 w 1490184"/>
                <a:gd name="connsiteY5" fmla="*/ 2393244 h 6197600"/>
                <a:gd name="connsiteX6" fmla="*/ 22628 w 1490184"/>
                <a:gd name="connsiteY6" fmla="*/ 2935111 h 6197600"/>
                <a:gd name="connsiteX7" fmla="*/ 1467605 w 1490184"/>
                <a:gd name="connsiteY7" fmla="*/ 3420533 h 6197600"/>
                <a:gd name="connsiteX8" fmla="*/ 11339 w 1490184"/>
                <a:gd name="connsiteY8" fmla="*/ 3815644 h 6197600"/>
                <a:gd name="connsiteX9" fmla="*/ 1490183 w 1490184"/>
                <a:gd name="connsiteY9" fmla="*/ 4402666 h 6197600"/>
                <a:gd name="connsiteX10" fmla="*/ 50 w 1490184"/>
                <a:gd name="connsiteY10" fmla="*/ 4718755 h 6197600"/>
                <a:gd name="connsiteX11" fmla="*/ 1433739 w 1490184"/>
                <a:gd name="connsiteY11" fmla="*/ 5012267 h 6197600"/>
                <a:gd name="connsiteX12" fmla="*/ 858005 w 1490184"/>
                <a:gd name="connsiteY12" fmla="*/ 5226755 h 6197600"/>
                <a:gd name="connsiteX13" fmla="*/ 609650 w 1490184"/>
                <a:gd name="connsiteY13" fmla="*/ 5655733 h 6197600"/>
                <a:gd name="connsiteX14" fmla="*/ 609650 w 1490184"/>
                <a:gd name="connsiteY14" fmla="*/ 6197600 h 6197600"/>
                <a:gd name="connsiteX0" fmla="*/ 11291 w 1522167"/>
                <a:gd name="connsiteY0" fmla="*/ 0 h 6197600"/>
                <a:gd name="connsiteX1" fmla="*/ 1444980 w 1522167"/>
                <a:gd name="connsiteY1" fmla="*/ 417690 h 6197600"/>
                <a:gd name="connsiteX2" fmla="*/ 22580 w 1522167"/>
                <a:gd name="connsiteY2" fmla="*/ 869244 h 6197600"/>
                <a:gd name="connsiteX3" fmla="*/ 1444980 w 1522167"/>
                <a:gd name="connsiteY3" fmla="*/ 1343377 h 6197600"/>
                <a:gd name="connsiteX4" fmla="*/ 2 w 1522167"/>
                <a:gd name="connsiteY4" fmla="*/ 1896532 h 6197600"/>
                <a:gd name="connsiteX5" fmla="*/ 1433691 w 1522167"/>
                <a:gd name="connsiteY5" fmla="*/ 2393244 h 6197600"/>
                <a:gd name="connsiteX6" fmla="*/ 22580 w 1522167"/>
                <a:gd name="connsiteY6" fmla="*/ 2935111 h 6197600"/>
                <a:gd name="connsiteX7" fmla="*/ 1467557 w 1522167"/>
                <a:gd name="connsiteY7" fmla="*/ 3420533 h 6197600"/>
                <a:gd name="connsiteX8" fmla="*/ 11291 w 1522167"/>
                <a:gd name="connsiteY8" fmla="*/ 3815644 h 6197600"/>
                <a:gd name="connsiteX9" fmla="*/ 1490135 w 1522167"/>
                <a:gd name="connsiteY9" fmla="*/ 4402666 h 6197600"/>
                <a:gd name="connsiteX10" fmla="*/ 2 w 1522167"/>
                <a:gd name="connsiteY10" fmla="*/ 4718755 h 6197600"/>
                <a:gd name="connsiteX11" fmla="*/ 1501424 w 1522167"/>
                <a:gd name="connsiteY11" fmla="*/ 5249334 h 6197600"/>
                <a:gd name="connsiteX12" fmla="*/ 857957 w 1522167"/>
                <a:gd name="connsiteY12" fmla="*/ 5226755 h 6197600"/>
                <a:gd name="connsiteX13" fmla="*/ 609602 w 1522167"/>
                <a:gd name="connsiteY13" fmla="*/ 5655733 h 6197600"/>
                <a:gd name="connsiteX14" fmla="*/ 609602 w 1522167"/>
                <a:gd name="connsiteY14" fmla="*/ 6197600 h 6197600"/>
                <a:gd name="connsiteX0" fmla="*/ 11291 w 1500130"/>
                <a:gd name="connsiteY0" fmla="*/ 0 h 6197600"/>
                <a:gd name="connsiteX1" fmla="*/ 1444980 w 1500130"/>
                <a:gd name="connsiteY1" fmla="*/ 417690 h 6197600"/>
                <a:gd name="connsiteX2" fmla="*/ 22580 w 1500130"/>
                <a:gd name="connsiteY2" fmla="*/ 869244 h 6197600"/>
                <a:gd name="connsiteX3" fmla="*/ 1444980 w 1500130"/>
                <a:gd name="connsiteY3" fmla="*/ 1343377 h 6197600"/>
                <a:gd name="connsiteX4" fmla="*/ 2 w 1500130"/>
                <a:gd name="connsiteY4" fmla="*/ 1896532 h 6197600"/>
                <a:gd name="connsiteX5" fmla="*/ 1433691 w 1500130"/>
                <a:gd name="connsiteY5" fmla="*/ 2393244 h 6197600"/>
                <a:gd name="connsiteX6" fmla="*/ 22580 w 1500130"/>
                <a:gd name="connsiteY6" fmla="*/ 2935111 h 6197600"/>
                <a:gd name="connsiteX7" fmla="*/ 1467557 w 1500130"/>
                <a:gd name="connsiteY7" fmla="*/ 3420533 h 6197600"/>
                <a:gd name="connsiteX8" fmla="*/ 11291 w 1500130"/>
                <a:gd name="connsiteY8" fmla="*/ 3815644 h 6197600"/>
                <a:gd name="connsiteX9" fmla="*/ 1490135 w 1500130"/>
                <a:gd name="connsiteY9" fmla="*/ 4402666 h 6197600"/>
                <a:gd name="connsiteX10" fmla="*/ 2 w 1500130"/>
                <a:gd name="connsiteY10" fmla="*/ 4718755 h 6197600"/>
                <a:gd name="connsiteX11" fmla="*/ 1478847 w 1500130"/>
                <a:gd name="connsiteY11" fmla="*/ 5204178 h 6197600"/>
                <a:gd name="connsiteX12" fmla="*/ 857957 w 1500130"/>
                <a:gd name="connsiteY12" fmla="*/ 5226755 h 6197600"/>
                <a:gd name="connsiteX13" fmla="*/ 609602 w 1500130"/>
                <a:gd name="connsiteY13" fmla="*/ 5655733 h 6197600"/>
                <a:gd name="connsiteX14" fmla="*/ 609602 w 1500130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57987 w 1490166"/>
                <a:gd name="connsiteY12" fmla="*/ 52267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0 w 1490165"/>
                <a:gd name="connsiteY0" fmla="*/ 0 h 6197600"/>
                <a:gd name="connsiteX1" fmla="*/ 1445009 w 1490165"/>
                <a:gd name="connsiteY1" fmla="*/ 417690 h 6197600"/>
                <a:gd name="connsiteX2" fmla="*/ 22609 w 1490165"/>
                <a:gd name="connsiteY2" fmla="*/ 869244 h 6197600"/>
                <a:gd name="connsiteX3" fmla="*/ 1445009 w 1490165"/>
                <a:gd name="connsiteY3" fmla="*/ 1343377 h 6197600"/>
                <a:gd name="connsiteX4" fmla="*/ 31 w 1490165"/>
                <a:gd name="connsiteY4" fmla="*/ 1896532 h 6197600"/>
                <a:gd name="connsiteX5" fmla="*/ 1433720 w 1490165"/>
                <a:gd name="connsiteY5" fmla="*/ 2393244 h 6197600"/>
                <a:gd name="connsiteX6" fmla="*/ 22609 w 1490165"/>
                <a:gd name="connsiteY6" fmla="*/ 2935111 h 6197600"/>
                <a:gd name="connsiteX7" fmla="*/ 1467586 w 1490165"/>
                <a:gd name="connsiteY7" fmla="*/ 3420533 h 6197600"/>
                <a:gd name="connsiteX8" fmla="*/ 11320 w 1490165"/>
                <a:gd name="connsiteY8" fmla="*/ 3815644 h 6197600"/>
                <a:gd name="connsiteX9" fmla="*/ 1490164 w 1490165"/>
                <a:gd name="connsiteY9" fmla="*/ 4402666 h 6197600"/>
                <a:gd name="connsiteX10" fmla="*/ 31 w 1490165"/>
                <a:gd name="connsiteY10" fmla="*/ 4718755 h 6197600"/>
                <a:gd name="connsiteX11" fmla="*/ 1445009 w 1490165"/>
                <a:gd name="connsiteY11" fmla="*/ 5192890 h 6197600"/>
                <a:gd name="connsiteX12" fmla="*/ 857986 w 1490165"/>
                <a:gd name="connsiteY12" fmla="*/ 5226755 h 6197600"/>
                <a:gd name="connsiteX13" fmla="*/ 609631 w 1490165"/>
                <a:gd name="connsiteY13" fmla="*/ 5655733 h 6197600"/>
                <a:gd name="connsiteX14" fmla="*/ 609631 w 1490165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54788 w 1490166"/>
                <a:gd name="connsiteY13" fmla="*/ 5870222 h 6197600"/>
                <a:gd name="connsiteX14" fmla="*/ 609632 w 1490166"/>
                <a:gd name="connsiteY14" fmla="*/ 6197600 h 6197600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54788 w 1490166"/>
                <a:gd name="connsiteY13" fmla="*/ 5870222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54788 w 1490166"/>
                <a:gd name="connsiteY13" fmla="*/ 5791199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982164 w 1490166"/>
                <a:gd name="connsiteY12" fmla="*/ 5486399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32 w 1490166"/>
                <a:gd name="connsiteY4" fmla="*/ 1896532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806221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32 w 1490166"/>
                <a:gd name="connsiteY6" fmla="*/ 2777067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292 w 1477165"/>
                <a:gd name="connsiteY0" fmla="*/ 0 h 6705601"/>
                <a:gd name="connsiteX1" fmla="*/ 1444981 w 1477165"/>
                <a:gd name="connsiteY1" fmla="*/ 417690 h 6705601"/>
                <a:gd name="connsiteX2" fmla="*/ 22581 w 1477165"/>
                <a:gd name="connsiteY2" fmla="*/ 869244 h 6705601"/>
                <a:gd name="connsiteX3" fmla="*/ 1444981 w 1477165"/>
                <a:gd name="connsiteY3" fmla="*/ 1343377 h 6705601"/>
                <a:gd name="connsiteX4" fmla="*/ 11292 w 1477165"/>
                <a:gd name="connsiteY4" fmla="*/ 1783643 h 6705601"/>
                <a:gd name="connsiteX5" fmla="*/ 1456269 w 1477165"/>
                <a:gd name="connsiteY5" fmla="*/ 2291644 h 6705601"/>
                <a:gd name="connsiteX6" fmla="*/ 3 w 1477165"/>
                <a:gd name="connsiteY6" fmla="*/ 2777067 h 6705601"/>
                <a:gd name="connsiteX7" fmla="*/ 1444980 w 1477165"/>
                <a:gd name="connsiteY7" fmla="*/ 3262489 h 6705601"/>
                <a:gd name="connsiteX8" fmla="*/ 11292 w 1477165"/>
                <a:gd name="connsiteY8" fmla="*/ 3815644 h 6705601"/>
                <a:gd name="connsiteX9" fmla="*/ 1456270 w 1477165"/>
                <a:gd name="connsiteY9" fmla="*/ 4233332 h 6705601"/>
                <a:gd name="connsiteX10" fmla="*/ 3 w 1477165"/>
                <a:gd name="connsiteY10" fmla="*/ 4718755 h 6705601"/>
                <a:gd name="connsiteX11" fmla="*/ 1444981 w 1477165"/>
                <a:gd name="connsiteY11" fmla="*/ 5192890 h 6705601"/>
                <a:gd name="connsiteX12" fmla="*/ 982135 w 1477165"/>
                <a:gd name="connsiteY12" fmla="*/ 5486399 h 6705601"/>
                <a:gd name="connsiteX13" fmla="*/ 733782 w 1477165"/>
                <a:gd name="connsiteY13" fmla="*/ 5813777 h 6705601"/>
                <a:gd name="connsiteX14" fmla="*/ 688625 w 1477165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718755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639733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66371" h="6649157">
                  <a:moveTo>
                    <a:pt x="22586" y="0"/>
                  </a:moveTo>
                  <a:cubicBezTo>
                    <a:pt x="812807" y="115711"/>
                    <a:pt x="1444986" y="225779"/>
                    <a:pt x="1444986" y="361246"/>
                  </a:cubicBezTo>
                  <a:cubicBezTo>
                    <a:pt x="1444986" y="496713"/>
                    <a:pt x="22586" y="658519"/>
                    <a:pt x="22586" y="812800"/>
                  </a:cubicBezTo>
                  <a:cubicBezTo>
                    <a:pt x="22586" y="967081"/>
                    <a:pt x="1446868" y="1115718"/>
                    <a:pt x="1444986" y="1286933"/>
                  </a:cubicBezTo>
                  <a:cubicBezTo>
                    <a:pt x="1443105" y="1458148"/>
                    <a:pt x="9416" y="1569155"/>
                    <a:pt x="11297" y="1727199"/>
                  </a:cubicBezTo>
                  <a:cubicBezTo>
                    <a:pt x="13178" y="1885243"/>
                    <a:pt x="1454393" y="2112904"/>
                    <a:pt x="1456274" y="2235200"/>
                  </a:cubicBezTo>
                  <a:cubicBezTo>
                    <a:pt x="1458156" y="2357496"/>
                    <a:pt x="1889" y="2558816"/>
                    <a:pt x="8" y="2720623"/>
                  </a:cubicBezTo>
                  <a:cubicBezTo>
                    <a:pt x="-1873" y="2882430"/>
                    <a:pt x="1443104" y="3032949"/>
                    <a:pt x="1444985" y="3206045"/>
                  </a:cubicBezTo>
                  <a:cubicBezTo>
                    <a:pt x="1446866" y="3379141"/>
                    <a:pt x="9415" y="3597393"/>
                    <a:pt x="11297" y="3759200"/>
                  </a:cubicBezTo>
                  <a:cubicBezTo>
                    <a:pt x="13179" y="3921007"/>
                    <a:pt x="1458156" y="4039540"/>
                    <a:pt x="1456275" y="4176888"/>
                  </a:cubicBezTo>
                  <a:cubicBezTo>
                    <a:pt x="1454394" y="4314236"/>
                    <a:pt x="3771" y="4440296"/>
                    <a:pt x="8" y="4583289"/>
                  </a:cubicBezTo>
                  <a:cubicBezTo>
                    <a:pt x="-3755" y="4726282"/>
                    <a:pt x="1270008" y="4893735"/>
                    <a:pt x="1433697" y="5034846"/>
                  </a:cubicBezTo>
                  <a:cubicBezTo>
                    <a:pt x="1597386" y="5175957"/>
                    <a:pt x="1098792" y="5309541"/>
                    <a:pt x="982140" y="5429955"/>
                  </a:cubicBezTo>
                  <a:cubicBezTo>
                    <a:pt x="865488" y="5550369"/>
                    <a:pt x="782705" y="5554133"/>
                    <a:pt x="733787" y="5757333"/>
                  </a:cubicBezTo>
                  <a:cubicBezTo>
                    <a:pt x="684869" y="5960533"/>
                    <a:pt x="667933" y="6459127"/>
                    <a:pt x="688630" y="6649157"/>
                  </a:cubicBezTo>
                </a:path>
              </a:pathLst>
            </a:cu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45" name="テキスト ボックス 144"/>
            <p:cNvSpPr txBox="1"/>
            <p:nvPr/>
          </p:nvSpPr>
          <p:spPr>
            <a:xfrm>
              <a:off x="1999154" y="2100902"/>
              <a:ext cx="517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2</a:t>
              </a:r>
              <a:endParaRPr kumimoji="1" lang="ja-JP" altLang="en-US" dirty="0"/>
            </a:p>
          </p:txBody>
        </p:sp>
        <p:sp>
          <p:nvSpPr>
            <p:cNvPr id="146" name="フリーフォーム 145"/>
            <p:cNvSpPr/>
            <p:nvPr/>
          </p:nvSpPr>
          <p:spPr>
            <a:xfrm flipH="1">
              <a:off x="2492913" y="2077424"/>
              <a:ext cx="79305" cy="504529"/>
            </a:xfrm>
            <a:custGeom>
              <a:avLst/>
              <a:gdLst>
                <a:gd name="connsiteX0" fmla="*/ 11296 w 1478851"/>
                <a:gd name="connsiteY0" fmla="*/ 0 h 6197600"/>
                <a:gd name="connsiteX1" fmla="*/ 1478851 w 1478851"/>
                <a:gd name="connsiteY1" fmla="*/ 666044 h 6197600"/>
                <a:gd name="connsiteX2" fmla="*/ 11296 w 1478851"/>
                <a:gd name="connsiteY2" fmla="*/ 1253067 h 6197600"/>
                <a:gd name="connsiteX3" fmla="*/ 1433696 w 1478851"/>
                <a:gd name="connsiteY3" fmla="*/ 1919111 h 6197600"/>
                <a:gd name="connsiteX4" fmla="*/ 7 w 1478851"/>
                <a:gd name="connsiteY4" fmla="*/ 2280355 h 6197600"/>
                <a:gd name="connsiteX5" fmla="*/ 1456273 w 1478851"/>
                <a:gd name="connsiteY5" fmla="*/ 2675467 h 6197600"/>
                <a:gd name="connsiteX6" fmla="*/ 11296 w 1478851"/>
                <a:gd name="connsiteY6" fmla="*/ 3014133 h 6197600"/>
                <a:gd name="connsiteX7" fmla="*/ 1467562 w 1478851"/>
                <a:gd name="connsiteY7" fmla="*/ 3420533 h 6197600"/>
                <a:gd name="connsiteX8" fmla="*/ 11296 w 1478851"/>
                <a:gd name="connsiteY8" fmla="*/ 3702755 h 6197600"/>
                <a:gd name="connsiteX9" fmla="*/ 1444985 w 1478851"/>
                <a:gd name="connsiteY9" fmla="*/ 4165600 h 6197600"/>
                <a:gd name="connsiteX10" fmla="*/ 11296 w 1478851"/>
                <a:gd name="connsiteY10" fmla="*/ 4436533 h 6197600"/>
                <a:gd name="connsiteX11" fmla="*/ 1433696 w 1478851"/>
                <a:gd name="connsiteY11" fmla="*/ 5012267 h 6197600"/>
                <a:gd name="connsiteX12" fmla="*/ 857962 w 1478851"/>
                <a:gd name="connsiteY12" fmla="*/ 5226755 h 6197600"/>
                <a:gd name="connsiteX13" fmla="*/ 609607 w 1478851"/>
                <a:gd name="connsiteY13" fmla="*/ 5655733 h 6197600"/>
                <a:gd name="connsiteX14" fmla="*/ 609607 w 1478851"/>
                <a:gd name="connsiteY14" fmla="*/ 6197600 h 6197600"/>
                <a:gd name="connsiteX0" fmla="*/ 11296 w 1478852"/>
                <a:gd name="connsiteY0" fmla="*/ 0 h 6197600"/>
                <a:gd name="connsiteX1" fmla="*/ 1478851 w 1478852"/>
                <a:gd name="connsiteY1" fmla="*/ 666044 h 6197600"/>
                <a:gd name="connsiteX2" fmla="*/ 22585 w 1478852"/>
                <a:gd name="connsiteY2" fmla="*/ 1038578 h 6197600"/>
                <a:gd name="connsiteX3" fmla="*/ 1433696 w 1478852"/>
                <a:gd name="connsiteY3" fmla="*/ 1919111 h 6197600"/>
                <a:gd name="connsiteX4" fmla="*/ 7 w 1478852"/>
                <a:gd name="connsiteY4" fmla="*/ 2280355 h 6197600"/>
                <a:gd name="connsiteX5" fmla="*/ 1456273 w 1478852"/>
                <a:gd name="connsiteY5" fmla="*/ 2675467 h 6197600"/>
                <a:gd name="connsiteX6" fmla="*/ 11296 w 1478852"/>
                <a:gd name="connsiteY6" fmla="*/ 3014133 h 6197600"/>
                <a:gd name="connsiteX7" fmla="*/ 1467562 w 1478852"/>
                <a:gd name="connsiteY7" fmla="*/ 3420533 h 6197600"/>
                <a:gd name="connsiteX8" fmla="*/ 11296 w 1478852"/>
                <a:gd name="connsiteY8" fmla="*/ 3702755 h 6197600"/>
                <a:gd name="connsiteX9" fmla="*/ 1444985 w 1478852"/>
                <a:gd name="connsiteY9" fmla="*/ 4165600 h 6197600"/>
                <a:gd name="connsiteX10" fmla="*/ 11296 w 1478852"/>
                <a:gd name="connsiteY10" fmla="*/ 4436533 h 6197600"/>
                <a:gd name="connsiteX11" fmla="*/ 1433696 w 1478852"/>
                <a:gd name="connsiteY11" fmla="*/ 5012267 h 6197600"/>
                <a:gd name="connsiteX12" fmla="*/ 857962 w 1478852"/>
                <a:gd name="connsiteY12" fmla="*/ 5226755 h 6197600"/>
                <a:gd name="connsiteX13" fmla="*/ 609607 w 1478852"/>
                <a:gd name="connsiteY13" fmla="*/ 5655733 h 6197600"/>
                <a:gd name="connsiteX14" fmla="*/ 609607 w 1478852"/>
                <a:gd name="connsiteY14" fmla="*/ 6197600 h 6197600"/>
                <a:gd name="connsiteX0" fmla="*/ 11291 w 1478847"/>
                <a:gd name="connsiteY0" fmla="*/ 0 h 6197600"/>
                <a:gd name="connsiteX1" fmla="*/ 1478846 w 1478847"/>
                <a:gd name="connsiteY1" fmla="*/ 666044 h 6197600"/>
                <a:gd name="connsiteX2" fmla="*/ 22580 w 1478847"/>
                <a:gd name="connsiteY2" fmla="*/ 1038578 h 6197600"/>
                <a:gd name="connsiteX3" fmla="*/ 1467558 w 1478847"/>
                <a:gd name="connsiteY3" fmla="*/ 1648178 h 6197600"/>
                <a:gd name="connsiteX4" fmla="*/ 2 w 1478847"/>
                <a:gd name="connsiteY4" fmla="*/ 2280355 h 6197600"/>
                <a:gd name="connsiteX5" fmla="*/ 1456268 w 1478847"/>
                <a:gd name="connsiteY5" fmla="*/ 2675467 h 6197600"/>
                <a:gd name="connsiteX6" fmla="*/ 11291 w 1478847"/>
                <a:gd name="connsiteY6" fmla="*/ 3014133 h 6197600"/>
                <a:gd name="connsiteX7" fmla="*/ 1467557 w 1478847"/>
                <a:gd name="connsiteY7" fmla="*/ 3420533 h 6197600"/>
                <a:gd name="connsiteX8" fmla="*/ 11291 w 1478847"/>
                <a:gd name="connsiteY8" fmla="*/ 3702755 h 6197600"/>
                <a:gd name="connsiteX9" fmla="*/ 1444980 w 1478847"/>
                <a:gd name="connsiteY9" fmla="*/ 4165600 h 6197600"/>
                <a:gd name="connsiteX10" fmla="*/ 11291 w 1478847"/>
                <a:gd name="connsiteY10" fmla="*/ 4436533 h 6197600"/>
                <a:gd name="connsiteX11" fmla="*/ 1433691 w 1478847"/>
                <a:gd name="connsiteY11" fmla="*/ 5012267 h 6197600"/>
                <a:gd name="connsiteX12" fmla="*/ 857957 w 1478847"/>
                <a:gd name="connsiteY12" fmla="*/ 5226755 h 6197600"/>
                <a:gd name="connsiteX13" fmla="*/ 609602 w 1478847"/>
                <a:gd name="connsiteY13" fmla="*/ 5655733 h 6197600"/>
                <a:gd name="connsiteX14" fmla="*/ 609602 w 1478847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56275 w 1467564"/>
                <a:gd name="connsiteY3" fmla="*/ 1648178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4289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44986 w 1456274"/>
                <a:gd name="connsiteY3" fmla="*/ 1535289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33697 w 1456274"/>
                <a:gd name="connsiteY3" fmla="*/ 1343377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56267 w 1467556"/>
                <a:gd name="connsiteY5" fmla="*/ 2675467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702755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815644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90134"/>
                <a:gd name="connsiteY0" fmla="*/ 0 h 6197600"/>
                <a:gd name="connsiteX1" fmla="*/ 1444979 w 1490134"/>
                <a:gd name="connsiteY1" fmla="*/ 417690 h 6197600"/>
                <a:gd name="connsiteX2" fmla="*/ 22579 w 1490134"/>
                <a:gd name="connsiteY2" fmla="*/ 869244 h 6197600"/>
                <a:gd name="connsiteX3" fmla="*/ 1444979 w 1490134"/>
                <a:gd name="connsiteY3" fmla="*/ 1343377 h 6197600"/>
                <a:gd name="connsiteX4" fmla="*/ 1 w 1490134"/>
                <a:gd name="connsiteY4" fmla="*/ 1896532 h 6197600"/>
                <a:gd name="connsiteX5" fmla="*/ 1433690 w 1490134"/>
                <a:gd name="connsiteY5" fmla="*/ 2393244 h 6197600"/>
                <a:gd name="connsiteX6" fmla="*/ 22579 w 1490134"/>
                <a:gd name="connsiteY6" fmla="*/ 2935111 h 6197600"/>
                <a:gd name="connsiteX7" fmla="*/ 1467556 w 1490134"/>
                <a:gd name="connsiteY7" fmla="*/ 3420533 h 6197600"/>
                <a:gd name="connsiteX8" fmla="*/ 11290 w 1490134"/>
                <a:gd name="connsiteY8" fmla="*/ 3815644 h 6197600"/>
                <a:gd name="connsiteX9" fmla="*/ 1490134 w 1490134"/>
                <a:gd name="connsiteY9" fmla="*/ 4402666 h 6197600"/>
                <a:gd name="connsiteX10" fmla="*/ 11290 w 1490134"/>
                <a:gd name="connsiteY10" fmla="*/ 4436533 h 6197600"/>
                <a:gd name="connsiteX11" fmla="*/ 1433690 w 1490134"/>
                <a:gd name="connsiteY11" fmla="*/ 5012267 h 6197600"/>
                <a:gd name="connsiteX12" fmla="*/ 857956 w 1490134"/>
                <a:gd name="connsiteY12" fmla="*/ 5226755 h 6197600"/>
                <a:gd name="connsiteX13" fmla="*/ 609601 w 1490134"/>
                <a:gd name="connsiteY13" fmla="*/ 5655733 h 6197600"/>
                <a:gd name="connsiteX14" fmla="*/ 609601 w 1490134"/>
                <a:gd name="connsiteY14" fmla="*/ 6197600 h 6197600"/>
                <a:gd name="connsiteX0" fmla="*/ 11339 w 1490184"/>
                <a:gd name="connsiteY0" fmla="*/ 0 h 6197600"/>
                <a:gd name="connsiteX1" fmla="*/ 1445028 w 1490184"/>
                <a:gd name="connsiteY1" fmla="*/ 417690 h 6197600"/>
                <a:gd name="connsiteX2" fmla="*/ 22628 w 1490184"/>
                <a:gd name="connsiteY2" fmla="*/ 869244 h 6197600"/>
                <a:gd name="connsiteX3" fmla="*/ 1445028 w 1490184"/>
                <a:gd name="connsiteY3" fmla="*/ 1343377 h 6197600"/>
                <a:gd name="connsiteX4" fmla="*/ 50 w 1490184"/>
                <a:gd name="connsiteY4" fmla="*/ 1896532 h 6197600"/>
                <a:gd name="connsiteX5" fmla="*/ 1433739 w 1490184"/>
                <a:gd name="connsiteY5" fmla="*/ 2393244 h 6197600"/>
                <a:gd name="connsiteX6" fmla="*/ 22628 w 1490184"/>
                <a:gd name="connsiteY6" fmla="*/ 2935111 h 6197600"/>
                <a:gd name="connsiteX7" fmla="*/ 1467605 w 1490184"/>
                <a:gd name="connsiteY7" fmla="*/ 3420533 h 6197600"/>
                <a:gd name="connsiteX8" fmla="*/ 11339 w 1490184"/>
                <a:gd name="connsiteY8" fmla="*/ 3815644 h 6197600"/>
                <a:gd name="connsiteX9" fmla="*/ 1490183 w 1490184"/>
                <a:gd name="connsiteY9" fmla="*/ 4402666 h 6197600"/>
                <a:gd name="connsiteX10" fmla="*/ 50 w 1490184"/>
                <a:gd name="connsiteY10" fmla="*/ 4718755 h 6197600"/>
                <a:gd name="connsiteX11" fmla="*/ 1433739 w 1490184"/>
                <a:gd name="connsiteY11" fmla="*/ 5012267 h 6197600"/>
                <a:gd name="connsiteX12" fmla="*/ 858005 w 1490184"/>
                <a:gd name="connsiteY12" fmla="*/ 5226755 h 6197600"/>
                <a:gd name="connsiteX13" fmla="*/ 609650 w 1490184"/>
                <a:gd name="connsiteY13" fmla="*/ 5655733 h 6197600"/>
                <a:gd name="connsiteX14" fmla="*/ 609650 w 1490184"/>
                <a:gd name="connsiteY14" fmla="*/ 6197600 h 6197600"/>
                <a:gd name="connsiteX0" fmla="*/ 11291 w 1522167"/>
                <a:gd name="connsiteY0" fmla="*/ 0 h 6197600"/>
                <a:gd name="connsiteX1" fmla="*/ 1444980 w 1522167"/>
                <a:gd name="connsiteY1" fmla="*/ 417690 h 6197600"/>
                <a:gd name="connsiteX2" fmla="*/ 22580 w 1522167"/>
                <a:gd name="connsiteY2" fmla="*/ 869244 h 6197600"/>
                <a:gd name="connsiteX3" fmla="*/ 1444980 w 1522167"/>
                <a:gd name="connsiteY3" fmla="*/ 1343377 h 6197600"/>
                <a:gd name="connsiteX4" fmla="*/ 2 w 1522167"/>
                <a:gd name="connsiteY4" fmla="*/ 1896532 h 6197600"/>
                <a:gd name="connsiteX5" fmla="*/ 1433691 w 1522167"/>
                <a:gd name="connsiteY5" fmla="*/ 2393244 h 6197600"/>
                <a:gd name="connsiteX6" fmla="*/ 22580 w 1522167"/>
                <a:gd name="connsiteY6" fmla="*/ 2935111 h 6197600"/>
                <a:gd name="connsiteX7" fmla="*/ 1467557 w 1522167"/>
                <a:gd name="connsiteY7" fmla="*/ 3420533 h 6197600"/>
                <a:gd name="connsiteX8" fmla="*/ 11291 w 1522167"/>
                <a:gd name="connsiteY8" fmla="*/ 3815644 h 6197600"/>
                <a:gd name="connsiteX9" fmla="*/ 1490135 w 1522167"/>
                <a:gd name="connsiteY9" fmla="*/ 4402666 h 6197600"/>
                <a:gd name="connsiteX10" fmla="*/ 2 w 1522167"/>
                <a:gd name="connsiteY10" fmla="*/ 4718755 h 6197600"/>
                <a:gd name="connsiteX11" fmla="*/ 1501424 w 1522167"/>
                <a:gd name="connsiteY11" fmla="*/ 5249334 h 6197600"/>
                <a:gd name="connsiteX12" fmla="*/ 857957 w 1522167"/>
                <a:gd name="connsiteY12" fmla="*/ 5226755 h 6197600"/>
                <a:gd name="connsiteX13" fmla="*/ 609602 w 1522167"/>
                <a:gd name="connsiteY13" fmla="*/ 5655733 h 6197600"/>
                <a:gd name="connsiteX14" fmla="*/ 609602 w 1522167"/>
                <a:gd name="connsiteY14" fmla="*/ 6197600 h 6197600"/>
                <a:gd name="connsiteX0" fmla="*/ 11291 w 1500130"/>
                <a:gd name="connsiteY0" fmla="*/ 0 h 6197600"/>
                <a:gd name="connsiteX1" fmla="*/ 1444980 w 1500130"/>
                <a:gd name="connsiteY1" fmla="*/ 417690 h 6197600"/>
                <a:gd name="connsiteX2" fmla="*/ 22580 w 1500130"/>
                <a:gd name="connsiteY2" fmla="*/ 869244 h 6197600"/>
                <a:gd name="connsiteX3" fmla="*/ 1444980 w 1500130"/>
                <a:gd name="connsiteY3" fmla="*/ 1343377 h 6197600"/>
                <a:gd name="connsiteX4" fmla="*/ 2 w 1500130"/>
                <a:gd name="connsiteY4" fmla="*/ 1896532 h 6197600"/>
                <a:gd name="connsiteX5" fmla="*/ 1433691 w 1500130"/>
                <a:gd name="connsiteY5" fmla="*/ 2393244 h 6197600"/>
                <a:gd name="connsiteX6" fmla="*/ 22580 w 1500130"/>
                <a:gd name="connsiteY6" fmla="*/ 2935111 h 6197600"/>
                <a:gd name="connsiteX7" fmla="*/ 1467557 w 1500130"/>
                <a:gd name="connsiteY7" fmla="*/ 3420533 h 6197600"/>
                <a:gd name="connsiteX8" fmla="*/ 11291 w 1500130"/>
                <a:gd name="connsiteY8" fmla="*/ 3815644 h 6197600"/>
                <a:gd name="connsiteX9" fmla="*/ 1490135 w 1500130"/>
                <a:gd name="connsiteY9" fmla="*/ 4402666 h 6197600"/>
                <a:gd name="connsiteX10" fmla="*/ 2 w 1500130"/>
                <a:gd name="connsiteY10" fmla="*/ 4718755 h 6197600"/>
                <a:gd name="connsiteX11" fmla="*/ 1478847 w 1500130"/>
                <a:gd name="connsiteY11" fmla="*/ 5204178 h 6197600"/>
                <a:gd name="connsiteX12" fmla="*/ 857957 w 1500130"/>
                <a:gd name="connsiteY12" fmla="*/ 5226755 h 6197600"/>
                <a:gd name="connsiteX13" fmla="*/ 609602 w 1500130"/>
                <a:gd name="connsiteY13" fmla="*/ 5655733 h 6197600"/>
                <a:gd name="connsiteX14" fmla="*/ 609602 w 1500130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57987 w 1490166"/>
                <a:gd name="connsiteY12" fmla="*/ 52267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0 w 1490165"/>
                <a:gd name="connsiteY0" fmla="*/ 0 h 6197600"/>
                <a:gd name="connsiteX1" fmla="*/ 1445009 w 1490165"/>
                <a:gd name="connsiteY1" fmla="*/ 417690 h 6197600"/>
                <a:gd name="connsiteX2" fmla="*/ 22609 w 1490165"/>
                <a:gd name="connsiteY2" fmla="*/ 869244 h 6197600"/>
                <a:gd name="connsiteX3" fmla="*/ 1445009 w 1490165"/>
                <a:gd name="connsiteY3" fmla="*/ 1343377 h 6197600"/>
                <a:gd name="connsiteX4" fmla="*/ 31 w 1490165"/>
                <a:gd name="connsiteY4" fmla="*/ 1896532 h 6197600"/>
                <a:gd name="connsiteX5" fmla="*/ 1433720 w 1490165"/>
                <a:gd name="connsiteY5" fmla="*/ 2393244 h 6197600"/>
                <a:gd name="connsiteX6" fmla="*/ 22609 w 1490165"/>
                <a:gd name="connsiteY6" fmla="*/ 2935111 h 6197600"/>
                <a:gd name="connsiteX7" fmla="*/ 1467586 w 1490165"/>
                <a:gd name="connsiteY7" fmla="*/ 3420533 h 6197600"/>
                <a:gd name="connsiteX8" fmla="*/ 11320 w 1490165"/>
                <a:gd name="connsiteY8" fmla="*/ 3815644 h 6197600"/>
                <a:gd name="connsiteX9" fmla="*/ 1490164 w 1490165"/>
                <a:gd name="connsiteY9" fmla="*/ 4402666 h 6197600"/>
                <a:gd name="connsiteX10" fmla="*/ 31 w 1490165"/>
                <a:gd name="connsiteY10" fmla="*/ 4718755 h 6197600"/>
                <a:gd name="connsiteX11" fmla="*/ 1445009 w 1490165"/>
                <a:gd name="connsiteY11" fmla="*/ 5192890 h 6197600"/>
                <a:gd name="connsiteX12" fmla="*/ 857986 w 1490165"/>
                <a:gd name="connsiteY12" fmla="*/ 5226755 h 6197600"/>
                <a:gd name="connsiteX13" fmla="*/ 609631 w 1490165"/>
                <a:gd name="connsiteY13" fmla="*/ 5655733 h 6197600"/>
                <a:gd name="connsiteX14" fmla="*/ 609631 w 1490165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54788 w 1490166"/>
                <a:gd name="connsiteY13" fmla="*/ 5870222 h 6197600"/>
                <a:gd name="connsiteX14" fmla="*/ 609632 w 1490166"/>
                <a:gd name="connsiteY14" fmla="*/ 6197600 h 6197600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54788 w 1490166"/>
                <a:gd name="connsiteY13" fmla="*/ 5870222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54788 w 1490166"/>
                <a:gd name="connsiteY13" fmla="*/ 5791199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982164 w 1490166"/>
                <a:gd name="connsiteY12" fmla="*/ 5486399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32 w 1490166"/>
                <a:gd name="connsiteY4" fmla="*/ 1896532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806221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32 w 1490166"/>
                <a:gd name="connsiteY6" fmla="*/ 2777067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292 w 1477165"/>
                <a:gd name="connsiteY0" fmla="*/ 0 h 6705601"/>
                <a:gd name="connsiteX1" fmla="*/ 1444981 w 1477165"/>
                <a:gd name="connsiteY1" fmla="*/ 417690 h 6705601"/>
                <a:gd name="connsiteX2" fmla="*/ 22581 w 1477165"/>
                <a:gd name="connsiteY2" fmla="*/ 869244 h 6705601"/>
                <a:gd name="connsiteX3" fmla="*/ 1444981 w 1477165"/>
                <a:gd name="connsiteY3" fmla="*/ 1343377 h 6705601"/>
                <a:gd name="connsiteX4" fmla="*/ 11292 w 1477165"/>
                <a:gd name="connsiteY4" fmla="*/ 1783643 h 6705601"/>
                <a:gd name="connsiteX5" fmla="*/ 1456269 w 1477165"/>
                <a:gd name="connsiteY5" fmla="*/ 2291644 h 6705601"/>
                <a:gd name="connsiteX6" fmla="*/ 3 w 1477165"/>
                <a:gd name="connsiteY6" fmla="*/ 2777067 h 6705601"/>
                <a:gd name="connsiteX7" fmla="*/ 1444980 w 1477165"/>
                <a:gd name="connsiteY7" fmla="*/ 3262489 h 6705601"/>
                <a:gd name="connsiteX8" fmla="*/ 11292 w 1477165"/>
                <a:gd name="connsiteY8" fmla="*/ 3815644 h 6705601"/>
                <a:gd name="connsiteX9" fmla="*/ 1456270 w 1477165"/>
                <a:gd name="connsiteY9" fmla="*/ 4233332 h 6705601"/>
                <a:gd name="connsiteX10" fmla="*/ 3 w 1477165"/>
                <a:gd name="connsiteY10" fmla="*/ 4718755 h 6705601"/>
                <a:gd name="connsiteX11" fmla="*/ 1444981 w 1477165"/>
                <a:gd name="connsiteY11" fmla="*/ 5192890 h 6705601"/>
                <a:gd name="connsiteX12" fmla="*/ 982135 w 1477165"/>
                <a:gd name="connsiteY12" fmla="*/ 5486399 h 6705601"/>
                <a:gd name="connsiteX13" fmla="*/ 733782 w 1477165"/>
                <a:gd name="connsiteY13" fmla="*/ 5813777 h 6705601"/>
                <a:gd name="connsiteX14" fmla="*/ 688625 w 1477165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718755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639733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66371" h="6649157">
                  <a:moveTo>
                    <a:pt x="22586" y="0"/>
                  </a:moveTo>
                  <a:cubicBezTo>
                    <a:pt x="812807" y="115711"/>
                    <a:pt x="1444986" y="225779"/>
                    <a:pt x="1444986" y="361246"/>
                  </a:cubicBezTo>
                  <a:cubicBezTo>
                    <a:pt x="1444986" y="496713"/>
                    <a:pt x="22586" y="658519"/>
                    <a:pt x="22586" y="812800"/>
                  </a:cubicBezTo>
                  <a:cubicBezTo>
                    <a:pt x="22586" y="967081"/>
                    <a:pt x="1446868" y="1115718"/>
                    <a:pt x="1444986" y="1286933"/>
                  </a:cubicBezTo>
                  <a:cubicBezTo>
                    <a:pt x="1443105" y="1458148"/>
                    <a:pt x="9416" y="1569155"/>
                    <a:pt x="11297" y="1727199"/>
                  </a:cubicBezTo>
                  <a:cubicBezTo>
                    <a:pt x="13178" y="1885243"/>
                    <a:pt x="1454393" y="2112904"/>
                    <a:pt x="1456274" y="2235200"/>
                  </a:cubicBezTo>
                  <a:cubicBezTo>
                    <a:pt x="1458156" y="2357496"/>
                    <a:pt x="1889" y="2558816"/>
                    <a:pt x="8" y="2720623"/>
                  </a:cubicBezTo>
                  <a:cubicBezTo>
                    <a:pt x="-1873" y="2882430"/>
                    <a:pt x="1443104" y="3032949"/>
                    <a:pt x="1444985" y="3206045"/>
                  </a:cubicBezTo>
                  <a:cubicBezTo>
                    <a:pt x="1446866" y="3379141"/>
                    <a:pt x="9415" y="3597393"/>
                    <a:pt x="11297" y="3759200"/>
                  </a:cubicBezTo>
                  <a:cubicBezTo>
                    <a:pt x="13179" y="3921007"/>
                    <a:pt x="1458156" y="4039540"/>
                    <a:pt x="1456275" y="4176888"/>
                  </a:cubicBezTo>
                  <a:cubicBezTo>
                    <a:pt x="1454394" y="4314236"/>
                    <a:pt x="3771" y="4440296"/>
                    <a:pt x="8" y="4583289"/>
                  </a:cubicBezTo>
                  <a:cubicBezTo>
                    <a:pt x="-3755" y="4726282"/>
                    <a:pt x="1270008" y="4893735"/>
                    <a:pt x="1433697" y="5034846"/>
                  </a:cubicBezTo>
                  <a:cubicBezTo>
                    <a:pt x="1597386" y="5175957"/>
                    <a:pt x="1098792" y="5309541"/>
                    <a:pt x="982140" y="5429955"/>
                  </a:cubicBezTo>
                  <a:cubicBezTo>
                    <a:pt x="865488" y="5550369"/>
                    <a:pt x="782705" y="5554133"/>
                    <a:pt x="733787" y="5757333"/>
                  </a:cubicBezTo>
                  <a:cubicBezTo>
                    <a:pt x="684869" y="5960533"/>
                    <a:pt x="667933" y="6459127"/>
                    <a:pt x="688630" y="6649157"/>
                  </a:cubicBezTo>
                </a:path>
              </a:pathLst>
            </a:cu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47" name="テキスト ボックス 146"/>
            <p:cNvSpPr txBox="1"/>
            <p:nvPr/>
          </p:nvSpPr>
          <p:spPr>
            <a:xfrm>
              <a:off x="2533170" y="2095020"/>
              <a:ext cx="517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3</a:t>
              </a:r>
              <a:endParaRPr kumimoji="1" lang="ja-JP" altLang="en-US" dirty="0"/>
            </a:p>
          </p:txBody>
        </p:sp>
        <p:sp>
          <p:nvSpPr>
            <p:cNvPr id="164" name="フリーフォーム 163"/>
            <p:cNvSpPr/>
            <p:nvPr/>
          </p:nvSpPr>
          <p:spPr>
            <a:xfrm flipH="1">
              <a:off x="3066594" y="2072570"/>
              <a:ext cx="79305" cy="504529"/>
            </a:xfrm>
            <a:custGeom>
              <a:avLst/>
              <a:gdLst>
                <a:gd name="connsiteX0" fmla="*/ 11296 w 1478851"/>
                <a:gd name="connsiteY0" fmla="*/ 0 h 6197600"/>
                <a:gd name="connsiteX1" fmla="*/ 1478851 w 1478851"/>
                <a:gd name="connsiteY1" fmla="*/ 666044 h 6197600"/>
                <a:gd name="connsiteX2" fmla="*/ 11296 w 1478851"/>
                <a:gd name="connsiteY2" fmla="*/ 1253067 h 6197600"/>
                <a:gd name="connsiteX3" fmla="*/ 1433696 w 1478851"/>
                <a:gd name="connsiteY3" fmla="*/ 1919111 h 6197600"/>
                <a:gd name="connsiteX4" fmla="*/ 7 w 1478851"/>
                <a:gd name="connsiteY4" fmla="*/ 2280355 h 6197600"/>
                <a:gd name="connsiteX5" fmla="*/ 1456273 w 1478851"/>
                <a:gd name="connsiteY5" fmla="*/ 2675467 h 6197600"/>
                <a:gd name="connsiteX6" fmla="*/ 11296 w 1478851"/>
                <a:gd name="connsiteY6" fmla="*/ 3014133 h 6197600"/>
                <a:gd name="connsiteX7" fmla="*/ 1467562 w 1478851"/>
                <a:gd name="connsiteY7" fmla="*/ 3420533 h 6197600"/>
                <a:gd name="connsiteX8" fmla="*/ 11296 w 1478851"/>
                <a:gd name="connsiteY8" fmla="*/ 3702755 h 6197600"/>
                <a:gd name="connsiteX9" fmla="*/ 1444985 w 1478851"/>
                <a:gd name="connsiteY9" fmla="*/ 4165600 h 6197600"/>
                <a:gd name="connsiteX10" fmla="*/ 11296 w 1478851"/>
                <a:gd name="connsiteY10" fmla="*/ 4436533 h 6197600"/>
                <a:gd name="connsiteX11" fmla="*/ 1433696 w 1478851"/>
                <a:gd name="connsiteY11" fmla="*/ 5012267 h 6197600"/>
                <a:gd name="connsiteX12" fmla="*/ 857962 w 1478851"/>
                <a:gd name="connsiteY12" fmla="*/ 5226755 h 6197600"/>
                <a:gd name="connsiteX13" fmla="*/ 609607 w 1478851"/>
                <a:gd name="connsiteY13" fmla="*/ 5655733 h 6197600"/>
                <a:gd name="connsiteX14" fmla="*/ 609607 w 1478851"/>
                <a:gd name="connsiteY14" fmla="*/ 6197600 h 6197600"/>
                <a:gd name="connsiteX0" fmla="*/ 11296 w 1478852"/>
                <a:gd name="connsiteY0" fmla="*/ 0 h 6197600"/>
                <a:gd name="connsiteX1" fmla="*/ 1478851 w 1478852"/>
                <a:gd name="connsiteY1" fmla="*/ 666044 h 6197600"/>
                <a:gd name="connsiteX2" fmla="*/ 22585 w 1478852"/>
                <a:gd name="connsiteY2" fmla="*/ 1038578 h 6197600"/>
                <a:gd name="connsiteX3" fmla="*/ 1433696 w 1478852"/>
                <a:gd name="connsiteY3" fmla="*/ 1919111 h 6197600"/>
                <a:gd name="connsiteX4" fmla="*/ 7 w 1478852"/>
                <a:gd name="connsiteY4" fmla="*/ 2280355 h 6197600"/>
                <a:gd name="connsiteX5" fmla="*/ 1456273 w 1478852"/>
                <a:gd name="connsiteY5" fmla="*/ 2675467 h 6197600"/>
                <a:gd name="connsiteX6" fmla="*/ 11296 w 1478852"/>
                <a:gd name="connsiteY6" fmla="*/ 3014133 h 6197600"/>
                <a:gd name="connsiteX7" fmla="*/ 1467562 w 1478852"/>
                <a:gd name="connsiteY7" fmla="*/ 3420533 h 6197600"/>
                <a:gd name="connsiteX8" fmla="*/ 11296 w 1478852"/>
                <a:gd name="connsiteY8" fmla="*/ 3702755 h 6197600"/>
                <a:gd name="connsiteX9" fmla="*/ 1444985 w 1478852"/>
                <a:gd name="connsiteY9" fmla="*/ 4165600 h 6197600"/>
                <a:gd name="connsiteX10" fmla="*/ 11296 w 1478852"/>
                <a:gd name="connsiteY10" fmla="*/ 4436533 h 6197600"/>
                <a:gd name="connsiteX11" fmla="*/ 1433696 w 1478852"/>
                <a:gd name="connsiteY11" fmla="*/ 5012267 h 6197600"/>
                <a:gd name="connsiteX12" fmla="*/ 857962 w 1478852"/>
                <a:gd name="connsiteY12" fmla="*/ 5226755 h 6197600"/>
                <a:gd name="connsiteX13" fmla="*/ 609607 w 1478852"/>
                <a:gd name="connsiteY13" fmla="*/ 5655733 h 6197600"/>
                <a:gd name="connsiteX14" fmla="*/ 609607 w 1478852"/>
                <a:gd name="connsiteY14" fmla="*/ 6197600 h 6197600"/>
                <a:gd name="connsiteX0" fmla="*/ 11291 w 1478847"/>
                <a:gd name="connsiteY0" fmla="*/ 0 h 6197600"/>
                <a:gd name="connsiteX1" fmla="*/ 1478846 w 1478847"/>
                <a:gd name="connsiteY1" fmla="*/ 666044 h 6197600"/>
                <a:gd name="connsiteX2" fmla="*/ 22580 w 1478847"/>
                <a:gd name="connsiteY2" fmla="*/ 1038578 h 6197600"/>
                <a:gd name="connsiteX3" fmla="*/ 1467558 w 1478847"/>
                <a:gd name="connsiteY3" fmla="*/ 1648178 h 6197600"/>
                <a:gd name="connsiteX4" fmla="*/ 2 w 1478847"/>
                <a:gd name="connsiteY4" fmla="*/ 2280355 h 6197600"/>
                <a:gd name="connsiteX5" fmla="*/ 1456268 w 1478847"/>
                <a:gd name="connsiteY5" fmla="*/ 2675467 h 6197600"/>
                <a:gd name="connsiteX6" fmla="*/ 11291 w 1478847"/>
                <a:gd name="connsiteY6" fmla="*/ 3014133 h 6197600"/>
                <a:gd name="connsiteX7" fmla="*/ 1467557 w 1478847"/>
                <a:gd name="connsiteY7" fmla="*/ 3420533 h 6197600"/>
                <a:gd name="connsiteX8" fmla="*/ 11291 w 1478847"/>
                <a:gd name="connsiteY8" fmla="*/ 3702755 h 6197600"/>
                <a:gd name="connsiteX9" fmla="*/ 1444980 w 1478847"/>
                <a:gd name="connsiteY9" fmla="*/ 4165600 h 6197600"/>
                <a:gd name="connsiteX10" fmla="*/ 11291 w 1478847"/>
                <a:gd name="connsiteY10" fmla="*/ 4436533 h 6197600"/>
                <a:gd name="connsiteX11" fmla="*/ 1433691 w 1478847"/>
                <a:gd name="connsiteY11" fmla="*/ 5012267 h 6197600"/>
                <a:gd name="connsiteX12" fmla="*/ 857957 w 1478847"/>
                <a:gd name="connsiteY12" fmla="*/ 5226755 h 6197600"/>
                <a:gd name="connsiteX13" fmla="*/ 609602 w 1478847"/>
                <a:gd name="connsiteY13" fmla="*/ 5655733 h 6197600"/>
                <a:gd name="connsiteX14" fmla="*/ 609602 w 1478847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56275 w 1467564"/>
                <a:gd name="connsiteY3" fmla="*/ 1648178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4289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44986 w 1456274"/>
                <a:gd name="connsiteY3" fmla="*/ 1535289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33697 w 1456274"/>
                <a:gd name="connsiteY3" fmla="*/ 1343377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56267 w 1467556"/>
                <a:gd name="connsiteY5" fmla="*/ 2675467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702755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815644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90134"/>
                <a:gd name="connsiteY0" fmla="*/ 0 h 6197600"/>
                <a:gd name="connsiteX1" fmla="*/ 1444979 w 1490134"/>
                <a:gd name="connsiteY1" fmla="*/ 417690 h 6197600"/>
                <a:gd name="connsiteX2" fmla="*/ 22579 w 1490134"/>
                <a:gd name="connsiteY2" fmla="*/ 869244 h 6197600"/>
                <a:gd name="connsiteX3" fmla="*/ 1444979 w 1490134"/>
                <a:gd name="connsiteY3" fmla="*/ 1343377 h 6197600"/>
                <a:gd name="connsiteX4" fmla="*/ 1 w 1490134"/>
                <a:gd name="connsiteY4" fmla="*/ 1896532 h 6197600"/>
                <a:gd name="connsiteX5" fmla="*/ 1433690 w 1490134"/>
                <a:gd name="connsiteY5" fmla="*/ 2393244 h 6197600"/>
                <a:gd name="connsiteX6" fmla="*/ 22579 w 1490134"/>
                <a:gd name="connsiteY6" fmla="*/ 2935111 h 6197600"/>
                <a:gd name="connsiteX7" fmla="*/ 1467556 w 1490134"/>
                <a:gd name="connsiteY7" fmla="*/ 3420533 h 6197600"/>
                <a:gd name="connsiteX8" fmla="*/ 11290 w 1490134"/>
                <a:gd name="connsiteY8" fmla="*/ 3815644 h 6197600"/>
                <a:gd name="connsiteX9" fmla="*/ 1490134 w 1490134"/>
                <a:gd name="connsiteY9" fmla="*/ 4402666 h 6197600"/>
                <a:gd name="connsiteX10" fmla="*/ 11290 w 1490134"/>
                <a:gd name="connsiteY10" fmla="*/ 4436533 h 6197600"/>
                <a:gd name="connsiteX11" fmla="*/ 1433690 w 1490134"/>
                <a:gd name="connsiteY11" fmla="*/ 5012267 h 6197600"/>
                <a:gd name="connsiteX12" fmla="*/ 857956 w 1490134"/>
                <a:gd name="connsiteY12" fmla="*/ 5226755 h 6197600"/>
                <a:gd name="connsiteX13" fmla="*/ 609601 w 1490134"/>
                <a:gd name="connsiteY13" fmla="*/ 5655733 h 6197600"/>
                <a:gd name="connsiteX14" fmla="*/ 609601 w 1490134"/>
                <a:gd name="connsiteY14" fmla="*/ 6197600 h 6197600"/>
                <a:gd name="connsiteX0" fmla="*/ 11339 w 1490184"/>
                <a:gd name="connsiteY0" fmla="*/ 0 h 6197600"/>
                <a:gd name="connsiteX1" fmla="*/ 1445028 w 1490184"/>
                <a:gd name="connsiteY1" fmla="*/ 417690 h 6197600"/>
                <a:gd name="connsiteX2" fmla="*/ 22628 w 1490184"/>
                <a:gd name="connsiteY2" fmla="*/ 869244 h 6197600"/>
                <a:gd name="connsiteX3" fmla="*/ 1445028 w 1490184"/>
                <a:gd name="connsiteY3" fmla="*/ 1343377 h 6197600"/>
                <a:gd name="connsiteX4" fmla="*/ 50 w 1490184"/>
                <a:gd name="connsiteY4" fmla="*/ 1896532 h 6197600"/>
                <a:gd name="connsiteX5" fmla="*/ 1433739 w 1490184"/>
                <a:gd name="connsiteY5" fmla="*/ 2393244 h 6197600"/>
                <a:gd name="connsiteX6" fmla="*/ 22628 w 1490184"/>
                <a:gd name="connsiteY6" fmla="*/ 2935111 h 6197600"/>
                <a:gd name="connsiteX7" fmla="*/ 1467605 w 1490184"/>
                <a:gd name="connsiteY7" fmla="*/ 3420533 h 6197600"/>
                <a:gd name="connsiteX8" fmla="*/ 11339 w 1490184"/>
                <a:gd name="connsiteY8" fmla="*/ 3815644 h 6197600"/>
                <a:gd name="connsiteX9" fmla="*/ 1490183 w 1490184"/>
                <a:gd name="connsiteY9" fmla="*/ 4402666 h 6197600"/>
                <a:gd name="connsiteX10" fmla="*/ 50 w 1490184"/>
                <a:gd name="connsiteY10" fmla="*/ 4718755 h 6197600"/>
                <a:gd name="connsiteX11" fmla="*/ 1433739 w 1490184"/>
                <a:gd name="connsiteY11" fmla="*/ 5012267 h 6197600"/>
                <a:gd name="connsiteX12" fmla="*/ 858005 w 1490184"/>
                <a:gd name="connsiteY12" fmla="*/ 5226755 h 6197600"/>
                <a:gd name="connsiteX13" fmla="*/ 609650 w 1490184"/>
                <a:gd name="connsiteY13" fmla="*/ 5655733 h 6197600"/>
                <a:gd name="connsiteX14" fmla="*/ 609650 w 1490184"/>
                <a:gd name="connsiteY14" fmla="*/ 6197600 h 6197600"/>
                <a:gd name="connsiteX0" fmla="*/ 11291 w 1522167"/>
                <a:gd name="connsiteY0" fmla="*/ 0 h 6197600"/>
                <a:gd name="connsiteX1" fmla="*/ 1444980 w 1522167"/>
                <a:gd name="connsiteY1" fmla="*/ 417690 h 6197600"/>
                <a:gd name="connsiteX2" fmla="*/ 22580 w 1522167"/>
                <a:gd name="connsiteY2" fmla="*/ 869244 h 6197600"/>
                <a:gd name="connsiteX3" fmla="*/ 1444980 w 1522167"/>
                <a:gd name="connsiteY3" fmla="*/ 1343377 h 6197600"/>
                <a:gd name="connsiteX4" fmla="*/ 2 w 1522167"/>
                <a:gd name="connsiteY4" fmla="*/ 1896532 h 6197600"/>
                <a:gd name="connsiteX5" fmla="*/ 1433691 w 1522167"/>
                <a:gd name="connsiteY5" fmla="*/ 2393244 h 6197600"/>
                <a:gd name="connsiteX6" fmla="*/ 22580 w 1522167"/>
                <a:gd name="connsiteY6" fmla="*/ 2935111 h 6197600"/>
                <a:gd name="connsiteX7" fmla="*/ 1467557 w 1522167"/>
                <a:gd name="connsiteY7" fmla="*/ 3420533 h 6197600"/>
                <a:gd name="connsiteX8" fmla="*/ 11291 w 1522167"/>
                <a:gd name="connsiteY8" fmla="*/ 3815644 h 6197600"/>
                <a:gd name="connsiteX9" fmla="*/ 1490135 w 1522167"/>
                <a:gd name="connsiteY9" fmla="*/ 4402666 h 6197600"/>
                <a:gd name="connsiteX10" fmla="*/ 2 w 1522167"/>
                <a:gd name="connsiteY10" fmla="*/ 4718755 h 6197600"/>
                <a:gd name="connsiteX11" fmla="*/ 1501424 w 1522167"/>
                <a:gd name="connsiteY11" fmla="*/ 5249334 h 6197600"/>
                <a:gd name="connsiteX12" fmla="*/ 857957 w 1522167"/>
                <a:gd name="connsiteY12" fmla="*/ 5226755 h 6197600"/>
                <a:gd name="connsiteX13" fmla="*/ 609602 w 1522167"/>
                <a:gd name="connsiteY13" fmla="*/ 5655733 h 6197600"/>
                <a:gd name="connsiteX14" fmla="*/ 609602 w 1522167"/>
                <a:gd name="connsiteY14" fmla="*/ 6197600 h 6197600"/>
                <a:gd name="connsiteX0" fmla="*/ 11291 w 1500130"/>
                <a:gd name="connsiteY0" fmla="*/ 0 h 6197600"/>
                <a:gd name="connsiteX1" fmla="*/ 1444980 w 1500130"/>
                <a:gd name="connsiteY1" fmla="*/ 417690 h 6197600"/>
                <a:gd name="connsiteX2" fmla="*/ 22580 w 1500130"/>
                <a:gd name="connsiteY2" fmla="*/ 869244 h 6197600"/>
                <a:gd name="connsiteX3" fmla="*/ 1444980 w 1500130"/>
                <a:gd name="connsiteY3" fmla="*/ 1343377 h 6197600"/>
                <a:gd name="connsiteX4" fmla="*/ 2 w 1500130"/>
                <a:gd name="connsiteY4" fmla="*/ 1896532 h 6197600"/>
                <a:gd name="connsiteX5" fmla="*/ 1433691 w 1500130"/>
                <a:gd name="connsiteY5" fmla="*/ 2393244 h 6197600"/>
                <a:gd name="connsiteX6" fmla="*/ 22580 w 1500130"/>
                <a:gd name="connsiteY6" fmla="*/ 2935111 h 6197600"/>
                <a:gd name="connsiteX7" fmla="*/ 1467557 w 1500130"/>
                <a:gd name="connsiteY7" fmla="*/ 3420533 h 6197600"/>
                <a:gd name="connsiteX8" fmla="*/ 11291 w 1500130"/>
                <a:gd name="connsiteY8" fmla="*/ 3815644 h 6197600"/>
                <a:gd name="connsiteX9" fmla="*/ 1490135 w 1500130"/>
                <a:gd name="connsiteY9" fmla="*/ 4402666 h 6197600"/>
                <a:gd name="connsiteX10" fmla="*/ 2 w 1500130"/>
                <a:gd name="connsiteY10" fmla="*/ 4718755 h 6197600"/>
                <a:gd name="connsiteX11" fmla="*/ 1478847 w 1500130"/>
                <a:gd name="connsiteY11" fmla="*/ 5204178 h 6197600"/>
                <a:gd name="connsiteX12" fmla="*/ 857957 w 1500130"/>
                <a:gd name="connsiteY12" fmla="*/ 5226755 h 6197600"/>
                <a:gd name="connsiteX13" fmla="*/ 609602 w 1500130"/>
                <a:gd name="connsiteY13" fmla="*/ 5655733 h 6197600"/>
                <a:gd name="connsiteX14" fmla="*/ 609602 w 1500130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57987 w 1490166"/>
                <a:gd name="connsiteY12" fmla="*/ 52267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0 w 1490165"/>
                <a:gd name="connsiteY0" fmla="*/ 0 h 6197600"/>
                <a:gd name="connsiteX1" fmla="*/ 1445009 w 1490165"/>
                <a:gd name="connsiteY1" fmla="*/ 417690 h 6197600"/>
                <a:gd name="connsiteX2" fmla="*/ 22609 w 1490165"/>
                <a:gd name="connsiteY2" fmla="*/ 869244 h 6197600"/>
                <a:gd name="connsiteX3" fmla="*/ 1445009 w 1490165"/>
                <a:gd name="connsiteY3" fmla="*/ 1343377 h 6197600"/>
                <a:gd name="connsiteX4" fmla="*/ 31 w 1490165"/>
                <a:gd name="connsiteY4" fmla="*/ 1896532 h 6197600"/>
                <a:gd name="connsiteX5" fmla="*/ 1433720 w 1490165"/>
                <a:gd name="connsiteY5" fmla="*/ 2393244 h 6197600"/>
                <a:gd name="connsiteX6" fmla="*/ 22609 w 1490165"/>
                <a:gd name="connsiteY6" fmla="*/ 2935111 h 6197600"/>
                <a:gd name="connsiteX7" fmla="*/ 1467586 w 1490165"/>
                <a:gd name="connsiteY7" fmla="*/ 3420533 h 6197600"/>
                <a:gd name="connsiteX8" fmla="*/ 11320 w 1490165"/>
                <a:gd name="connsiteY8" fmla="*/ 3815644 h 6197600"/>
                <a:gd name="connsiteX9" fmla="*/ 1490164 w 1490165"/>
                <a:gd name="connsiteY9" fmla="*/ 4402666 h 6197600"/>
                <a:gd name="connsiteX10" fmla="*/ 31 w 1490165"/>
                <a:gd name="connsiteY10" fmla="*/ 4718755 h 6197600"/>
                <a:gd name="connsiteX11" fmla="*/ 1445009 w 1490165"/>
                <a:gd name="connsiteY11" fmla="*/ 5192890 h 6197600"/>
                <a:gd name="connsiteX12" fmla="*/ 857986 w 1490165"/>
                <a:gd name="connsiteY12" fmla="*/ 5226755 h 6197600"/>
                <a:gd name="connsiteX13" fmla="*/ 609631 w 1490165"/>
                <a:gd name="connsiteY13" fmla="*/ 5655733 h 6197600"/>
                <a:gd name="connsiteX14" fmla="*/ 609631 w 1490165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54788 w 1490166"/>
                <a:gd name="connsiteY13" fmla="*/ 5870222 h 6197600"/>
                <a:gd name="connsiteX14" fmla="*/ 609632 w 1490166"/>
                <a:gd name="connsiteY14" fmla="*/ 6197600 h 6197600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54788 w 1490166"/>
                <a:gd name="connsiteY13" fmla="*/ 5870222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54788 w 1490166"/>
                <a:gd name="connsiteY13" fmla="*/ 5791199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982164 w 1490166"/>
                <a:gd name="connsiteY12" fmla="*/ 5486399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32 w 1490166"/>
                <a:gd name="connsiteY4" fmla="*/ 1896532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806221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32 w 1490166"/>
                <a:gd name="connsiteY6" fmla="*/ 2777067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292 w 1477165"/>
                <a:gd name="connsiteY0" fmla="*/ 0 h 6705601"/>
                <a:gd name="connsiteX1" fmla="*/ 1444981 w 1477165"/>
                <a:gd name="connsiteY1" fmla="*/ 417690 h 6705601"/>
                <a:gd name="connsiteX2" fmla="*/ 22581 w 1477165"/>
                <a:gd name="connsiteY2" fmla="*/ 869244 h 6705601"/>
                <a:gd name="connsiteX3" fmla="*/ 1444981 w 1477165"/>
                <a:gd name="connsiteY3" fmla="*/ 1343377 h 6705601"/>
                <a:gd name="connsiteX4" fmla="*/ 11292 w 1477165"/>
                <a:gd name="connsiteY4" fmla="*/ 1783643 h 6705601"/>
                <a:gd name="connsiteX5" fmla="*/ 1456269 w 1477165"/>
                <a:gd name="connsiteY5" fmla="*/ 2291644 h 6705601"/>
                <a:gd name="connsiteX6" fmla="*/ 3 w 1477165"/>
                <a:gd name="connsiteY6" fmla="*/ 2777067 h 6705601"/>
                <a:gd name="connsiteX7" fmla="*/ 1444980 w 1477165"/>
                <a:gd name="connsiteY7" fmla="*/ 3262489 h 6705601"/>
                <a:gd name="connsiteX8" fmla="*/ 11292 w 1477165"/>
                <a:gd name="connsiteY8" fmla="*/ 3815644 h 6705601"/>
                <a:gd name="connsiteX9" fmla="*/ 1456270 w 1477165"/>
                <a:gd name="connsiteY9" fmla="*/ 4233332 h 6705601"/>
                <a:gd name="connsiteX10" fmla="*/ 3 w 1477165"/>
                <a:gd name="connsiteY10" fmla="*/ 4718755 h 6705601"/>
                <a:gd name="connsiteX11" fmla="*/ 1444981 w 1477165"/>
                <a:gd name="connsiteY11" fmla="*/ 5192890 h 6705601"/>
                <a:gd name="connsiteX12" fmla="*/ 982135 w 1477165"/>
                <a:gd name="connsiteY12" fmla="*/ 5486399 h 6705601"/>
                <a:gd name="connsiteX13" fmla="*/ 733782 w 1477165"/>
                <a:gd name="connsiteY13" fmla="*/ 5813777 h 6705601"/>
                <a:gd name="connsiteX14" fmla="*/ 688625 w 1477165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718755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639733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66371" h="6649157">
                  <a:moveTo>
                    <a:pt x="22586" y="0"/>
                  </a:moveTo>
                  <a:cubicBezTo>
                    <a:pt x="812807" y="115711"/>
                    <a:pt x="1444986" y="225779"/>
                    <a:pt x="1444986" y="361246"/>
                  </a:cubicBezTo>
                  <a:cubicBezTo>
                    <a:pt x="1444986" y="496713"/>
                    <a:pt x="22586" y="658519"/>
                    <a:pt x="22586" y="812800"/>
                  </a:cubicBezTo>
                  <a:cubicBezTo>
                    <a:pt x="22586" y="967081"/>
                    <a:pt x="1446868" y="1115718"/>
                    <a:pt x="1444986" y="1286933"/>
                  </a:cubicBezTo>
                  <a:cubicBezTo>
                    <a:pt x="1443105" y="1458148"/>
                    <a:pt x="9416" y="1569155"/>
                    <a:pt x="11297" y="1727199"/>
                  </a:cubicBezTo>
                  <a:cubicBezTo>
                    <a:pt x="13178" y="1885243"/>
                    <a:pt x="1454393" y="2112904"/>
                    <a:pt x="1456274" y="2235200"/>
                  </a:cubicBezTo>
                  <a:cubicBezTo>
                    <a:pt x="1458156" y="2357496"/>
                    <a:pt x="1889" y="2558816"/>
                    <a:pt x="8" y="2720623"/>
                  </a:cubicBezTo>
                  <a:cubicBezTo>
                    <a:pt x="-1873" y="2882430"/>
                    <a:pt x="1443104" y="3032949"/>
                    <a:pt x="1444985" y="3206045"/>
                  </a:cubicBezTo>
                  <a:cubicBezTo>
                    <a:pt x="1446866" y="3379141"/>
                    <a:pt x="9415" y="3597393"/>
                    <a:pt x="11297" y="3759200"/>
                  </a:cubicBezTo>
                  <a:cubicBezTo>
                    <a:pt x="13179" y="3921007"/>
                    <a:pt x="1458156" y="4039540"/>
                    <a:pt x="1456275" y="4176888"/>
                  </a:cubicBezTo>
                  <a:cubicBezTo>
                    <a:pt x="1454394" y="4314236"/>
                    <a:pt x="3771" y="4440296"/>
                    <a:pt x="8" y="4583289"/>
                  </a:cubicBezTo>
                  <a:cubicBezTo>
                    <a:pt x="-3755" y="4726282"/>
                    <a:pt x="1270008" y="4893735"/>
                    <a:pt x="1433697" y="5034846"/>
                  </a:cubicBezTo>
                  <a:cubicBezTo>
                    <a:pt x="1597386" y="5175957"/>
                    <a:pt x="1098792" y="5309541"/>
                    <a:pt x="982140" y="5429955"/>
                  </a:cubicBezTo>
                  <a:cubicBezTo>
                    <a:pt x="865488" y="5550369"/>
                    <a:pt x="782705" y="5554133"/>
                    <a:pt x="733787" y="5757333"/>
                  </a:cubicBezTo>
                  <a:cubicBezTo>
                    <a:pt x="684869" y="5960533"/>
                    <a:pt x="667933" y="6459127"/>
                    <a:pt x="688630" y="6649157"/>
                  </a:cubicBezTo>
                </a:path>
              </a:pathLst>
            </a:cu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65" name="テキスト ボックス 164"/>
            <p:cNvSpPr txBox="1"/>
            <p:nvPr/>
          </p:nvSpPr>
          <p:spPr>
            <a:xfrm>
              <a:off x="3072984" y="2090166"/>
              <a:ext cx="517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4</a:t>
              </a:r>
              <a:endParaRPr kumimoji="1" lang="ja-JP" altLang="en-US" dirty="0"/>
            </a:p>
          </p:txBody>
        </p:sp>
        <p:sp>
          <p:nvSpPr>
            <p:cNvPr id="166" name="フリーフォーム 165"/>
            <p:cNvSpPr/>
            <p:nvPr/>
          </p:nvSpPr>
          <p:spPr>
            <a:xfrm flipH="1">
              <a:off x="3591531" y="2054974"/>
              <a:ext cx="79305" cy="504529"/>
            </a:xfrm>
            <a:custGeom>
              <a:avLst/>
              <a:gdLst>
                <a:gd name="connsiteX0" fmla="*/ 11296 w 1478851"/>
                <a:gd name="connsiteY0" fmla="*/ 0 h 6197600"/>
                <a:gd name="connsiteX1" fmla="*/ 1478851 w 1478851"/>
                <a:gd name="connsiteY1" fmla="*/ 666044 h 6197600"/>
                <a:gd name="connsiteX2" fmla="*/ 11296 w 1478851"/>
                <a:gd name="connsiteY2" fmla="*/ 1253067 h 6197600"/>
                <a:gd name="connsiteX3" fmla="*/ 1433696 w 1478851"/>
                <a:gd name="connsiteY3" fmla="*/ 1919111 h 6197600"/>
                <a:gd name="connsiteX4" fmla="*/ 7 w 1478851"/>
                <a:gd name="connsiteY4" fmla="*/ 2280355 h 6197600"/>
                <a:gd name="connsiteX5" fmla="*/ 1456273 w 1478851"/>
                <a:gd name="connsiteY5" fmla="*/ 2675467 h 6197600"/>
                <a:gd name="connsiteX6" fmla="*/ 11296 w 1478851"/>
                <a:gd name="connsiteY6" fmla="*/ 3014133 h 6197600"/>
                <a:gd name="connsiteX7" fmla="*/ 1467562 w 1478851"/>
                <a:gd name="connsiteY7" fmla="*/ 3420533 h 6197600"/>
                <a:gd name="connsiteX8" fmla="*/ 11296 w 1478851"/>
                <a:gd name="connsiteY8" fmla="*/ 3702755 h 6197600"/>
                <a:gd name="connsiteX9" fmla="*/ 1444985 w 1478851"/>
                <a:gd name="connsiteY9" fmla="*/ 4165600 h 6197600"/>
                <a:gd name="connsiteX10" fmla="*/ 11296 w 1478851"/>
                <a:gd name="connsiteY10" fmla="*/ 4436533 h 6197600"/>
                <a:gd name="connsiteX11" fmla="*/ 1433696 w 1478851"/>
                <a:gd name="connsiteY11" fmla="*/ 5012267 h 6197600"/>
                <a:gd name="connsiteX12" fmla="*/ 857962 w 1478851"/>
                <a:gd name="connsiteY12" fmla="*/ 5226755 h 6197600"/>
                <a:gd name="connsiteX13" fmla="*/ 609607 w 1478851"/>
                <a:gd name="connsiteY13" fmla="*/ 5655733 h 6197600"/>
                <a:gd name="connsiteX14" fmla="*/ 609607 w 1478851"/>
                <a:gd name="connsiteY14" fmla="*/ 6197600 h 6197600"/>
                <a:gd name="connsiteX0" fmla="*/ 11296 w 1478852"/>
                <a:gd name="connsiteY0" fmla="*/ 0 h 6197600"/>
                <a:gd name="connsiteX1" fmla="*/ 1478851 w 1478852"/>
                <a:gd name="connsiteY1" fmla="*/ 666044 h 6197600"/>
                <a:gd name="connsiteX2" fmla="*/ 22585 w 1478852"/>
                <a:gd name="connsiteY2" fmla="*/ 1038578 h 6197600"/>
                <a:gd name="connsiteX3" fmla="*/ 1433696 w 1478852"/>
                <a:gd name="connsiteY3" fmla="*/ 1919111 h 6197600"/>
                <a:gd name="connsiteX4" fmla="*/ 7 w 1478852"/>
                <a:gd name="connsiteY4" fmla="*/ 2280355 h 6197600"/>
                <a:gd name="connsiteX5" fmla="*/ 1456273 w 1478852"/>
                <a:gd name="connsiteY5" fmla="*/ 2675467 h 6197600"/>
                <a:gd name="connsiteX6" fmla="*/ 11296 w 1478852"/>
                <a:gd name="connsiteY6" fmla="*/ 3014133 h 6197600"/>
                <a:gd name="connsiteX7" fmla="*/ 1467562 w 1478852"/>
                <a:gd name="connsiteY7" fmla="*/ 3420533 h 6197600"/>
                <a:gd name="connsiteX8" fmla="*/ 11296 w 1478852"/>
                <a:gd name="connsiteY8" fmla="*/ 3702755 h 6197600"/>
                <a:gd name="connsiteX9" fmla="*/ 1444985 w 1478852"/>
                <a:gd name="connsiteY9" fmla="*/ 4165600 h 6197600"/>
                <a:gd name="connsiteX10" fmla="*/ 11296 w 1478852"/>
                <a:gd name="connsiteY10" fmla="*/ 4436533 h 6197600"/>
                <a:gd name="connsiteX11" fmla="*/ 1433696 w 1478852"/>
                <a:gd name="connsiteY11" fmla="*/ 5012267 h 6197600"/>
                <a:gd name="connsiteX12" fmla="*/ 857962 w 1478852"/>
                <a:gd name="connsiteY12" fmla="*/ 5226755 h 6197600"/>
                <a:gd name="connsiteX13" fmla="*/ 609607 w 1478852"/>
                <a:gd name="connsiteY13" fmla="*/ 5655733 h 6197600"/>
                <a:gd name="connsiteX14" fmla="*/ 609607 w 1478852"/>
                <a:gd name="connsiteY14" fmla="*/ 6197600 h 6197600"/>
                <a:gd name="connsiteX0" fmla="*/ 11291 w 1478847"/>
                <a:gd name="connsiteY0" fmla="*/ 0 h 6197600"/>
                <a:gd name="connsiteX1" fmla="*/ 1478846 w 1478847"/>
                <a:gd name="connsiteY1" fmla="*/ 666044 h 6197600"/>
                <a:gd name="connsiteX2" fmla="*/ 22580 w 1478847"/>
                <a:gd name="connsiteY2" fmla="*/ 1038578 h 6197600"/>
                <a:gd name="connsiteX3" fmla="*/ 1467558 w 1478847"/>
                <a:gd name="connsiteY3" fmla="*/ 1648178 h 6197600"/>
                <a:gd name="connsiteX4" fmla="*/ 2 w 1478847"/>
                <a:gd name="connsiteY4" fmla="*/ 2280355 h 6197600"/>
                <a:gd name="connsiteX5" fmla="*/ 1456268 w 1478847"/>
                <a:gd name="connsiteY5" fmla="*/ 2675467 h 6197600"/>
                <a:gd name="connsiteX6" fmla="*/ 11291 w 1478847"/>
                <a:gd name="connsiteY6" fmla="*/ 3014133 h 6197600"/>
                <a:gd name="connsiteX7" fmla="*/ 1467557 w 1478847"/>
                <a:gd name="connsiteY7" fmla="*/ 3420533 h 6197600"/>
                <a:gd name="connsiteX8" fmla="*/ 11291 w 1478847"/>
                <a:gd name="connsiteY8" fmla="*/ 3702755 h 6197600"/>
                <a:gd name="connsiteX9" fmla="*/ 1444980 w 1478847"/>
                <a:gd name="connsiteY9" fmla="*/ 4165600 h 6197600"/>
                <a:gd name="connsiteX10" fmla="*/ 11291 w 1478847"/>
                <a:gd name="connsiteY10" fmla="*/ 4436533 h 6197600"/>
                <a:gd name="connsiteX11" fmla="*/ 1433691 w 1478847"/>
                <a:gd name="connsiteY11" fmla="*/ 5012267 h 6197600"/>
                <a:gd name="connsiteX12" fmla="*/ 857957 w 1478847"/>
                <a:gd name="connsiteY12" fmla="*/ 5226755 h 6197600"/>
                <a:gd name="connsiteX13" fmla="*/ 609602 w 1478847"/>
                <a:gd name="connsiteY13" fmla="*/ 5655733 h 6197600"/>
                <a:gd name="connsiteX14" fmla="*/ 609602 w 1478847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56275 w 1467564"/>
                <a:gd name="connsiteY3" fmla="*/ 1648178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4289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44986 w 1456274"/>
                <a:gd name="connsiteY3" fmla="*/ 1535289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33697 w 1456274"/>
                <a:gd name="connsiteY3" fmla="*/ 1343377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56267 w 1467556"/>
                <a:gd name="connsiteY5" fmla="*/ 2675467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702755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815644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90134"/>
                <a:gd name="connsiteY0" fmla="*/ 0 h 6197600"/>
                <a:gd name="connsiteX1" fmla="*/ 1444979 w 1490134"/>
                <a:gd name="connsiteY1" fmla="*/ 417690 h 6197600"/>
                <a:gd name="connsiteX2" fmla="*/ 22579 w 1490134"/>
                <a:gd name="connsiteY2" fmla="*/ 869244 h 6197600"/>
                <a:gd name="connsiteX3" fmla="*/ 1444979 w 1490134"/>
                <a:gd name="connsiteY3" fmla="*/ 1343377 h 6197600"/>
                <a:gd name="connsiteX4" fmla="*/ 1 w 1490134"/>
                <a:gd name="connsiteY4" fmla="*/ 1896532 h 6197600"/>
                <a:gd name="connsiteX5" fmla="*/ 1433690 w 1490134"/>
                <a:gd name="connsiteY5" fmla="*/ 2393244 h 6197600"/>
                <a:gd name="connsiteX6" fmla="*/ 22579 w 1490134"/>
                <a:gd name="connsiteY6" fmla="*/ 2935111 h 6197600"/>
                <a:gd name="connsiteX7" fmla="*/ 1467556 w 1490134"/>
                <a:gd name="connsiteY7" fmla="*/ 3420533 h 6197600"/>
                <a:gd name="connsiteX8" fmla="*/ 11290 w 1490134"/>
                <a:gd name="connsiteY8" fmla="*/ 3815644 h 6197600"/>
                <a:gd name="connsiteX9" fmla="*/ 1490134 w 1490134"/>
                <a:gd name="connsiteY9" fmla="*/ 4402666 h 6197600"/>
                <a:gd name="connsiteX10" fmla="*/ 11290 w 1490134"/>
                <a:gd name="connsiteY10" fmla="*/ 4436533 h 6197600"/>
                <a:gd name="connsiteX11" fmla="*/ 1433690 w 1490134"/>
                <a:gd name="connsiteY11" fmla="*/ 5012267 h 6197600"/>
                <a:gd name="connsiteX12" fmla="*/ 857956 w 1490134"/>
                <a:gd name="connsiteY12" fmla="*/ 5226755 h 6197600"/>
                <a:gd name="connsiteX13" fmla="*/ 609601 w 1490134"/>
                <a:gd name="connsiteY13" fmla="*/ 5655733 h 6197600"/>
                <a:gd name="connsiteX14" fmla="*/ 609601 w 1490134"/>
                <a:gd name="connsiteY14" fmla="*/ 6197600 h 6197600"/>
                <a:gd name="connsiteX0" fmla="*/ 11339 w 1490184"/>
                <a:gd name="connsiteY0" fmla="*/ 0 h 6197600"/>
                <a:gd name="connsiteX1" fmla="*/ 1445028 w 1490184"/>
                <a:gd name="connsiteY1" fmla="*/ 417690 h 6197600"/>
                <a:gd name="connsiteX2" fmla="*/ 22628 w 1490184"/>
                <a:gd name="connsiteY2" fmla="*/ 869244 h 6197600"/>
                <a:gd name="connsiteX3" fmla="*/ 1445028 w 1490184"/>
                <a:gd name="connsiteY3" fmla="*/ 1343377 h 6197600"/>
                <a:gd name="connsiteX4" fmla="*/ 50 w 1490184"/>
                <a:gd name="connsiteY4" fmla="*/ 1896532 h 6197600"/>
                <a:gd name="connsiteX5" fmla="*/ 1433739 w 1490184"/>
                <a:gd name="connsiteY5" fmla="*/ 2393244 h 6197600"/>
                <a:gd name="connsiteX6" fmla="*/ 22628 w 1490184"/>
                <a:gd name="connsiteY6" fmla="*/ 2935111 h 6197600"/>
                <a:gd name="connsiteX7" fmla="*/ 1467605 w 1490184"/>
                <a:gd name="connsiteY7" fmla="*/ 3420533 h 6197600"/>
                <a:gd name="connsiteX8" fmla="*/ 11339 w 1490184"/>
                <a:gd name="connsiteY8" fmla="*/ 3815644 h 6197600"/>
                <a:gd name="connsiteX9" fmla="*/ 1490183 w 1490184"/>
                <a:gd name="connsiteY9" fmla="*/ 4402666 h 6197600"/>
                <a:gd name="connsiteX10" fmla="*/ 50 w 1490184"/>
                <a:gd name="connsiteY10" fmla="*/ 4718755 h 6197600"/>
                <a:gd name="connsiteX11" fmla="*/ 1433739 w 1490184"/>
                <a:gd name="connsiteY11" fmla="*/ 5012267 h 6197600"/>
                <a:gd name="connsiteX12" fmla="*/ 858005 w 1490184"/>
                <a:gd name="connsiteY12" fmla="*/ 5226755 h 6197600"/>
                <a:gd name="connsiteX13" fmla="*/ 609650 w 1490184"/>
                <a:gd name="connsiteY13" fmla="*/ 5655733 h 6197600"/>
                <a:gd name="connsiteX14" fmla="*/ 609650 w 1490184"/>
                <a:gd name="connsiteY14" fmla="*/ 6197600 h 6197600"/>
                <a:gd name="connsiteX0" fmla="*/ 11291 w 1522167"/>
                <a:gd name="connsiteY0" fmla="*/ 0 h 6197600"/>
                <a:gd name="connsiteX1" fmla="*/ 1444980 w 1522167"/>
                <a:gd name="connsiteY1" fmla="*/ 417690 h 6197600"/>
                <a:gd name="connsiteX2" fmla="*/ 22580 w 1522167"/>
                <a:gd name="connsiteY2" fmla="*/ 869244 h 6197600"/>
                <a:gd name="connsiteX3" fmla="*/ 1444980 w 1522167"/>
                <a:gd name="connsiteY3" fmla="*/ 1343377 h 6197600"/>
                <a:gd name="connsiteX4" fmla="*/ 2 w 1522167"/>
                <a:gd name="connsiteY4" fmla="*/ 1896532 h 6197600"/>
                <a:gd name="connsiteX5" fmla="*/ 1433691 w 1522167"/>
                <a:gd name="connsiteY5" fmla="*/ 2393244 h 6197600"/>
                <a:gd name="connsiteX6" fmla="*/ 22580 w 1522167"/>
                <a:gd name="connsiteY6" fmla="*/ 2935111 h 6197600"/>
                <a:gd name="connsiteX7" fmla="*/ 1467557 w 1522167"/>
                <a:gd name="connsiteY7" fmla="*/ 3420533 h 6197600"/>
                <a:gd name="connsiteX8" fmla="*/ 11291 w 1522167"/>
                <a:gd name="connsiteY8" fmla="*/ 3815644 h 6197600"/>
                <a:gd name="connsiteX9" fmla="*/ 1490135 w 1522167"/>
                <a:gd name="connsiteY9" fmla="*/ 4402666 h 6197600"/>
                <a:gd name="connsiteX10" fmla="*/ 2 w 1522167"/>
                <a:gd name="connsiteY10" fmla="*/ 4718755 h 6197600"/>
                <a:gd name="connsiteX11" fmla="*/ 1501424 w 1522167"/>
                <a:gd name="connsiteY11" fmla="*/ 5249334 h 6197600"/>
                <a:gd name="connsiteX12" fmla="*/ 857957 w 1522167"/>
                <a:gd name="connsiteY12" fmla="*/ 5226755 h 6197600"/>
                <a:gd name="connsiteX13" fmla="*/ 609602 w 1522167"/>
                <a:gd name="connsiteY13" fmla="*/ 5655733 h 6197600"/>
                <a:gd name="connsiteX14" fmla="*/ 609602 w 1522167"/>
                <a:gd name="connsiteY14" fmla="*/ 6197600 h 6197600"/>
                <a:gd name="connsiteX0" fmla="*/ 11291 w 1500130"/>
                <a:gd name="connsiteY0" fmla="*/ 0 h 6197600"/>
                <a:gd name="connsiteX1" fmla="*/ 1444980 w 1500130"/>
                <a:gd name="connsiteY1" fmla="*/ 417690 h 6197600"/>
                <a:gd name="connsiteX2" fmla="*/ 22580 w 1500130"/>
                <a:gd name="connsiteY2" fmla="*/ 869244 h 6197600"/>
                <a:gd name="connsiteX3" fmla="*/ 1444980 w 1500130"/>
                <a:gd name="connsiteY3" fmla="*/ 1343377 h 6197600"/>
                <a:gd name="connsiteX4" fmla="*/ 2 w 1500130"/>
                <a:gd name="connsiteY4" fmla="*/ 1896532 h 6197600"/>
                <a:gd name="connsiteX5" fmla="*/ 1433691 w 1500130"/>
                <a:gd name="connsiteY5" fmla="*/ 2393244 h 6197600"/>
                <a:gd name="connsiteX6" fmla="*/ 22580 w 1500130"/>
                <a:gd name="connsiteY6" fmla="*/ 2935111 h 6197600"/>
                <a:gd name="connsiteX7" fmla="*/ 1467557 w 1500130"/>
                <a:gd name="connsiteY7" fmla="*/ 3420533 h 6197600"/>
                <a:gd name="connsiteX8" fmla="*/ 11291 w 1500130"/>
                <a:gd name="connsiteY8" fmla="*/ 3815644 h 6197600"/>
                <a:gd name="connsiteX9" fmla="*/ 1490135 w 1500130"/>
                <a:gd name="connsiteY9" fmla="*/ 4402666 h 6197600"/>
                <a:gd name="connsiteX10" fmla="*/ 2 w 1500130"/>
                <a:gd name="connsiteY10" fmla="*/ 4718755 h 6197600"/>
                <a:gd name="connsiteX11" fmla="*/ 1478847 w 1500130"/>
                <a:gd name="connsiteY11" fmla="*/ 5204178 h 6197600"/>
                <a:gd name="connsiteX12" fmla="*/ 857957 w 1500130"/>
                <a:gd name="connsiteY12" fmla="*/ 5226755 h 6197600"/>
                <a:gd name="connsiteX13" fmla="*/ 609602 w 1500130"/>
                <a:gd name="connsiteY13" fmla="*/ 5655733 h 6197600"/>
                <a:gd name="connsiteX14" fmla="*/ 609602 w 1500130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57987 w 1490166"/>
                <a:gd name="connsiteY12" fmla="*/ 52267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0 w 1490165"/>
                <a:gd name="connsiteY0" fmla="*/ 0 h 6197600"/>
                <a:gd name="connsiteX1" fmla="*/ 1445009 w 1490165"/>
                <a:gd name="connsiteY1" fmla="*/ 417690 h 6197600"/>
                <a:gd name="connsiteX2" fmla="*/ 22609 w 1490165"/>
                <a:gd name="connsiteY2" fmla="*/ 869244 h 6197600"/>
                <a:gd name="connsiteX3" fmla="*/ 1445009 w 1490165"/>
                <a:gd name="connsiteY3" fmla="*/ 1343377 h 6197600"/>
                <a:gd name="connsiteX4" fmla="*/ 31 w 1490165"/>
                <a:gd name="connsiteY4" fmla="*/ 1896532 h 6197600"/>
                <a:gd name="connsiteX5" fmla="*/ 1433720 w 1490165"/>
                <a:gd name="connsiteY5" fmla="*/ 2393244 h 6197600"/>
                <a:gd name="connsiteX6" fmla="*/ 22609 w 1490165"/>
                <a:gd name="connsiteY6" fmla="*/ 2935111 h 6197600"/>
                <a:gd name="connsiteX7" fmla="*/ 1467586 w 1490165"/>
                <a:gd name="connsiteY7" fmla="*/ 3420533 h 6197600"/>
                <a:gd name="connsiteX8" fmla="*/ 11320 w 1490165"/>
                <a:gd name="connsiteY8" fmla="*/ 3815644 h 6197600"/>
                <a:gd name="connsiteX9" fmla="*/ 1490164 w 1490165"/>
                <a:gd name="connsiteY9" fmla="*/ 4402666 h 6197600"/>
                <a:gd name="connsiteX10" fmla="*/ 31 w 1490165"/>
                <a:gd name="connsiteY10" fmla="*/ 4718755 h 6197600"/>
                <a:gd name="connsiteX11" fmla="*/ 1445009 w 1490165"/>
                <a:gd name="connsiteY11" fmla="*/ 5192890 h 6197600"/>
                <a:gd name="connsiteX12" fmla="*/ 857986 w 1490165"/>
                <a:gd name="connsiteY12" fmla="*/ 5226755 h 6197600"/>
                <a:gd name="connsiteX13" fmla="*/ 609631 w 1490165"/>
                <a:gd name="connsiteY13" fmla="*/ 5655733 h 6197600"/>
                <a:gd name="connsiteX14" fmla="*/ 609631 w 1490165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54788 w 1490166"/>
                <a:gd name="connsiteY13" fmla="*/ 5870222 h 6197600"/>
                <a:gd name="connsiteX14" fmla="*/ 609632 w 1490166"/>
                <a:gd name="connsiteY14" fmla="*/ 6197600 h 6197600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54788 w 1490166"/>
                <a:gd name="connsiteY13" fmla="*/ 5870222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54788 w 1490166"/>
                <a:gd name="connsiteY13" fmla="*/ 5791199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982164 w 1490166"/>
                <a:gd name="connsiteY12" fmla="*/ 5486399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32 w 1490166"/>
                <a:gd name="connsiteY4" fmla="*/ 1896532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806221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32 w 1490166"/>
                <a:gd name="connsiteY6" fmla="*/ 2777067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292 w 1477165"/>
                <a:gd name="connsiteY0" fmla="*/ 0 h 6705601"/>
                <a:gd name="connsiteX1" fmla="*/ 1444981 w 1477165"/>
                <a:gd name="connsiteY1" fmla="*/ 417690 h 6705601"/>
                <a:gd name="connsiteX2" fmla="*/ 22581 w 1477165"/>
                <a:gd name="connsiteY2" fmla="*/ 869244 h 6705601"/>
                <a:gd name="connsiteX3" fmla="*/ 1444981 w 1477165"/>
                <a:gd name="connsiteY3" fmla="*/ 1343377 h 6705601"/>
                <a:gd name="connsiteX4" fmla="*/ 11292 w 1477165"/>
                <a:gd name="connsiteY4" fmla="*/ 1783643 h 6705601"/>
                <a:gd name="connsiteX5" fmla="*/ 1456269 w 1477165"/>
                <a:gd name="connsiteY5" fmla="*/ 2291644 h 6705601"/>
                <a:gd name="connsiteX6" fmla="*/ 3 w 1477165"/>
                <a:gd name="connsiteY6" fmla="*/ 2777067 h 6705601"/>
                <a:gd name="connsiteX7" fmla="*/ 1444980 w 1477165"/>
                <a:gd name="connsiteY7" fmla="*/ 3262489 h 6705601"/>
                <a:gd name="connsiteX8" fmla="*/ 11292 w 1477165"/>
                <a:gd name="connsiteY8" fmla="*/ 3815644 h 6705601"/>
                <a:gd name="connsiteX9" fmla="*/ 1456270 w 1477165"/>
                <a:gd name="connsiteY9" fmla="*/ 4233332 h 6705601"/>
                <a:gd name="connsiteX10" fmla="*/ 3 w 1477165"/>
                <a:gd name="connsiteY10" fmla="*/ 4718755 h 6705601"/>
                <a:gd name="connsiteX11" fmla="*/ 1444981 w 1477165"/>
                <a:gd name="connsiteY11" fmla="*/ 5192890 h 6705601"/>
                <a:gd name="connsiteX12" fmla="*/ 982135 w 1477165"/>
                <a:gd name="connsiteY12" fmla="*/ 5486399 h 6705601"/>
                <a:gd name="connsiteX13" fmla="*/ 733782 w 1477165"/>
                <a:gd name="connsiteY13" fmla="*/ 5813777 h 6705601"/>
                <a:gd name="connsiteX14" fmla="*/ 688625 w 1477165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718755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639733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66371" h="6649157">
                  <a:moveTo>
                    <a:pt x="22586" y="0"/>
                  </a:moveTo>
                  <a:cubicBezTo>
                    <a:pt x="812807" y="115711"/>
                    <a:pt x="1444986" y="225779"/>
                    <a:pt x="1444986" y="361246"/>
                  </a:cubicBezTo>
                  <a:cubicBezTo>
                    <a:pt x="1444986" y="496713"/>
                    <a:pt x="22586" y="658519"/>
                    <a:pt x="22586" y="812800"/>
                  </a:cubicBezTo>
                  <a:cubicBezTo>
                    <a:pt x="22586" y="967081"/>
                    <a:pt x="1446868" y="1115718"/>
                    <a:pt x="1444986" y="1286933"/>
                  </a:cubicBezTo>
                  <a:cubicBezTo>
                    <a:pt x="1443105" y="1458148"/>
                    <a:pt x="9416" y="1569155"/>
                    <a:pt x="11297" y="1727199"/>
                  </a:cubicBezTo>
                  <a:cubicBezTo>
                    <a:pt x="13178" y="1885243"/>
                    <a:pt x="1454393" y="2112904"/>
                    <a:pt x="1456274" y="2235200"/>
                  </a:cubicBezTo>
                  <a:cubicBezTo>
                    <a:pt x="1458156" y="2357496"/>
                    <a:pt x="1889" y="2558816"/>
                    <a:pt x="8" y="2720623"/>
                  </a:cubicBezTo>
                  <a:cubicBezTo>
                    <a:pt x="-1873" y="2882430"/>
                    <a:pt x="1443104" y="3032949"/>
                    <a:pt x="1444985" y="3206045"/>
                  </a:cubicBezTo>
                  <a:cubicBezTo>
                    <a:pt x="1446866" y="3379141"/>
                    <a:pt x="9415" y="3597393"/>
                    <a:pt x="11297" y="3759200"/>
                  </a:cubicBezTo>
                  <a:cubicBezTo>
                    <a:pt x="13179" y="3921007"/>
                    <a:pt x="1458156" y="4039540"/>
                    <a:pt x="1456275" y="4176888"/>
                  </a:cubicBezTo>
                  <a:cubicBezTo>
                    <a:pt x="1454394" y="4314236"/>
                    <a:pt x="3771" y="4440296"/>
                    <a:pt x="8" y="4583289"/>
                  </a:cubicBezTo>
                  <a:cubicBezTo>
                    <a:pt x="-3755" y="4726282"/>
                    <a:pt x="1270008" y="4893735"/>
                    <a:pt x="1433697" y="5034846"/>
                  </a:cubicBezTo>
                  <a:cubicBezTo>
                    <a:pt x="1597386" y="5175957"/>
                    <a:pt x="1098792" y="5309541"/>
                    <a:pt x="982140" y="5429955"/>
                  </a:cubicBezTo>
                  <a:cubicBezTo>
                    <a:pt x="865488" y="5550369"/>
                    <a:pt x="782705" y="5554133"/>
                    <a:pt x="733787" y="5757333"/>
                  </a:cubicBezTo>
                  <a:cubicBezTo>
                    <a:pt x="684869" y="5960533"/>
                    <a:pt x="667933" y="6459127"/>
                    <a:pt x="688630" y="6649157"/>
                  </a:cubicBezTo>
                </a:path>
              </a:pathLst>
            </a:cu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67" name="テキスト ボックス 166"/>
            <p:cNvSpPr txBox="1"/>
            <p:nvPr/>
          </p:nvSpPr>
          <p:spPr>
            <a:xfrm>
              <a:off x="3620499" y="2072570"/>
              <a:ext cx="517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5</a:t>
              </a:r>
              <a:endParaRPr kumimoji="1" lang="ja-JP" altLang="en-US" dirty="0"/>
            </a:p>
          </p:txBody>
        </p:sp>
        <p:sp>
          <p:nvSpPr>
            <p:cNvPr id="168" name="フリーフォーム 167"/>
            <p:cNvSpPr/>
            <p:nvPr/>
          </p:nvSpPr>
          <p:spPr>
            <a:xfrm flipH="1">
              <a:off x="4157427" y="2055399"/>
              <a:ext cx="79305" cy="504529"/>
            </a:xfrm>
            <a:custGeom>
              <a:avLst/>
              <a:gdLst>
                <a:gd name="connsiteX0" fmla="*/ 11296 w 1478851"/>
                <a:gd name="connsiteY0" fmla="*/ 0 h 6197600"/>
                <a:gd name="connsiteX1" fmla="*/ 1478851 w 1478851"/>
                <a:gd name="connsiteY1" fmla="*/ 666044 h 6197600"/>
                <a:gd name="connsiteX2" fmla="*/ 11296 w 1478851"/>
                <a:gd name="connsiteY2" fmla="*/ 1253067 h 6197600"/>
                <a:gd name="connsiteX3" fmla="*/ 1433696 w 1478851"/>
                <a:gd name="connsiteY3" fmla="*/ 1919111 h 6197600"/>
                <a:gd name="connsiteX4" fmla="*/ 7 w 1478851"/>
                <a:gd name="connsiteY4" fmla="*/ 2280355 h 6197600"/>
                <a:gd name="connsiteX5" fmla="*/ 1456273 w 1478851"/>
                <a:gd name="connsiteY5" fmla="*/ 2675467 h 6197600"/>
                <a:gd name="connsiteX6" fmla="*/ 11296 w 1478851"/>
                <a:gd name="connsiteY6" fmla="*/ 3014133 h 6197600"/>
                <a:gd name="connsiteX7" fmla="*/ 1467562 w 1478851"/>
                <a:gd name="connsiteY7" fmla="*/ 3420533 h 6197600"/>
                <a:gd name="connsiteX8" fmla="*/ 11296 w 1478851"/>
                <a:gd name="connsiteY8" fmla="*/ 3702755 h 6197600"/>
                <a:gd name="connsiteX9" fmla="*/ 1444985 w 1478851"/>
                <a:gd name="connsiteY9" fmla="*/ 4165600 h 6197600"/>
                <a:gd name="connsiteX10" fmla="*/ 11296 w 1478851"/>
                <a:gd name="connsiteY10" fmla="*/ 4436533 h 6197600"/>
                <a:gd name="connsiteX11" fmla="*/ 1433696 w 1478851"/>
                <a:gd name="connsiteY11" fmla="*/ 5012267 h 6197600"/>
                <a:gd name="connsiteX12" fmla="*/ 857962 w 1478851"/>
                <a:gd name="connsiteY12" fmla="*/ 5226755 h 6197600"/>
                <a:gd name="connsiteX13" fmla="*/ 609607 w 1478851"/>
                <a:gd name="connsiteY13" fmla="*/ 5655733 h 6197600"/>
                <a:gd name="connsiteX14" fmla="*/ 609607 w 1478851"/>
                <a:gd name="connsiteY14" fmla="*/ 6197600 h 6197600"/>
                <a:gd name="connsiteX0" fmla="*/ 11296 w 1478852"/>
                <a:gd name="connsiteY0" fmla="*/ 0 h 6197600"/>
                <a:gd name="connsiteX1" fmla="*/ 1478851 w 1478852"/>
                <a:gd name="connsiteY1" fmla="*/ 666044 h 6197600"/>
                <a:gd name="connsiteX2" fmla="*/ 22585 w 1478852"/>
                <a:gd name="connsiteY2" fmla="*/ 1038578 h 6197600"/>
                <a:gd name="connsiteX3" fmla="*/ 1433696 w 1478852"/>
                <a:gd name="connsiteY3" fmla="*/ 1919111 h 6197600"/>
                <a:gd name="connsiteX4" fmla="*/ 7 w 1478852"/>
                <a:gd name="connsiteY4" fmla="*/ 2280355 h 6197600"/>
                <a:gd name="connsiteX5" fmla="*/ 1456273 w 1478852"/>
                <a:gd name="connsiteY5" fmla="*/ 2675467 h 6197600"/>
                <a:gd name="connsiteX6" fmla="*/ 11296 w 1478852"/>
                <a:gd name="connsiteY6" fmla="*/ 3014133 h 6197600"/>
                <a:gd name="connsiteX7" fmla="*/ 1467562 w 1478852"/>
                <a:gd name="connsiteY7" fmla="*/ 3420533 h 6197600"/>
                <a:gd name="connsiteX8" fmla="*/ 11296 w 1478852"/>
                <a:gd name="connsiteY8" fmla="*/ 3702755 h 6197600"/>
                <a:gd name="connsiteX9" fmla="*/ 1444985 w 1478852"/>
                <a:gd name="connsiteY9" fmla="*/ 4165600 h 6197600"/>
                <a:gd name="connsiteX10" fmla="*/ 11296 w 1478852"/>
                <a:gd name="connsiteY10" fmla="*/ 4436533 h 6197600"/>
                <a:gd name="connsiteX11" fmla="*/ 1433696 w 1478852"/>
                <a:gd name="connsiteY11" fmla="*/ 5012267 h 6197600"/>
                <a:gd name="connsiteX12" fmla="*/ 857962 w 1478852"/>
                <a:gd name="connsiteY12" fmla="*/ 5226755 h 6197600"/>
                <a:gd name="connsiteX13" fmla="*/ 609607 w 1478852"/>
                <a:gd name="connsiteY13" fmla="*/ 5655733 h 6197600"/>
                <a:gd name="connsiteX14" fmla="*/ 609607 w 1478852"/>
                <a:gd name="connsiteY14" fmla="*/ 6197600 h 6197600"/>
                <a:gd name="connsiteX0" fmla="*/ 11291 w 1478847"/>
                <a:gd name="connsiteY0" fmla="*/ 0 h 6197600"/>
                <a:gd name="connsiteX1" fmla="*/ 1478846 w 1478847"/>
                <a:gd name="connsiteY1" fmla="*/ 666044 h 6197600"/>
                <a:gd name="connsiteX2" fmla="*/ 22580 w 1478847"/>
                <a:gd name="connsiteY2" fmla="*/ 1038578 h 6197600"/>
                <a:gd name="connsiteX3" fmla="*/ 1467558 w 1478847"/>
                <a:gd name="connsiteY3" fmla="*/ 1648178 h 6197600"/>
                <a:gd name="connsiteX4" fmla="*/ 2 w 1478847"/>
                <a:gd name="connsiteY4" fmla="*/ 2280355 h 6197600"/>
                <a:gd name="connsiteX5" fmla="*/ 1456268 w 1478847"/>
                <a:gd name="connsiteY5" fmla="*/ 2675467 h 6197600"/>
                <a:gd name="connsiteX6" fmla="*/ 11291 w 1478847"/>
                <a:gd name="connsiteY6" fmla="*/ 3014133 h 6197600"/>
                <a:gd name="connsiteX7" fmla="*/ 1467557 w 1478847"/>
                <a:gd name="connsiteY7" fmla="*/ 3420533 h 6197600"/>
                <a:gd name="connsiteX8" fmla="*/ 11291 w 1478847"/>
                <a:gd name="connsiteY8" fmla="*/ 3702755 h 6197600"/>
                <a:gd name="connsiteX9" fmla="*/ 1444980 w 1478847"/>
                <a:gd name="connsiteY9" fmla="*/ 4165600 h 6197600"/>
                <a:gd name="connsiteX10" fmla="*/ 11291 w 1478847"/>
                <a:gd name="connsiteY10" fmla="*/ 4436533 h 6197600"/>
                <a:gd name="connsiteX11" fmla="*/ 1433691 w 1478847"/>
                <a:gd name="connsiteY11" fmla="*/ 5012267 h 6197600"/>
                <a:gd name="connsiteX12" fmla="*/ 857957 w 1478847"/>
                <a:gd name="connsiteY12" fmla="*/ 5226755 h 6197600"/>
                <a:gd name="connsiteX13" fmla="*/ 609602 w 1478847"/>
                <a:gd name="connsiteY13" fmla="*/ 5655733 h 6197600"/>
                <a:gd name="connsiteX14" fmla="*/ 609602 w 1478847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56275 w 1467564"/>
                <a:gd name="connsiteY3" fmla="*/ 1648178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4289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44986 w 1456274"/>
                <a:gd name="connsiteY3" fmla="*/ 1535289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33697 w 1456274"/>
                <a:gd name="connsiteY3" fmla="*/ 1343377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56267 w 1467556"/>
                <a:gd name="connsiteY5" fmla="*/ 2675467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702755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815644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90134"/>
                <a:gd name="connsiteY0" fmla="*/ 0 h 6197600"/>
                <a:gd name="connsiteX1" fmla="*/ 1444979 w 1490134"/>
                <a:gd name="connsiteY1" fmla="*/ 417690 h 6197600"/>
                <a:gd name="connsiteX2" fmla="*/ 22579 w 1490134"/>
                <a:gd name="connsiteY2" fmla="*/ 869244 h 6197600"/>
                <a:gd name="connsiteX3" fmla="*/ 1444979 w 1490134"/>
                <a:gd name="connsiteY3" fmla="*/ 1343377 h 6197600"/>
                <a:gd name="connsiteX4" fmla="*/ 1 w 1490134"/>
                <a:gd name="connsiteY4" fmla="*/ 1896532 h 6197600"/>
                <a:gd name="connsiteX5" fmla="*/ 1433690 w 1490134"/>
                <a:gd name="connsiteY5" fmla="*/ 2393244 h 6197600"/>
                <a:gd name="connsiteX6" fmla="*/ 22579 w 1490134"/>
                <a:gd name="connsiteY6" fmla="*/ 2935111 h 6197600"/>
                <a:gd name="connsiteX7" fmla="*/ 1467556 w 1490134"/>
                <a:gd name="connsiteY7" fmla="*/ 3420533 h 6197600"/>
                <a:gd name="connsiteX8" fmla="*/ 11290 w 1490134"/>
                <a:gd name="connsiteY8" fmla="*/ 3815644 h 6197600"/>
                <a:gd name="connsiteX9" fmla="*/ 1490134 w 1490134"/>
                <a:gd name="connsiteY9" fmla="*/ 4402666 h 6197600"/>
                <a:gd name="connsiteX10" fmla="*/ 11290 w 1490134"/>
                <a:gd name="connsiteY10" fmla="*/ 4436533 h 6197600"/>
                <a:gd name="connsiteX11" fmla="*/ 1433690 w 1490134"/>
                <a:gd name="connsiteY11" fmla="*/ 5012267 h 6197600"/>
                <a:gd name="connsiteX12" fmla="*/ 857956 w 1490134"/>
                <a:gd name="connsiteY12" fmla="*/ 5226755 h 6197600"/>
                <a:gd name="connsiteX13" fmla="*/ 609601 w 1490134"/>
                <a:gd name="connsiteY13" fmla="*/ 5655733 h 6197600"/>
                <a:gd name="connsiteX14" fmla="*/ 609601 w 1490134"/>
                <a:gd name="connsiteY14" fmla="*/ 6197600 h 6197600"/>
                <a:gd name="connsiteX0" fmla="*/ 11339 w 1490184"/>
                <a:gd name="connsiteY0" fmla="*/ 0 h 6197600"/>
                <a:gd name="connsiteX1" fmla="*/ 1445028 w 1490184"/>
                <a:gd name="connsiteY1" fmla="*/ 417690 h 6197600"/>
                <a:gd name="connsiteX2" fmla="*/ 22628 w 1490184"/>
                <a:gd name="connsiteY2" fmla="*/ 869244 h 6197600"/>
                <a:gd name="connsiteX3" fmla="*/ 1445028 w 1490184"/>
                <a:gd name="connsiteY3" fmla="*/ 1343377 h 6197600"/>
                <a:gd name="connsiteX4" fmla="*/ 50 w 1490184"/>
                <a:gd name="connsiteY4" fmla="*/ 1896532 h 6197600"/>
                <a:gd name="connsiteX5" fmla="*/ 1433739 w 1490184"/>
                <a:gd name="connsiteY5" fmla="*/ 2393244 h 6197600"/>
                <a:gd name="connsiteX6" fmla="*/ 22628 w 1490184"/>
                <a:gd name="connsiteY6" fmla="*/ 2935111 h 6197600"/>
                <a:gd name="connsiteX7" fmla="*/ 1467605 w 1490184"/>
                <a:gd name="connsiteY7" fmla="*/ 3420533 h 6197600"/>
                <a:gd name="connsiteX8" fmla="*/ 11339 w 1490184"/>
                <a:gd name="connsiteY8" fmla="*/ 3815644 h 6197600"/>
                <a:gd name="connsiteX9" fmla="*/ 1490183 w 1490184"/>
                <a:gd name="connsiteY9" fmla="*/ 4402666 h 6197600"/>
                <a:gd name="connsiteX10" fmla="*/ 50 w 1490184"/>
                <a:gd name="connsiteY10" fmla="*/ 4718755 h 6197600"/>
                <a:gd name="connsiteX11" fmla="*/ 1433739 w 1490184"/>
                <a:gd name="connsiteY11" fmla="*/ 5012267 h 6197600"/>
                <a:gd name="connsiteX12" fmla="*/ 858005 w 1490184"/>
                <a:gd name="connsiteY12" fmla="*/ 5226755 h 6197600"/>
                <a:gd name="connsiteX13" fmla="*/ 609650 w 1490184"/>
                <a:gd name="connsiteY13" fmla="*/ 5655733 h 6197600"/>
                <a:gd name="connsiteX14" fmla="*/ 609650 w 1490184"/>
                <a:gd name="connsiteY14" fmla="*/ 6197600 h 6197600"/>
                <a:gd name="connsiteX0" fmla="*/ 11291 w 1522167"/>
                <a:gd name="connsiteY0" fmla="*/ 0 h 6197600"/>
                <a:gd name="connsiteX1" fmla="*/ 1444980 w 1522167"/>
                <a:gd name="connsiteY1" fmla="*/ 417690 h 6197600"/>
                <a:gd name="connsiteX2" fmla="*/ 22580 w 1522167"/>
                <a:gd name="connsiteY2" fmla="*/ 869244 h 6197600"/>
                <a:gd name="connsiteX3" fmla="*/ 1444980 w 1522167"/>
                <a:gd name="connsiteY3" fmla="*/ 1343377 h 6197600"/>
                <a:gd name="connsiteX4" fmla="*/ 2 w 1522167"/>
                <a:gd name="connsiteY4" fmla="*/ 1896532 h 6197600"/>
                <a:gd name="connsiteX5" fmla="*/ 1433691 w 1522167"/>
                <a:gd name="connsiteY5" fmla="*/ 2393244 h 6197600"/>
                <a:gd name="connsiteX6" fmla="*/ 22580 w 1522167"/>
                <a:gd name="connsiteY6" fmla="*/ 2935111 h 6197600"/>
                <a:gd name="connsiteX7" fmla="*/ 1467557 w 1522167"/>
                <a:gd name="connsiteY7" fmla="*/ 3420533 h 6197600"/>
                <a:gd name="connsiteX8" fmla="*/ 11291 w 1522167"/>
                <a:gd name="connsiteY8" fmla="*/ 3815644 h 6197600"/>
                <a:gd name="connsiteX9" fmla="*/ 1490135 w 1522167"/>
                <a:gd name="connsiteY9" fmla="*/ 4402666 h 6197600"/>
                <a:gd name="connsiteX10" fmla="*/ 2 w 1522167"/>
                <a:gd name="connsiteY10" fmla="*/ 4718755 h 6197600"/>
                <a:gd name="connsiteX11" fmla="*/ 1501424 w 1522167"/>
                <a:gd name="connsiteY11" fmla="*/ 5249334 h 6197600"/>
                <a:gd name="connsiteX12" fmla="*/ 857957 w 1522167"/>
                <a:gd name="connsiteY12" fmla="*/ 5226755 h 6197600"/>
                <a:gd name="connsiteX13" fmla="*/ 609602 w 1522167"/>
                <a:gd name="connsiteY13" fmla="*/ 5655733 h 6197600"/>
                <a:gd name="connsiteX14" fmla="*/ 609602 w 1522167"/>
                <a:gd name="connsiteY14" fmla="*/ 6197600 h 6197600"/>
                <a:gd name="connsiteX0" fmla="*/ 11291 w 1500130"/>
                <a:gd name="connsiteY0" fmla="*/ 0 h 6197600"/>
                <a:gd name="connsiteX1" fmla="*/ 1444980 w 1500130"/>
                <a:gd name="connsiteY1" fmla="*/ 417690 h 6197600"/>
                <a:gd name="connsiteX2" fmla="*/ 22580 w 1500130"/>
                <a:gd name="connsiteY2" fmla="*/ 869244 h 6197600"/>
                <a:gd name="connsiteX3" fmla="*/ 1444980 w 1500130"/>
                <a:gd name="connsiteY3" fmla="*/ 1343377 h 6197600"/>
                <a:gd name="connsiteX4" fmla="*/ 2 w 1500130"/>
                <a:gd name="connsiteY4" fmla="*/ 1896532 h 6197600"/>
                <a:gd name="connsiteX5" fmla="*/ 1433691 w 1500130"/>
                <a:gd name="connsiteY5" fmla="*/ 2393244 h 6197600"/>
                <a:gd name="connsiteX6" fmla="*/ 22580 w 1500130"/>
                <a:gd name="connsiteY6" fmla="*/ 2935111 h 6197600"/>
                <a:gd name="connsiteX7" fmla="*/ 1467557 w 1500130"/>
                <a:gd name="connsiteY7" fmla="*/ 3420533 h 6197600"/>
                <a:gd name="connsiteX8" fmla="*/ 11291 w 1500130"/>
                <a:gd name="connsiteY8" fmla="*/ 3815644 h 6197600"/>
                <a:gd name="connsiteX9" fmla="*/ 1490135 w 1500130"/>
                <a:gd name="connsiteY9" fmla="*/ 4402666 h 6197600"/>
                <a:gd name="connsiteX10" fmla="*/ 2 w 1500130"/>
                <a:gd name="connsiteY10" fmla="*/ 4718755 h 6197600"/>
                <a:gd name="connsiteX11" fmla="*/ 1478847 w 1500130"/>
                <a:gd name="connsiteY11" fmla="*/ 5204178 h 6197600"/>
                <a:gd name="connsiteX12" fmla="*/ 857957 w 1500130"/>
                <a:gd name="connsiteY12" fmla="*/ 5226755 h 6197600"/>
                <a:gd name="connsiteX13" fmla="*/ 609602 w 1500130"/>
                <a:gd name="connsiteY13" fmla="*/ 5655733 h 6197600"/>
                <a:gd name="connsiteX14" fmla="*/ 609602 w 1500130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57987 w 1490166"/>
                <a:gd name="connsiteY12" fmla="*/ 52267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0 w 1490165"/>
                <a:gd name="connsiteY0" fmla="*/ 0 h 6197600"/>
                <a:gd name="connsiteX1" fmla="*/ 1445009 w 1490165"/>
                <a:gd name="connsiteY1" fmla="*/ 417690 h 6197600"/>
                <a:gd name="connsiteX2" fmla="*/ 22609 w 1490165"/>
                <a:gd name="connsiteY2" fmla="*/ 869244 h 6197600"/>
                <a:gd name="connsiteX3" fmla="*/ 1445009 w 1490165"/>
                <a:gd name="connsiteY3" fmla="*/ 1343377 h 6197600"/>
                <a:gd name="connsiteX4" fmla="*/ 31 w 1490165"/>
                <a:gd name="connsiteY4" fmla="*/ 1896532 h 6197600"/>
                <a:gd name="connsiteX5" fmla="*/ 1433720 w 1490165"/>
                <a:gd name="connsiteY5" fmla="*/ 2393244 h 6197600"/>
                <a:gd name="connsiteX6" fmla="*/ 22609 w 1490165"/>
                <a:gd name="connsiteY6" fmla="*/ 2935111 h 6197600"/>
                <a:gd name="connsiteX7" fmla="*/ 1467586 w 1490165"/>
                <a:gd name="connsiteY7" fmla="*/ 3420533 h 6197600"/>
                <a:gd name="connsiteX8" fmla="*/ 11320 w 1490165"/>
                <a:gd name="connsiteY8" fmla="*/ 3815644 h 6197600"/>
                <a:gd name="connsiteX9" fmla="*/ 1490164 w 1490165"/>
                <a:gd name="connsiteY9" fmla="*/ 4402666 h 6197600"/>
                <a:gd name="connsiteX10" fmla="*/ 31 w 1490165"/>
                <a:gd name="connsiteY10" fmla="*/ 4718755 h 6197600"/>
                <a:gd name="connsiteX11" fmla="*/ 1445009 w 1490165"/>
                <a:gd name="connsiteY11" fmla="*/ 5192890 h 6197600"/>
                <a:gd name="connsiteX12" fmla="*/ 857986 w 1490165"/>
                <a:gd name="connsiteY12" fmla="*/ 5226755 h 6197600"/>
                <a:gd name="connsiteX13" fmla="*/ 609631 w 1490165"/>
                <a:gd name="connsiteY13" fmla="*/ 5655733 h 6197600"/>
                <a:gd name="connsiteX14" fmla="*/ 609631 w 1490165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54788 w 1490166"/>
                <a:gd name="connsiteY13" fmla="*/ 5870222 h 6197600"/>
                <a:gd name="connsiteX14" fmla="*/ 609632 w 1490166"/>
                <a:gd name="connsiteY14" fmla="*/ 6197600 h 6197600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54788 w 1490166"/>
                <a:gd name="connsiteY13" fmla="*/ 5870222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54788 w 1490166"/>
                <a:gd name="connsiteY13" fmla="*/ 5791199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982164 w 1490166"/>
                <a:gd name="connsiteY12" fmla="*/ 5486399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32 w 1490166"/>
                <a:gd name="connsiteY4" fmla="*/ 1896532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806221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32 w 1490166"/>
                <a:gd name="connsiteY6" fmla="*/ 2777067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292 w 1477165"/>
                <a:gd name="connsiteY0" fmla="*/ 0 h 6705601"/>
                <a:gd name="connsiteX1" fmla="*/ 1444981 w 1477165"/>
                <a:gd name="connsiteY1" fmla="*/ 417690 h 6705601"/>
                <a:gd name="connsiteX2" fmla="*/ 22581 w 1477165"/>
                <a:gd name="connsiteY2" fmla="*/ 869244 h 6705601"/>
                <a:gd name="connsiteX3" fmla="*/ 1444981 w 1477165"/>
                <a:gd name="connsiteY3" fmla="*/ 1343377 h 6705601"/>
                <a:gd name="connsiteX4" fmla="*/ 11292 w 1477165"/>
                <a:gd name="connsiteY4" fmla="*/ 1783643 h 6705601"/>
                <a:gd name="connsiteX5" fmla="*/ 1456269 w 1477165"/>
                <a:gd name="connsiteY5" fmla="*/ 2291644 h 6705601"/>
                <a:gd name="connsiteX6" fmla="*/ 3 w 1477165"/>
                <a:gd name="connsiteY6" fmla="*/ 2777067 h 6705601"/>
                <a:gd name="connsiteX7" fmla="*/ 1444980 w 1477165"/>
                <a:gd name="connsiteY7" fmla="*/ 3262489 h 6705601"/>
                <a:gd name="connsiteX8" fmla="*/ 11292 w 1477165"/>
                <a:gd name="connsiteY8" fmla="*/ 3815644 h 6705601"/>
                <a:gd name="connsiteX9" fmla="*/ 1456270 w 1477165"/>
                <a:gd name="connsiteY9" fmla="*/ 4233332 h 6705601"/>
                <a:gd name="connsiteX10" fmla="*/ 3 w 1477165"/>
                <a:gd name="connsiteY10" fmla="*/ 4718755 h 6705601"/>
                <a:gd name="connsiteX11" fmla="*/ 1444981 w 1477165"/>
                <a:gd name="connsiteY11" fmla="*/ 5192890 h 6705601"/>
                <a:gd name="connsiteX12" fmla="*/ 982135 w 1477165"/>
                <a:gd name="connsiteY12" fmla="*/ 5486399 h 6705601"/>
                <a:gd name="connsiteX13" fmla="*/ 733782 w 1477165"/>
                <a:gd name="connsiteY13" fmla="*/ 5813777 h 6705601"/>
                <a:gd name="connsiteX14" fmla="*/ 688625 w 1477165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718755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639733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66371" h="6649157">
                  <a:moveTo>
                    <a:pt x="22586" y="0"/>
                  </a:moveTo>
                  <a:cubicBezTo>
                    <a:pt x="812807" y="115711"/>
                    <a:pt x="1444986" y="225779"/>
                    <a:pt x="1444986" y="361246"/>
                  </a:cubicBezTo>
                  <a:cubicBezTo>
                    <a:pt x="1444986" y="496713"/>
                    <a:pt x="22586" y="658519"/>
                    <a:pt x="22586" y="812800"/>
                  </a:cubicBezTo>
                  <a:cubicBezTo>
                    <a:pt x="22586" y="967081"/>
                    <a:pt x="1446868" y="1115718"/>
                    <a:pt x="1444986" y="1286933"/>
                  </a:cubicBezTo>
                  <a:cubicBezTo>
                    <a:pt x="1443105" y="1458148"/>
                    <a:pt x="9416" y="1569155"/>
                    <a:pt x="11297" y="1727199"/>
                  </a:cubicBezTo>
                  <a:cubicBezTo>
                    <a:pt x="13178" y="1885243"/>
                    <a:pt x="1454393" y="2112904"/>
                    <a:pt x="1456274" y="2235200"/>
                  </a:cubicBezTo>
                  <a:cubicBezTo>
                    <a:pt x="1458156" y="2357496"/>
                    <a:pt x="1889" y="2558816"/>
                    <a:pt x="8" y="2720623"/>
                  </a:cubicBezTo>
                  <a:cubicBezTo>
                    <a:pt x="-1873" y="2882430"/>
                    <a:pt x="1443104" y="3032949"/>
                    <a:pt x="1444985" y="3206045"/>
                  </a:cubicBezTo>
                  <a:cubicBezTo>
                    <a:pt x="1446866" y="3379141"/>
                    <a:pt x="9415" y="3597393"/>
                    <a:pt x="11297" y="3759200"/>
                  </a:cubicBezTo>
                  <a:cubicBezTo>
                    <a:pt x="13179" y="3921007"/>
                    <a:pt x="1458156" y="4039540"/>
                    <a:pt x="1456275" y="4176888"/>
                  </a:cubicBezTo>
                  <a:cubicBezTo>
                    <a:pt x="1454394" y="4314236"/>
                    <a:pt x="3771" y="4440296"/>
                    <a:pt x="8" y="4583289"/>
                  </a:cubicBezTo>
                  <a:cubicBezTo>
                    <a:pt x="-3755" y="4726282"/>
                    <a:pt x="1270008" y="4893735"/>
                    <a:pt x="1433697" y="5034846"/>
                  </a:cubicBezTo>
                  <a:cubicBezTo>
                    <a:pt x="1597386" y="5175957"/>
                    <a:pt x="1098792" y="5309541"/>
                    <a:pt x="982140" y="5429955"/>
                  </a:cubicBezTo>
                  <a:cubicBezTo>
                    <a:pt x="865488" y="5550369"/>
                    <a:pt x="782705" y="5554133"/>
                    <a:pt x="733787" y="5757333"/>
                  </a:cubicBezTo>
                  <a:cubicBezTo>
                    <a:pt x="684869" y="5960533"/>
                    <a:pt x="667933" y="6459127"/>
                    <a:pt x="688630" y="6649157"/>
                  </a:cubicBezTo>
                </a:path>
              </a:pathLst>
            </a:cu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69" name="テキスト ボックス 168"/>
            <p:cNvSpPr txBox="1"/>
            <p:nvPr/>
          </p:nvSpPr>
          <p:spPr>
            <a:xfrm>
              <a:off x="4174820" y="2084284"/>
              <a:ext cx="517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6</a:t>
              </a:r>
              <a:endParaRPr kumimoji="1" lang="ja-JP" altLang="en-US" dirty="0"/>
            </a:p>
          </p:txBody>
        </p:sp>
        <p:sp>
          <p:nvSpPr>
            <p:cNvPr id="170" name="フリーフォーム 169"/>
            <p:cNvSpPr/>
            <p:nvPr/>
          </p:nvSpPr>
          <p:spPr>
            <a:xfrm flipH="1">
              <a:off x="4688883" y="2062127"/>
              <a:ext cx="79305" cy="504529"/>
            </a:xfrm>
            <a:custGeom>
              <a:avLst/>
              <a:gdLst>
                <a:gd name="connsiteX0" fmla="*/ 11296 w 1478851"/>
                <a:gd name="connsiteY0" fmla="*/ 0 h 6197600"/>
                <a:gd name="connsiteX1" fmla="*/ 1478851 w 1478851"/>
                <a:gd name="connsiteY1" fmla="*/ 666044 h 6197600"/>
                <a:gd name="connsiteX2" fmla="*/ 11296 w 1478851"/>
                <a:gd name="connsiteY2" fmla="*/ 1253067 h 6197600"/>
                <a:gd name="connsiteX3" fmla="*/ 1433696 w 1478851"/>
                <a:gd name="connsiteY3" fmla="*/ 1919111 h 6197600"/>
                <a:gd name="connsiteX4" fmla="*/ 7 w 1478851"/>
                <a:gd name="connsiteY4" fmla="*/ 2280355 h 6197600"/>
                <a:gd name="connsiteX5" fmla="*/ 1456273 w 1478851"/>
                <a:gd name="connsiteY5" fmla="*/ 2675467 h 6197600"/>
                <a:gd name="connsiteX6" fmla="*/ 11296 w 1478851"/>
                <a:gd name="connsiteY6" fmla="*/ 3014133 h 6197600"/>
                <a:gd name="connsiteX7" fmla="*/ 1467562 w 1478851"/>
                <a:gd name="connsiteY7" fmla="*/ 3420533 h 6197600"/>
                <a:gd name="connsiteX8" fmla="*/ 11296 w 1478851"/>
                <a:gd name="connsiteY8" fmla="*/ 3702755 h 6197600"/>
                <a:gd name="connsiteX9" fmla="*/ 1444985 w 1478851"/>
                <a:gd name="connsiteY9" fmla="*/ 4165600 h 6197600"/>
                <a:gd name="connsiteX10" fmla="*/ 11296 w 1478851"/>
                <a:gd name="connsiteY10" fmla="*/ 4436533 h 6197600"/>
                <a:gd name="connsiteX11" fmla="*/ 1433696 w 1478851"/>
                <a:gd name="connsiteY11" fmla="*/ 5012267 h 6197600"/>
                <a:gd name="connsiteX12" fmla="*/ 857962 w 1478851"/>
                <a:gd name="connsiteY12" fmla="*/ 5226755 h 6197600"/>
                <a:gd name="connsiteX13" fmla="*/ 609607 w 1478851"/>
                <a:gd name="connsiteY13" fmla="*/ 5655733 h 6197600"/>
                <a:gd name="connsiteX14" fmla="*/ 609607 w 1478851"/>
                <a:gd name="connsiteY14" fmla="*/ 6197600 h 6197600"/>
                <a:gd name="connsiteX0" fmla="*/ 11296 w 1478852"/>
                <a:gd name="connsiteY0" fmla="*/ 0 h 6197600"/>
                <a:gd name="connsiteX1" fmla="*/ 1478851 w 1478852"/>
                <a:gd name="connsiteY1" fmla="*/ 666044 h 6197600"/>
                <a:gd name="connsiteX2" fmla="*/ 22585 w 1478852"/>
                <a:gd name="connsiteY2" fmla="*/ 1038578 h 6197600"/>
                <a:gd name="connsiteX3" fmla="*/ 1433696 w 1478852"/>
                <a:gd name="connsiteY3" fmla="*/ 1919111 h 6197600"/>
                <a:gd name="connsiteX4" fmla="*/ 7 w 1478852"/>
                <a:gd name="connsiteY4" fmla="*/ 2280355 h 6197600"/>
                <a:gd name="connsiteX5" fmla="*/ 1456273 w 1478852"/>
                <a:gd name="connsiteY5" fmla="*/ 2675467 h 6197600"/>
                <a:gd name="connsiteX6" fmla="*/ 11296 w 1478852"/>
                <a:gd name="connsiteY6" fmla="*/ 3014133 h 6197600"/>
                <a:gd name="connsiteX7" fmla="*/ 1467562 w 1478852"/>
                <a:gd name="connsiteY7" fmla="*/ 3420533 h 6197600"/>
                <a:gd name="connsiteX8" fmla="*/ 11296 w 1478852"/>
                <a:gd name="connsiteY8" fmla="*/ 3702755 h 6197600"/>
                <a:gd name="connsiteX9" fmla="*/ 1444985 w 1478852"/>
                <a:gd name="connsiteY9" fmla="*/ 4165600 h 6197600"/>
                <a:gd name="connsiteX10" fmla="*/ 11296 w 1478852"/>
                <a:gd name="connsiteY10" fmla="*/ 4436533 h 6197600"/>
                <a:gd name="connsiteX11" fmla="*/ 1433696 w 1478852"/>
                <a:gd name="connsiteY11" fmla="*/ 5012267 h 6197600"/>
                <a:gd name="connsiteX12" fmla="*/ 857962 w 1478852"/>
                <a:gd name="connsiteY12" fmla="*/ 5226755 h 6197600"/>
                <a:gd name="connsiteX13" fmla="*/ 609607 w 1478852"/>
                <a:gd name="connsiteY13" fmla="*/ 5655733 h 6197600"/>
                <a:gd name="connsiteX14" fmla="*/ 609607 w 1478852"/>
                <a:gd name="connsiteY14" fmla="*/ 6197600 h 6197600"/>
                <a:gd name="connsiteX0" fmla="*/ 11291 w 1478847"/>
                <a:gd name="connsiteY0" fmla="*/ 0 h 6197600"/>
                <a:gd name="connsiteX1" fmla="*/ 1478846 w 1478847"/>
                <a:gd name="connsiteY1" fmla="*/ 666044 h 6197600"/>
                <a:gd name="connsiteX2" fmla="*/ 22580 w 1478847"/>
                <a:gd name="connsiteY2" fmla="*/ 1038578 h 6197600"/>
                <a:gd name="connsiteX3" fmla="*/ 1467558 w 1478847"/>
                <a:gd name="connsiteY3" fmla="*/ 1648178 h 6197600"/>
                <a:gd name="connsiteX4" fmla="*/ 2 w 1478847"/>
                <a:gd name="connsiteY4" fmla="*/ 2280355 h 6197600"/>
                <a:gd name="connsiteX5" fmla="*/ 1456268 w 1478847"/>
                <a:gd name="connsiteY5" fmla="*/ 2675467 h 6197600"/>
                <a:gd name="connsiteX6" fmla="*/ 11291 w 1478847"/>
                <a:gd name="connsiteY6" fmla="*/ 3014133 h 6197600"/>
                <a:gd name="connsiteX7" fmla="*/ 1467557 w 1478847"/>
                <a:gd name="connsiteY7" fmla="*/ 3420533 h 6197600"/>
                <a:gd name="connsiteX8" fmla="*/ 11291 w 1478847"/>
                <a:gd name="connsiteY8" fmla="*/ 3702755 h 6197600"/>
                <a:gd name="connsiteX9" fmla="*/ 1444980 w 1478847"/>
                <a:gd name="connsiteY9" fmla="*/ 4165600 h 6197600"/>
                <a:gd name="connsiteX10" fmla="*/ 11291 w 1478847"/>
                <a:gd name="connsiteY10" fmla="*/ 4436533 h 6197600"/>
                <a:gd name="connsiteX11" fmla="*/ 1433691 w 1478847"/>
                <a:gd name="connsiteY11" fmla="*/ 5012267 h 6197600"/>
                <a:gd name="connsiteX12" fmla="*/ 857957 w 1478847"/>
                <a:gd name="connsiteY12" fmla="*/ 5226755 h 6197600"/>
                <a:gd name="connsiteX13" fmla="*/ 609602 w 1478847"/>
                <a:gd name="connsiteY13" fmla="*/ 5655733 h 6197600"/>
                <a:gd name="connsiteX14" fmla="*/ 609602 w 1478847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56275 w 1467564"/>
                <a:gd name="connsiteY3" fmla="*/ 1648178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4289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44986 w 1456274"/>
                <a:gd name="connsiteY3" fmla="*/ 1535289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33697 w 1456274"/>
                <a:gd name="connsiteY3" fmla="*/ 1343377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56267 w 1467556"/>
                <a:gd name="connsiteY5" fmla="*/ 2675467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702755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815644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90134"/>
                <a:gd name="connsiteY0" fmla="*/ 0 h 6197600"/>
                <a:gd name="connsiteX1" fmla="*/ 1444979 w 1490134"/>
                <a:gd name="connsiteY1" fmla="*/ 417690 h 6197600"/>
                <a:gd name="connsiteX2" fmla="*/ 22579 w 1490134"/>
                <a:gd name="connsiteY2" fmla="*/ 869244 h 6197600"/>
                <a:gd name="connsiteX3" fmla="*/ 1444979 w 1490134"/>
                <a:gd name="connsiteY3" fmla="*/ 1343377 h 6197600"/>
                <a:gd name="connsiteX4" fmla="*/ 1 w 1490134"/>
                <a:gd name="connsiteY4" fmla="*/ 1896532 h 6197600"/>
                <a:gd name="connsiteX5" fmla="*/ 1433690 w 1490134"/>
                <a:gd name="connsiteY5" fmla="*/ 2393244 h 6197600"/>
                <a:gd name="connsiteX6" fmla="*/ 22579 w 1490134"/>
                <a:gd name="connsiteY6" fmla="*/ 2935111 h 6197600"/>
                <a:gd name="connsiteX7" fmla="*/ 1467556 w 1490134"/>
                <a:gd name="connsiteY7" fmla="*/ 3420533 h 6197600"/>
                <a:gd name="connsiteX8" fmla="*/ 11290 w 1490134"/>
                <a:gd name="connsiteY8" fmla="*/ 3815644 h 6197600"/>
                <a:gd name="connsiteX9" fmla="*/ 1490134 w 1490134"/>
                <a:gd name="connsiteY9" fmla="*/ 4402666 h 6197600"/>
                <a:gd name="connsiteX10" fmla="*/ 11290 w 1490134"/>
                <a:gd name="connsiteY10" fmla="*/ 4436533 h 6197600"/>
                <a:gd name="connsiteX11" fmla="*/ 1433690 w 1490134"/>
                <a:gd name="connsiteY11" fmla="*/ 5012267 h 6197600"/>
                <a:gd name="connsiteX12" fmla="*/ 857956 w 1490134"/>
                <a:gd name="connsiteY12" fmla="*/ 5226755 h 6197600"/>
                <a:gd name="connsiteX13" fmla="*/ 609601 w 1490134"/>
                <a:gd name="connsiteY13" fmla="*/ 5655733 h 6197600"/>
                <a:gd name="connsiteX14" fmla="*/ 609601 w 1490134"/>
                <a:gd name="connsiteY14" fmla="*/ 6197600 h 6197600"/>
                <a:gd name="connsiteX0" fmla="*/ 11339 w 1490184"/>
                <a:gd name="connsiteY0" fmla="*/ 0 h 6197600"/>
                <a:gd name="connsiteX1" fmla="*/ 1445028 w 1490184"/>
                <a:gd name="connsiteY1" fmla="*/ 417690 h 6197600"/>
                <a:gd name="connsiteX2" fmla="*/ 22628 w 1490184"/>
                <a:gd name="connsiteY2" fmla="*/ 869244 h 6197600"/>
                <a:gd name="connsiteX3" fmla="*/ 1445028 w 1490184"/>
                <a:gd name="connsiteY3" fmla="*/ 1343377 h 6197600"/>
                <a:gd name="connsiteX4" fmla="*/ 50 w 1490184"/>
                <a:gd name="connsiteY4" fmla="*/ 1896532 h 6197600"/>
                <a:gd name="connsiteX5" fmla="*/ 1433739 w 1490184"/>
                <a:gd name="connsiteY5" fmla="*/ 2393244 h 6197600"/>
                <a:gd name="connsiteX6" fmla="*/ 22628 w 1490184"/>
                <a:gd name="connsiteY6" fmla="*/ 2935111 h 6197600"/>
                <a:gd name="connsiteX7" fmla="*/ 1467605 w 1490184"/>
                <a:gd name="connsiteY7" fmla="*/ 3420533 h 6197600"/>
                <a:gd name="connsiteX8" fmla="*/ 11339 w 1490184"/>
                <a:gd name="connsiteY8" fmla="*/ 3815644 h 6197600"/>
                <a:gd name="connsiteX9" fmla="*/ 1490183 w 1490184"/>
                <a:gd name="connsiteY9" fmla="*/ 4402666 h 6197600"/>
                <a:gd name="connsiteX10" fmla="*/ 50 w 1490184"/>
                <a:gd name="connsiteY10" fmla="*/ 4718755 h 6197600"/>
                <a:gd name="connsiteX11" fmla="*/ 1433739 w 1490184"/>
                <a:gd name="connsiteY11" fmla="*/ 5012267 h 6197600"/>
                <a:gd name="connsiteX12" fmla="*/ 858005 w 1490184"/>
                <a:gd name="connsiteY12" fmla="*/ 5226755 h 6197600"/>
                <a:gd name="connsiteX13" fmla="*/ 609650 w 1490184"/>
                <a:gd name="connsiteY13" fmla="*/ 5655733 h 6197600"/>
                <a:gd name="connsiteX14" fmla="*/ 609650 w 1490184"/>
                <a:gd name="connsiteY14" fmla="*/ 6197600 h 6197600"/>
                <a:gd name="connsiteX0" fmla="*/ 11291 w 1522167"/>
                <a:gd name="connsiteY0" fmla="*/ 0 h 6197600"/>
                <a:gd name="connsiteX1" fmla="*/ 1444980 w 1522167"/>
                <a:gd name="connsiteY1" fmla="*/ 417690 h 6197600"/>
                <a:gd name="connsiteX2" fmla="*/ 22580 w 1522167"/>
                <a:gd name="connsiteY2" fmla="*/ 869244 h 6197600"/>
                <a:gd name="connsiteX3" fmla="*/ 1444980 w 1522167"/>
                <a:gd name="connsiteY3" fmla="*/ 1343377 h 6197600"/>
                <a:gd name="connsiteX4" fmla="*/ 2 w 1522167"/>
                <a:gd name="connsiteY4" fmla="*/ 1896532 h 6197600"/>
                <a:gd name="connsiteX5" fmla="*/ 1433691 w 1522167"/>
                <a:gd name="connsiteY5" fmla="*/ 2393244 h 6197600"/>
                <a:gd name="connsiteX6" fmla="*/ 22580 w 1522167"/>
                <a:gd name="connsiteY6" fmla="*/ 2935111 h 6197600"/>
                <a:gd name="connsiteX7" fmla="*/ 1467557 w 1522167"/>
                <a:gd name="connsiteY7" fmla="*/ 3420533 h 6197600"/>
                <a:gd name="connsiteX8" fmla="*/ 11291 w 1522167"/>
                <a:gd name="connsiteY8" fmla="*/ 3815644 h 6197600"/>
                <a:gd name="connsiteX9" fmla="*/ 1490135 w 1522167"/>
                <a:gd name="connsiteY9" fmla="*/ 4402666 h 6197600"/>
                <a:gd name="connsiteX10" fmla="*/ 2 w 1522167"/>
                <a:gd name="connsiteY10" fmla="*/ 4718755 h 6197600"/>
                <a:gd name="connsiteX11" fmla="*/ 1501424 w 1522167"/>
                <a:gd name="connsiteY11" fmla="*/ 5249334 h 6197600"/>
                <a:gd name="connsiteX12" fmla="*/ 857957 w 1522167"/>
                <a:gd name="connsiteY12" fmla="*/ 5226755 h 6197600"/>
                <a:gd name="connsiteX13" fmla="*/ 609602 w 1522167"/>
                <a:gd name="connsiteY13" fmla="*/ 5655733 h 6197600"/>
                <a:gd name="connsiteX14" fmla="*/ 609602 w 1522167"/>
                <a:gd name="connsiteY14" fmla="*/ 6197600 h 6197600"/>
                <a:gd name="connsiteX0" fmla="*/ 11291 w 1500130"/>
                <a:gd name="connsiteY0" fmla="*/ 0 h 6197600"/>
                <a:gd name="connsiteX1" fmla="*/ 1444980 w 1500130"/>
                <a:gd name="connsiteY1" fmla="*/ 417690 h 6197600"/>
                <a:gd name="connsiteX2" fmla="*/ 22580 w 1500130"/>
                <a:gd name="connsiteY2" fmla="*/ 869244 h 6197600"/>
                <a:gd name="connsiteX3" fmla="*/ 1444980 w 1500130"/>
                <a:gd name="connsiteY3" fmla="*/ 1343377 h 6197600"/>
                <a:gd name="connsiteX4" fmla="*/ 2 w 1500130"/>
                <a:gd name="connsiteY4" fmla="*/ 1896532 h 6197600"/>
                <a:gd name="connsiteX5" fmla="*/ 1433691 w 1500130"/>
                <a:gd name="connsiteY5" fmla="*/ 2393244 h 6197600"/>
                <a:gd name="connsiteX6" fmla="*/ 22580 w 1500130"/>
                <a:gd name="connsiteY6" fmla="*/ 2935111 h 6197600"/>
                <a:gd name="connsiteX7" fmla="*/ 1467557 w 1500130"/>
                <a:gd name="connsiteY7" fmla="*/ 3420533 h 6197600"/>
                <a:gd name="connsiteX8" fmla="*/ 11291 w 1500130"/>
                <a:gd name="connsiteY8" fmla="*/ 3815644 h 6197600"/>
                <a:gd name="connsiteX9" fmla="*/ 1490135 w 1500130"/>
                <a:gd name="connsiteY9" fmla="*/ 4402666 h 6197600"/>
                <a:gd name="connsiteX10" fmla="*/ 2 w 1500130"/>
                <a:gd name="connsiteY10" fmla="*/ 4718755 h 6197600"/>
                <a:gd name="connsiteX11" fmla="*/ 1478847 w 1500130"/>
                <a:gd name="connsiteY11" fmla="*/ 5204178 h 6197600"/>
                <a:gd name="connsiteX12" fmla="*/ 857957 w 1500130"/>
                <a:gd name="connsiteY12" fmla="*/ 5226755 h 6197600"/>
                <a:gd name="connsiteX13" fmla="*/ 609602 w 1500130"/>
                <a:gd name="connsiteY13" fmla="*/ 5655733 h 6197600"/>
                <a:gd name="connsiteX14" fmla="*/ 609602 w 1500130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57987 w 1490166"/>
                <a:gd name="connsiteY12" fmla="*/ 52267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0 w 1490165"/>
                <a:gd name="connsiteY0" fmla="*/ 0 h 6197600"/>
                <a:gd name="connsiteX1" fmla="*/ 1445009 w 1490165"/>
                <a:gd name="connsiteY1" fmla="*/ 417690 h 6197600"/>
                <a:gd name="connsiteX2" fmla="*/ 22609 w 1490165"/>
                <a:gd name="connsiteY2" fmla="*/ 869244 h 6197600"/>
                <a:gd name="connsiteX3" fmla="*/ 1445009 w 1490165"/>
                <a:gd name="connsiteY3" fmla="*/ 1343377 h 6197600"/>
                <a:gd name="connsiteX4" fmla="*/ 31 w 1490165"/>
                <a:gd name="connsiteY4" fmla="*/ 1896532 h 6197600"/>
                <a:gd name="connsiteX5" fmla="*/ 1433720 w 1490165"/>
                <a:gd name="connsiteY5" fmla="*/ 2393244 h 6197600"/>
                <a:gd name="connsiteX6" fmla="*/ 22609 w 1490165"/>
                <a:gd name="connsiteY6" fmla="*/ 2935111 h 6197600"/>
                <a:gd name="connsiteX7" fmla="*/ 1467586 w 1490165"/>
                <a:gd name="connsiteY7" fmla="*/ 3420533 h 6197600"/>
                <a:gd name="connsiteX8" fmla="*/ 11320 w 1490165"/>
                <a:gd name="connsiteY8" fmla="*/ 3815644 h 6197600"/>
                <a:gd name="connsiteX9" fmla="*/ 1490164 w 1490165"/>
                <a:gd name="connsiteY9" fmla="*/ 4402666 h 6197600"/>
                <a:gd name="connsiteX10" fmla="*/ 31 w 1490165"/>
                <a:gd name="connsiteY10" fmla="*/ 4718755 h 6197600"/>
                <a:gd name="connsiteX11" fmla="*/ 1445009 w 1490165"/>
                <a:gd name="connsiteY11" fmla="*/ 5192890 h 6197600"/>
                <a:gd name="connsiteX12" fmla="*/ 857986 w 1490165"/>
                <a:gd name="connsiteY12" fmla="*/ 5226755 h 6197600"/>
                <a:gd name="connsiteX13" fmla="*/ 609631 w 1490165"/>
                <a:gd name="connsiteY13" fmla="*/ 5655733 h 6197600"/>
                <a:gd name="connsiteX14" fmla="*/ 609631 w 1490165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54788 w 1490166"/>
                <a:gd name="connsiteY13" fmla="*/ 5870222 h 6197600"/>
                <a:gd name="connsiteX14" fmla="*/ 609632 w 1490166"/>
                <a:gd name="connsiteY14" fmla="*/ 6197600 h 6197600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54788 w 1490166"/>
                <a:gd name="connsiteY13" fmla="*/ 5870222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54788 w 1490166"/>
                <a:gd name="connsiteY13" fmla="*/ 5791199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982164 w 1490166"/>
                <a:gd name="connsiteY12" fmla="*/ 5486399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32 w 1490166"/>
                <a:gd name="connsiteY4" fmla="*/ 1896532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806221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32 w 1490166"/>
                <a:gd name="connsiteY6" fmla="*/ 2777067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292 w 1477165"/>
                <a:gd name="connsiteY0" fmla="*/ 0 h 6705601"/>
                <a:gd name="connsiteX1" fmla="*/ 1444981 w 1477165"/>
                <a:gd name="connsiteY1" fmla="*/ 417690 h 6705601"/>
                <a:gd name="connsiteX2" fmla="*/ 22581 w 1477165"/>
                <a:gd name="connsiteY2" fmla="*/ 869244 h 6705601"/>
                <a:gd name="connsiteX3" fmla="*/ 1444981 w 1477165"/>
                <a:gd name="connsiteY3" fmla="*/ 1343377 h 6705601"/>
                <a:gd name="connsiteX4" fmla="*/ 11292 w 1477165"/>
                <a:gd name="connsiteY4" fmla="*/ 1783643 h 6705601"/>
                <a:gd name="connsiteX5" fmla="*/ 1456269 w 1477165"/>
                <a:gd name="connsiteY5" fmla="*/ 2291644 h 6705601"/>
                <a:gd name="connsiteX6" fmla="*/ 3 w 1477165"/>
                <a:gd name="connsiteY6" fmla="*/ 2777067 h 6705601"/>
                <a:gd name="connsiteX7" fmla="*/ 1444980 w 1477165"/>
                <a:gd name="connsiteY7" fmla="*/ 3262489 h 6705601"/>
                <a:gd name="connsiteX8" fmla="*/ 11292 w 1477165"/>
                <a:gd name="connsiteY8" fmla="*/ 3815644 h 6705601"/>
                <a:gd name="connsiteX9" fmla="*/ 1456270 w 1477165"/>
                <a:gd name="connsiteY9" fmla="*/ 4233332 h 6705601"/>
                <a:gd name="connsiteX10" fmla="*/ 3 w 1477165"/>
                <a:gd name="connsiteY10" fmla="*/ 4718755 h 6705601"/>
                <a:gd name="connsiteX11" fmla="*/ 1444981 w 1477165"/>
                <a:gd name="connsiteY11" fmla="*/ 5192890 h 6705601"/>
                <a:gd name="connsiteX12" fmla="*/ 982135 w 1477165"/>
                <a:gd name="connsiteY12" fmla="*/ 5486399 h 6705601"/>
                <a:gd name="connsiteX13" fmla="*/ 733782 w 1477165"/>
                <a:gd name="connsiteY13" fmla="*/ 5813777 h 6705601"/>
                <a:gd name="connsiteX14" fmla="*/ 688625 w 1477165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718755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639733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66371" h="6649157">
                  <a:moveTo>
                    <a:pt x="22586" y="0"/>
                  </a:moveTo>
                  <a:cubicBezTo>
                    <a:pt x="812807" y="115711"/>
                    <a:pt x="1444986" y="225779"/>
                    <a:pt x="1444986" y="361246"/>
                  </a:cubicBezTo>
                  <a:cubicBezTo>
                    <a:pt x="1444986" y="496713"/>
                    <a:pt x="22586" y="658519"/>
                    <a:pt x="22586" y="812800"/>
                  </a:cubicBezTo>
                  <a:cubicBezTo>
                    <a:pt x="22586" y="967081"/>
                    <a:pt x="1446868" y="1115718"/>
                    <a:pt x="1444986" y="1286933"/>
                  </a:cubicBezTo>
                  <a:cubicBezTo>
                    <a:pt x="1443105" y="1458148"/>
                    <a:pt x="9416" y="1569155"/>
                    <a:pt x="11297" y="1727199"/>
                  </a:cubicBezTo>
                  <a:cubicBezTo>
                    <a:pt x="13178" y="1885243"/>
                    <a:pt x="1454393" y="2112904"/>
                    <a:pt x="1456274" y="2235200"/>
                  </a:cubicBezTo>
                  <a:cubicBezTo>
                    <a:pt x="1458156" y="2357496"/>
                    <a:pt x="1889" y="2558816"/>
                    <a:pt x="8" y="2720623"/>
                  </a:cubicBezTo>
                  <a:cubicBezTo>
                    <a:pt x="-1873" y="2882430"/>
                    <a:pt x="1443104" y="3032949"/>
                    <a:pt x="1444985" y="3206045"/>
                  </a:cubicBezTo>
                  <a:cubicBezTo>
                    <a:pt x="1446866" y="3379141"/>
                    <a:pt x="9415" y="3597393"/>
                    <a:pt x="11297" y="3759200"/>
                  </a:cubicBezTo>
                  <a:cubicBezTo>
                    <a:pt x="13179" y="3921007"/>
                    <a:pt x="1458156" y="4039540"/>
                    <a:pt x="1456275" y="4176888"/>
                  </a:cubicBezTo>
                  <a:cubicBezTo>
                    <a:pt x="1454394" y="4314236"/>
                    <a:pt x="3771" y="4440296"/>
                    <a:pt x="8" y="4583289"/>
                  </a:cubicBezTo>
                  <a:cubicBezTo>
                    <a:pt x="-3755" y="4726282"/>
                    <a:pt x="1270008" y="4893735"/>
                    <a:pt x="1433697" y="5034846"/>
                  </a:cubicBezTo>
                  <a:cubicBezTo>
                    <a:pt x="1597386" y="5175957"/>
                    <a:pt x="1098792" y="5309541"/>
                    <a:pt x="982140" y="5429955"/>
                  </a:cubicBezTo>
                  <a:cubicBezTo>
                    <a:pt x="865488" y="5550369"/>
                    <a:pt x="782705" y="5554133"/>
                    <a:pt x="733787" y="5757333"/>
                  </a:cubicBezTo>
                  <a:cubicBezTo>
                    <a:pt x="684869" y="5960533"/>
                    <a:pt x="667933" y="6459127"/>
                    <a:pt x="688630" y="6649157"/>
                  </a:cubicBezTo>
                </a:path>
              </a:pathLst>
            </a:cu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71" name="テキスト ボックス 170"/>
            <p:cNvSpPr txBox="1"/>
            <p:nvPr/>
          </p:nvSpPr>
          <p:spPr>
            <a:xfrm>
              <a:off x="4729140" y="2079723"/>
              <a:ext cx="517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7</a:t>
              </a:r>
              <a:endParaRPr kumimoji="1" lang="ja-JP" altLang="en-US" dirty="0"/>
            </a:p>
          </p:txBody>
        </p:sp>
      </p:grpSp>
      <p:sp>
        <p:nvSpPr>
          <p:cNvPr id="172" name="正方形/長方形 171"/>
          <p:cNvSpPr/>
          <p:nvPr/>
        </p:nvSpPr>
        <p:spPr>
          <a:xfrm>
            <a:off x="9433367" y="5753857"/>
            <a:ext cx="2476982" cy="8321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正方形/長方形 172"/>
          <p:cNvSpPr/>
          <p:nvPr/>
        </p:nvSpPr>
        <p:spPr>
          <a:xfrm>
            <a:off x="8064012" y="4576643"/>
            <a:ext cx="481261" cy="514668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" name="タイトル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00150"/>
          </a:xfrm>
        </p:spPr>
        <p:txBody>
          <a:bodyPr/>
          <a:lstStyle/>
          <a:p>
            <a:pPr algn="ctr"/>
            <a:r>
              <a:rPr kumimoji="1" lang="en-US" altLang="ja-JP" dirty="0" smtClean="0"/>
              <a:t>An example of partial sums</a:t>
            </a:r>
            <a:endParaRPr kumimoji="1" lang="ja-JP" altLang="en-US" dirty="0"/>
          </a:p>
        </p:txBody>
      </p:sp>
      <p:sp>
        <p:nvSpPr>
          <p:cNvPr id="175" name="テキスト ボックス 174"/>
          <p:cNvSpPr txBox="1"/>
          <p:nvPr/>
        </p:nvSpPr>
        <p:spPr>
          <a:xfrm>
            <a:off x="605623" y="5862751"/>
            <a:ext cx="4311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 smtClean="0"/>
              <a:t>Register cache</a:t>
            </a:r>
            <a:endParaRPr kumimoji="1" lang="ja-JP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テキスト ボックス 175"/>
              <p:cNvSpPr txBox="1"/>
              <p:nvPr/>
            </p:nvSpPr>
            <p:spPr>
              <a:xfrm>
                <a:off x="6619468" y="5848327"/>
                <a:ext cx="23596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kumimoji="1" lang="en-US" altLang="ja-JP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kumimoji="1" lang="ja-JP" altLang="en-US" sz="2800" dirty="0" smtClean="0"/>
                  <a:t> </a:t>
                </a:r>
                <a:r>
                  <a:rPr kumimoji="1" lang="en-US" altLang="ja-JP" sz="2800" dirty="0" smtClean="0"/>
                  <a:t>filter</a:t>
                </a:r>
                <a:endParaRPr kumimoji="1" lang="ja-JP" altLang="en-US" sz="2800" dirty="0"/>
              </a:p>
            </p:txBody>
          </p:sp>
        </mc:Choice>
        <mc:Fallback xmlns="">
          <p:sp>
            <p:nvSpPr>
              <p:cNvPr id="176" name="テキスト ボックス 1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9468" y="5848327"/>
                <a:ext cx="2359656" cy="523220"/>
              </a:xfrm>
              <a:prstGeom prst="rect">
                <a:avLst/>
              </a:prstGeom>
              <a:blipFill>
                <a:blip r:embed="rId57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1" name="テキスト ボックス 130"/>
          <p:cNvSpPr txBox="1"/>
          <p:nvPr/>
        </p:nvSpPr>
        <p:spPr>
          <a:xfrm>
            <a:off x="715568" y="1389464"/>
            <a:ext cx="4803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8 threads in a single warp</a:t>
            </a:r>
            <a:endParaRPr kumimoji="1" lang="ja-JP" altLang="en-US" sz="2400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9EAFA-5179-9743-9A1F-E727A51B7B8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48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楕円 15"/>
          <p:cNvSpPr/>
          <p:nvPr/>
        </p:nvSpPr>
        <p:spPr>
          <a:xfrm>
            <a:off x="617348" y="2998650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" name="楕円 16"/>
          <p:cNvSpPr/>
          <p:nvPr/>
        </p:nvSpPr>
        <p:spPr>
          <a:xfrm>
            <a:off x="617348" y="3677535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楕円 17"/>
          <p:cNvSpPr/>
          <p:nvPr/>
        </p:nvSpPr>
        <p:spPr>
          <a:xfrm>
            <a:off x="617348" y="4397766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416"/>
              <p:cNvSpPr txBox="1"/>
              <p:nvPr/>
            </p:nvSpPr>
            <p:spPr>
              <a:xfrm>
                <a:off x="663068" y="3009424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36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068" y="3009424"/>
                <a:ext cx="314317" cy="307777"/>
              </a:xfrm>
              <a:prstGeom prst="rect">
                <a:avLst/>
              </a:prstGeom>
              <a:blipFill>
                <a:blip r:embed="rId3"/>
                <a:stretch>
                  <a:fillRect l="-11765" r="-9804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416"/>
              <p:cNvSpPr txBox="1"/>
              <p:nvPr/>
            </p:nvSpPr>
            <p:spPr>
              <a:xfrm>
                <a:off x="663068" y="3677535"/>
                <a:ext cx="30835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37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068" y="3677535"/>
                <a:ext cx="308354" cy="307777"/>
              </a:xfrm>
              <a:prstGeom prst="rect">
                <a:avLst/>
              </a:prstGeom>
              <a:blipFill>
                <a:blip r:embed="rId4"/>
                <a:stretch>
                  <a:fillRect l="-12000" r="-10000" b="-1372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416"/>
              <p:cNvSpPr txBox="1"/>
              <p:nvPr/>
            </p:nvSpPr>
            <p:spPr>
              <a:xfrm>
                <a:off x="663068" y="4397766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38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068" y="4397766"/>
                <a:ext cx="314317" cy="307777"/>
              </a:xfrm>
              <a:prstGeom prst="rect">
                <a:avLst/>
              </a:prstGeom>
              <a:blipFill>
                <a:blip r:embed="rId5"/>
                <a:stretch>
                  <a:fillRect l="-11765" r="-9804" b="-156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楕円 38"/>
          <p:cNvSpPr/>
          <p:nvPr/>
        </p:nvSpPr>
        <p:spPr>
          <a:xfrm>
            <a:off x="1194491" y="2998650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0" name="楕円 39"/>
          <p:cNvSpPr/>
          <p:nvPr/>
        </p:nvSpPr>
        <p:spPr>
          <a:xfrm>
            <a:off x="1194491" y="3677535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楕円 40"/>
          <p:cNvSpPr/>
          <p:nvPr/>
        </p:nvSpPr>
        <p:spPr>
          <a:xfrm>
            <a:off x="1194491" y="4397766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6"/>
              <p:cNvSpPr txBox="1"/>
              <p:nvPr/>
            </p:nvSpPr>
            <p:spPr>
              <a:xfrm>
                <a:off x="1240211" y="3009424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42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211" y="3009424"/>
                <a:ext cx="314317" cy="307777"/>
              </a:xfrm>
              <a:prstGeom prst="rect">
                <a:avLst/>
              </a:prstGeom>
              <a:blipFill>
                <a:blip r:embed="rId6"/>
                <a:stretch>
                  <a:fillRect l="-9615" r="-9615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テキスト ボックス 416"/>
              <p:cNvSpPr txBox="1"/>
              <p:nvPr/>
            </p:nvSpPr>
            <p:spPr>
              <a:xfrm>
                <a:off x="1240211" y="3677535"/>
                <a:ext cx="30835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43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211" y="3677535"/>
                <a:ext cx="308354" cy="307777"/>
              </a:xfrm>
              <a:prstGeom prst="rect">
                <a:avLst/>
              </a:prstGeom>
              <a:blipFill>
                <a:blip r:embed="rId7"/>
                <a:stretch>
                  <a:fillRect l="-9804" r="-7843" b="-1372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416"/>
              <p:cNvSpPr txBox="1"/>
              <p:nvPr/>
            </p:nvSpPr>
            <p:spPr>
              <a:xfrm>
                <a:off x="1240211" y="4397766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44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211" y="4397766"/>
                <a:ext cx="314317" cy="307777"/>
              </a:xfrm>
              <a:prstGeom prst="rect">
                <a:avLst/>
              </a:prstGeom>
              <a:blipFill>
                <a:blip r:embed="rId8"/>
                <a:stretch>
                  <a:fillRect l="-9615" r="-9615" b="-156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楕円 44"/>
          <p:cNvSpPr/>
          <p:nvPr/>
        </p:nvSpPr>
        <p:spPr>
          <a:xfrm>
            <a:off x="1767683" y="2986387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6" name="楕円 45"/>
          <p:cNvSpPr/>
          <p:nvPr/>
        </p:nvSpPr>
        <p:spPr>
          <a:xfrm>
            <a:off x="1767683" y="3665272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楕円 46"/>
          <p:cNvSpPr/>
          <p:nvPr/>
        </p:nvSpPr>
        <p:spPr>
          <a:xfrm>
            <a:off x="1767683" y="4385503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テキスト ボックス 416"/>
              <p:cNvSpPr txBox="1"/>
              <p:nvPr/>
            </p:nvSpPr>
            <p:spPr>
              <a:xfrm>
                <a:off x="1813403" y="2997161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48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403" y="2997161"/>
                <a:ext cx="314317" cy="307777"/>
              </a:xfrm>
              <a:prstGeom prst="rect">
                <a:avLst/>
              </a:prstGeom>
              <a:blipFill>
                <a:blip r:embed="rId9"/>
                <a:stretch>
                  <a:fillRect l="-9615" r="-9615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テキスト ボックス 416"/>
              <p:cNvSpPr txBox="1"/>
              <p:nvPr/>
            </p:nvSpPr>
            <p:spPr>
              <a:xfrm>
                <a:off x="1813403" y="3665272"/>
                <a:ext cx="30835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49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403" y="3665272"/>
                <a:ext cx="308354" cy="307777"/>
              </a:xfrm>
              <a:prstGeom prst="rect">
                <a:avLst/>
              </a:prstGeom>
              <a:blipFill>
                <a:blip r:embed="rId10"/>
                <a:stretch>
                  <a:fillRect l="-9804" r="-7843" b="-1372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テキスト ボックス 416"/>
              <p:cNvSpPr txBox="1"/>
              <p:nvPr/>
            </p:nvSpPr>
            <p:spPr>
              <a:xfrm>
                <a:off x="1813403" y="4385503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50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403" y="4385503"/>
                <a:ext cx="314317" cy="307777"/>
              </a:xfrm>
              <a:prstGeom prst="rect">
                <a:avLst/>
              </a:prstGeom>
              <a:blipFill>
                <a:blip r:embed="rId11"/>
                <a:stretch>
                  <a:fillRect l="-9615" r="-9615" b="-156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楕円 50"/>
          <p:cNvSpPr/>
          <p:nvPr/>
        </p:nvSpPr>
        <p:spPr>
          <a:xfrm>
            <a:off x="2356115" y="2986387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2" name="楕円 51"/>
          <p:cNvSpPr/>
          <p:nvPr/>
        </p:nvSpPr>
        <p:spPr>
          <a:xfrm>
            <a:off x="2356115" y="3665272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楕円 52"/>
          <p:cNvSpPr/>
          <p:nvPr/>
        </p:nvSpPr>
        <p:spPr>
          <a:xfrm>
            <a:off x="2356115" y="4385503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テキスト ボックス 416"/>
              <p:cNvSpPr txBox="1"/>
              <p:nvPr/>
            </p:nvSpPr>
            <p:spPr>
              <a:xfrm>
                <a:off x="2401835" y="2997161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54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1835" y="2997161"/>
                <a:ext cx="314317" cy="307777"/>
              </a:xfrm>
              <a:prstGeom prst="rect">
                <a:avLst/>
              </a:prstGeom>
              <a:blipFill>
                <a:blip r:embed="rId12"/>
                <a:stretch>
                  <a:fillRect l="-9615" r="-9615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テキスト ボックス 416"/>
              <p:cNvSpPr txBox="1"/>
              <p:nvPr/>
            </p:nvSpPr>
            <p:spPr>
              <a:xfrm>
                <a:off x="2401835" y="3665272"/>
                <a:ext cx="30835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55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1835" y="3665272"/>
                <a:ext cx="308354" cy="307777"/>
              </a:xfrm>
              <a:prstGeom prst="rect">
                <a:avLst/>
              </a:prstGeom>
              <a:blipFill>
                <a:blip r:embed="rId13"/>
                <a:stretch>
                  <a:fillRect l="-9804" r="-7843" b="-1372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テキスト ボックス 416"/>
              <p:cNvSpPr txBox="1"/>
              <p:nvPr/>
            </p:nvSpPr>
            <p:spPr>
              <a:xfrm>
                <a:off x="2401835" y="4385503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56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1835" y="4385503"/>
                <a:ext cx="314317" cy="307777"/>
              </a:xfrm>
              <a:prstGeom prst="rect">
                <a:avLst/>
              </a:prstGeom>
              <a:blipFill>
                <a:blip r:embed="rId14"/>
                <a:stretch>
                  <a:fillRect l="-9615" r="-9615" b="-156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グループ化 7"/>
          <p:cNvGrpSpPr/>
          <p:nvPr/>
        </p:nvGrpSpPr>
        <p:grpSpPr>
          <a:xfrm>
            <a:off x="7078830" y="4152667"/>
            <a:ext cx="1410147" cy="1313158"/>
            <a:chOff x="9264230" y="73882"/>
            <a:chExt cx="1918250" cy="1890593"/>
          </a:xfrm>
        </p:grpSpPr>
        <p:sp>
          <p:nvSpPr>
            <p:cNvPr id="58" name="楕円 57"/>
            <p:cNvSpPr/>
            <p:nvPr/>
          </p:nvSpPr>
          <p:spPr>
            <a:xfrm>
              <a:off x="9264230" y="86145"/>
              <a:ext cx="411480" cy="41148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 dirty="0"/>
            </a:p>
          </p:txBody>
        </p:sp>
        <p:sp>
          <p:nvSpPr>
            <p:cNvPr id="59" name="楕円 58"/>
            <p:cNvSpPr/>
            <p:nvPr/>
          </p:nvSpPr>
          <p:spPr>
            <a:xfrm>
              <a:off x="9264230" y="821475"/>
              <a:ext cx="411480" cy="41148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60" name="楕円 59"/>
            <p:cNvSpPr/>
            <p:nvPr/>
          </p:nvSpPr>
          <p:spPr>
            <a:xfrm>
              <a:off x="9264230" y="1552995"/>
              <a:ext cx="411480" cy="41148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テキスト ボックス 416"/>
                <p:cNvSpPr txBox="1"/>
                <p:nvPr/>
              </p:nvSpPr>
              <p:spPr>
                <a:xfrm>
                  <a:off x="9309949" y="96918"/>
                  <a:ext cx="439969" cy="37320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00</m:t>
                            </m:r>
                          </m:sub>
                        </m:sSub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61" name="テキスト ボックス 4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09949" y="96918"/>
                  <a:ext cx="439969" cy="373206"/>
                </a:xfrm>
                <a:prstGeom prst="rect">
                  <a:avLst/>
                </a:prstGeom>
                <a:blipFill>
                  <a:blip r:embed="rId15"/>
                  <a:stretch>
                    <a:fillRect l="-29630" t="-4762" r="-9259" b="-4523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テキスト ボックス 416"/>
                <p:cNvSpPr txBox="1"/>
                <p:nvPr/>
              </p:nvSpPr>
              <p:spPr>
                <a:xfrm>
                  <a:off x="9309949" y="821476"/>
                  <a:ext cx="431231" cy="37320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>
                  <a:defPPr>
                    <a:defRPr lang="en-US"/>
                  </a:defPPr>
                  <a:lvl1pPr>
                    <a:defRPr sz="2000" i="1">
                      <a:latin typeface="Cambria Math" panose="02040503050406030204" pitchFamily="18" charset="0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80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ja-JP" sz="1800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oMath>
                    </m:oMathPara>
                  </a14:m>
                  <a:endParaRPr lang="ja-JP" altLang="en-US" sz="1800" dirty="0"/>
                </a:p>
              </p:txBody>
            </p:sp>
          </mc:Choice>
          <mc:Fallback xmlns="">
            <p:sp>
              <p:nvSpPr>
                <p:cNvPr id="62" name="テキスト ボックス 4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09949" y="821476"/>
                  <a:ext cx="431231" cy="373206"/>
                </a:xfrm>
                <a:prstGeom prst="rect">
                  <a:avLst/>
                </a:prstGeom>
                <a:blipFill>
                  <a:blip r:embed="rId16"/>
                  <a:stretch>
                    <a:fillRect l="-30769" r="-11538" b="-4418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テキスト ボックス 416"/>
                <p:cNvSpPr txBox="1"/>
                <p:nvPr/>
              </p:nvSpPr>
              <p:spPr>
                <a:xfrm>
                  <a:off x="9309949" y="1552994"/>
                  <a:ext cx="437946" cy="37320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20</m:t>
                            </m:r>
                          </m:sub>
                        </m:sSub>
                      </m:oMath>
                    </m:oMathPara>
                  </a14:m>
                  <a:endParaRPr lang="ja-JP" altLang="en-US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3" name="テキスト ボックス 4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09949" y="1552994"/>
                  <a:ext cx="437946" cy="373206"/>
                </a:xfrm>
                <a:prstGeom prst="rect">
                  <a:avLst/>
                </a:prstGeom>
                <a:blipFill>
                  <a:blip r:embed="rId17"/>
                  <a:stretch>
                    <a:fillRect l="-30189" t="-2381" r="-11321" b="-4761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楕円 63"/>
            <p:cNvSpPr/>
            <p:nvPr/>
          </p:nvSpPr>
          <p:spPr>
            <a:xfrm>
              <a:off x="9988130" y="86145"/>
              <a:ext cx="411480" cy="41148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 dirty="0"/>
            </a:p>
          </p:txBody>
        </p:sp>
        <p:sp>
          <p:nvSpPr>
            <p:cNvPr id="65" name="楕円 64"/>
            <p:cNvSpPr/>
            <p:nvPr/>
          </p:nvSpPr>
          <p:spPr>
            <a:xfrm>
              <a:off x="9988130" y="821475"/>
              <a:ext cx="411480" cy="41148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66" name="楕円 65"/>
            <p:cNvSpPr/>
            <p:nvPr/>
          </p:nvSpPr>
          <p:spPr>
            <a:xfrm>
              <a:off x="9988130" y="1552995"/>
              <a:ext cx="411480" cy="41148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テキスト ボックス 416"/>
                <p:cNvSpPr txBox="1"/>
                <p:nvPr/>
              </p:nvSpPr>
              <p:spPr>
                <a:xfrm>
                  <a:off x="10033850" y="96918"/>
                  <a:ext cx="437946" cy="37320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01</m:t>
                            </m:r>
                          </m:sub>
                        </m:sSub>
                      </m:oMath>
                    </m:oMathPara>
                  </a14:m>
                  <a:endParaRPr lang="ja-JP" altLang="en-US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7" name="テキスト ボックス 4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33850" y="96918"/>
                  <a:ext cx="437946" cy="373206"/>
                </a:xfrm>
                <a:prstGeom prst="rect">
                  <a:avLst/>
                </a:prstGeom>
                <a:blipFill>
                  <a:blip r:embed="rId18"/>
                  <a:stretch>
                    <a:fillRect l="-30189" t="-2381" r="-9434" b="-4761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テキスト ボックス 416"/>
                <p:cNvSpPr txBox="1"/>
                <p:nvPr/>
              </p:nvSpPr>
              <p:spPr>
                <a:xfrm>
                  <a:off x="10033850" y="821476"/>
                  <a:ext cx="431231" cy="37320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</m:oMath>
                    </m:oMathPara>
                  </a14:m>
                  <a:endParaRPr lang="ja-JP" altLang="en-US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8" name="テキスト ボックス 4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33850" y="821476"/>
                  <a:ext cx="431231" cy="373206"/>
                </a:xfrm>
                <a:prstGeom prst="rect">
                  <a:avLst/>
                </a:prstGeom>
                <a:blipFill>
                  <a:blip r:embed="rId19"/>
                  <a:stretch>
                    <a:fillRect l="-30769" r="-9615" b="-4418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テキスト ボックス 416"/>
                <p:cNvSpPr txBox="1"/>
                <p:nvPr/>
              </p:nvSpPr>
              <p:spPr>
                <a:xfrm>
                  <a:off x="10033850" y="1552994"/>
                  <a:ext cx="437946" cy="37320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21</m:t>
                            </m:r>
                          </m:sub>
                        </m:sSub>
                      </m:oMath>
                    </m:oMathPara>
                  </a14:m>
                  <a:endParaRPr lang="ja-JP" altLang="en-US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9" name="テキスト ボックス 4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33850" y="1552994"/>
                  <a:ext cx="437946" cy="373206"/>
                </a:xfrm>
                <a:prstGeom prst="rect">
                  <a:avLst/>
                </a:prstGeom>
                <a:blipFill>
                  <a:blip r:embed="rId20"/>
                  <a:stretch>
                    <a:fillRect l="-30189" t="-2381" r="-9434" b="-4761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0" name="楕円 69"/>
            <p:cNvSpPr/>
            <p:nvPr/>
          </p:nvSpPr>
          <p:spPr>
            <a:xfrm>
              <a:off x="10696790" y="73882"/>
              <a:ext cx="411480" cy="41148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 dirty="0"/>
            </a:p>
          </p:txBody>
        </p:sp>
        <p:sp>
          <p:nvSpPr>
            <p:cNvPr id="71" name="楕円 70"/>
            <p:cNvSpPr/>
            <p:nvPr/>
          </p:nvSpPr>
          <p:spPr>
            <a:xfrm>
              <a:off x="10696790" y="809212"/>
              <a:ext cx="411480" cy="41148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72" name="楕円 71"/>
            <p:cNvSpPr/>
            <p:nvPr/>
          </p:nvSpPr>
          <p:spPr>
            <a:xfrm>
              <a:off x="10696790" y="1540732"/>
              <a:ext cx="411480" cy="41148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テキスト ボックス 416"/>
                <p:cNvSpPr txBox="1"/>
                <p:nvPr/>
              </p:nvSpPr>
              <p:spPr>
                <a:xfrm>
                  <a:off x="10742511" y="84657"/>
                  <a:ext cx="439969" cy="37320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02</m:t>
                            </m:r>
                          </m:sub>
                        </m:sSub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73" name="テキスト ボックス 4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42511" y="84657"/>
                  <a:ext cx="439969" cy="373206"/>
                </a:xfrm>
                <a:prstGeom prst="rect">
                  <a:avLst/>
                </a:prstGeom>
                <a:blipFill>
                  <a:blip r:embed="rId21"/>
                  <a:stretch>
                    <a:fillRect l="-30189" t="-2326" r="-11321" b="-4186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テキスト ボックス 416"/>
                <p:cNvSpPr txBox="1"/>
                <p:nvPr/>
              </p:nvSpPr>
              <p:spPr>
                <a:xfrm>
                  <a:off x="10742511" y="809212"/>
                  <a:ext cx="433253" cy="37320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74" name="テキスト ボックス 4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42511" y="809212"/>
                  <a:ext cx="433253" cy="373206"/>
                </a:xfrm>
                <a:prstGeom prst="rect">
                  <a:avLst/>
                </a:prstGeom>
                <a:blipFill>
                  <a:blip r:embed="rId22"/>
                  <a:stretch>
                    <a:fillRect l="-30769" t="-2381" r="-11538" b="-4523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テキスト ボックス 416"/>
                <p:cNvSpPr txBox="1"/>
                <p:nvPr/>
              </p:nvSpPr>
              <p:spPr>
                <a:xfrm>
                  <a:off x="10742511" y="1540732"/>
                  <a:ext cx="439969" cy="37320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22</m:t>
                            </m:r>
                          </m:sub>
                        </m:sSub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75" name="テキスト ボックス 4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42511" y="1540732"/>
                  <a:ext cx="439969" cy="373206"/>
                </a:xfrm>
                <a:prstGeom prst="rect">
                  <a:avLst/>
                </a:prstGeom>
                <a:blipFill>
                  <a:blip r:embed="rId23"/>
                  <a:stretch>
                    <a:fillRect l="-30189" t="-2326" r="-11321" b="-4186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正方形/長方形 89"/>
              <p:cNvSpPr/>
              <p:nvPr/>
            </p:nvSpPr>
            <p:spPr>
              <a:xfrm>
                <a:off x="9551302" y="6124361"/>
                <a:ext cx="113627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←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kumimoji="1" lang="en-US" altLang="ja-JP" sz="2400" i="1" dirty="0">
                    <a:latin typeface="Cambria Math" panose="02040503050406030204" pitchFamily="18" charset="0"/>
                  </a:rPr>
                  <a:t> </a:t>
                </a:r>
                <a:endParaRPr kumimoji="1" lang="ja-JP" alt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0" name="正方形/長方形 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1302" y="6124361"/>
                <a:ext cx="1136273" cy="461665"/>
              </a:xfrm>
              <a:prstGeom prst="rect">
                <a:avLst/>
              </a:prstGeom>
              <a:blipFill>
                <a:blip r:embed="rId24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正方形/長方形 75"/>
              <p:cNvSpPr/>
              <p:nvPr/>
            </p:nvSpPr>
            <p:spPr>
              <a:xfrm>
                <a:off x="9515711" y="1770187"/>
                <a:ext cx="101155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ja-JP" sz="2400" dirty="0" smtClean="0"/>
                  <a:t> </a:t>
                </a:r>
                <a:endParaRPr lang="ja-JP" altLang="en-US" sz="2400" dirty="0"/>
              </a:p>
            </p:txBody>
          </p:sp>
        </mc:Choice>
        <mc:Fallback xmlns="">
          <p:sp>
            <p:nvSpPr>
              <p:cNvPr id="76" name="正方形/長方形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5711" y="1770187"/>
                <a:ext cx="1011559" cy="461665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テキスト ボックス 76"/>
              <p:cNvSpPr txBox="1"/>
              <p:nvPr/>
            </p:nvSpPr>
            <p:spPr>
              <a:xfrm>
                <a:off x="9569821" y="2127423"/>
                <a:ext cx="211955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00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77" name="テキスト ボックス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9821" y="2127423"/>
                <a:ext cx="2119555" cy="369332"/>
              </a:xfrm>
              <a:prstGeom prst="rect">
                <a:avLst/>
              </a:prstGeom>
              <a:blipFill>
                <a:blip r:embed="rId26"/>
                <a:stretch>
                  <a:fillRect l="-2011" r="-1437" b="-327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テキスト ボックス 78"/>
              <p:cNvSpPr txBox="1"/>
              <p:nvPr/>
            </p:nvSpPr>
            <p:spPr>
              <a:xfrm>
                <a:off x="9575784" y="2422712"/>
                <a:ext cx="210532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79" name="テキスト ボックス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5784" y="2422712"/>
                <a:ext cx="2105320" cy="369332"/>
              </a:xfrm>
              <a:prstGeom prst="rect">
                <a:avLst/>
              </a:prstGeom>
              <a:blipFill>
                <a:blip r:embed="rId27"/>
                <a:stretch>
                  <a:fillRect l="-2029" r="-1739" b="-344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テキスト ボックス 79"/>
              <p:cNvSpPr txBox="1"/>
              <p:nvPr/>
            </p:nvSpPr>
            <p:spPr>
              <a:xfrm>
                <a:off x="9569821" y="2769456"/>
                <a:ext cx="211955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80" name="テキスト ボックス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9821" y="2769456"/>
                <a:ext cx="2119555" cy="369332"/>
              </a:xfrm>
              <a:prstGeom prst="rect">
                <a:avLst/>
              </a:prstGeom>
              <a:blipFill>
                <a:blip r:embed="rId28"/>
                <a:stretch>
                  <a:fillRect l="-2011" r="-1437" b="-344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テキスト ボックス 80"/>
              <p:cNvSpPr txBox="1"/>
              <p:nvPr/>
            </p:nvSpPr>
            <p:spPr>
              <a:xfrm>
                <a:off x="9575784" y="3550585"/>
                <a:ext cx="211955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01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81" name="テキスト ボックス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5784" y="3550585"/>
                <a:ext cx="2119555" cy="369332"/>
              </a:xfrm>
              <a:prstGeom prst="rect">
                <a:avLst/>
              </a:prstGeom>
              <a:blipFill>
                <a:blip r:embed="rId29"/>
                <a:stretch>
                  <a:fillRect l="-2011" r="-1437" b="-344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テキスト ボックス 81"/>
              <p:cNvSpPr txBox="1"/>
              <p:nvPr/>
            </p:nvSpPr>
            <p:spPr>
              <a:xfrm>
                <a:off x="9570458" y="3882070"/>
                <a:ext cx="212545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82" name="テキスト ボックス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0458" y="3882070"/>
                <a:ext cx="2125454" cy="369332"/>
              </a:xfrm>
              <a:prstGeom prst="rect">
                <a:avLst/>
              </a:prstGeom>
              <a:blipFill>
                <a:blip r:embed="rId30"/>
                <a:stretch>
                  <a:fillRect l="-1719" r="-860" b="-3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テキスト ボックス 82"/>
              <p:cNvSpPr txBox="1"/>
              <p:nvPr/>
            </p:nvSpPr>
            <p:spPr>
              <a:xfrm>
                <a:off x="9575784" y="4210716"/>
                <a:ext cx="211955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83" name="テキスト ボックス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5784" y="4210716"/>
                <a:ext cx="2119555" cy="369332"/>
              </a:xfrm>
              <a:prstGeom prst="rect">
                <a:avLst/>
              </a:prstGeom>
              <a:blipFill>
                <a:blip r:embed="rId31"/>
                <a:stretch>
                  <a:fillRect l="-2011" r="-1437" b="-3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テキスト ボックス 83"/>
              <p:cNvSpPr txBox="1"/>
              <p:nvPr/>
            </p:nvSpPr>
            <p:spPr>
              <a:xfrm>
                <a:off x="9587403" y="5025892"/>
                <a:ext cx="213968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02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84" name="テキスト ボックス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7403" y="5025892"/>
                <a:ext cx="2139688" cy="369332"/>
              </a:xfrm>
              <a:prstGeom prst="rect">
                <a:avLst/>
              </a:prstGeom>
              <a:blipFill>
                <a:blip r:embed="rId32"/>
                <a:stretch>
                  <a:fillRect l="-1709" r="-1140" b="-344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テキスト ボックス 84"/>
              <p:cNvSpPr txBox="1"/>
              <p:nvPr/>
            </p:nvSpPr>
            <p:spPr>
              <a:xfrm>
                <a:off x="9593366" y="5384525"/>
                <a:ext cx="210532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85" name="テキスト ボックス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3366" y="5384525"/>
                <a:ext cx="2105320" cy="369332"/>
              </a:xfrm>
              <a:prstGeom prst="rect">
                <a:avLst/>
              </a:prstGeom>
              <a:blipFill>
                <a:blip r:embed="rId33"/>
                <a:stretch>
                  <a:fillRect l="-2029" r="-1739" b="-344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テキスト ボックス 85"/>
              <p:cNvSpPr txBox="1"/>
              <p:nvPr/>
            </p:nvSpPr>
            <p:spPr>
              <a:xfrm>
                <a:off x="9609981" y="5745254"/>
                <a:ext cx="211955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86" name="テキスト ボックス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9981" y="5745254"/>
                <a:ext cx="2119555" cy="369332"/>
              </a:xfrm>
              <a:prstGeom prst="rect">
                <a:avLst/>
              </a:prstGeom>
              <a:blipFill>
                <a:blip r:embed="rId34"/>
                <a:stretch>
                  <a:fillRect l="-1724" r="-1724" b="-344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テキスト ボックス 93"/>
              <p:cNvSpPr txBox="1"/>
              <p:nvPr/>
            </p:nvSpPr>
            <p:spPr>
              <a:xfrm>
                <a:off x="9559241" y="3226786"/>
                <a:ext cx="210070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𝑠h𝑓𝑙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𝑢𝑝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94" name="テキスト ボックス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9241" y="3226786"/>
                <a:ext cx="2100703" cy="369332"/>
              </a:xfrm>
              <a:prstGeom prst="rect">
                <a:avLst/>
              </a:prstGeom>
              <a:blipFill>
                <a:blip r:embed="rId35"/>
                <a:stretch>
                  <a:fillRect l="-1449" r="-4638" b="-344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テキスト ボックス 94"/>
              <p:cNvSpPr txBox="1"/>
              <p:nvPr/>
            </p:nvSpPr>
            <p:spPr>
              <a:xfrm>
                <a:off x="9581747" y="4693287"/>
                <a:ext cx="210070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𝑠h𝑓𝑙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𝑢𝑝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95" name="テキスト ボックス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1747" y="4693287"/>
                <a:ext cx="2100703" cy="369332"/>
              </a:xfrm>
              <a:prstGeom prst="rect">
                <a:avLst/>
              </a:prstGeom>
              <a:blipFill>
                <a:blip r:embed="rId36"/>
                <a:stretch>
                  <a:fillRect l="-1744" r="-4651" b="-3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楕円 77"/>
          <p:cNvSpPr/>
          <p:nvPr/>
        </p:nvSpPr>
        <p:spPr>
          <a:xfrm>
            <a:off x="2931131" y="3000139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7" name="楕円 86"/>
          <p:cNvSpPr/>
          <p:nvPr/>
        </p:nvSpPr>
        <p:spPr>
          <a:xfrm>
            <a:off x="2931131" y="3679024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楕円 87"/>
          <p:cNvSpPr/>
          <p:nvPr/>
        </p:nvSpPr>
        <p:spPr>
          <a:xfrm>
            <a:off x="2931131" y="4399255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テキスト ボックス 416"/>
              <p:cNvSpPr txBox="1"/>
              <p:nvPr/>
            </p:nvSpPr>
            <p:spPr>
              <a:xfrm>
                <a:off x="2976851" y="3010913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89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6851" y="3010913"/>
                <a:ext cx="314317" cy="307777"/>
              </a:xfrm>
              <a:prstGeom prst="rect">
                <a:avLst/>
              </a:prstGeom>
              <a:blipFill>
                <a:blip r:embed="rId37"/>
                <a:stretch>
                  <a:fillRect l="-9615" r="-9615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テキスト ボックス 416"/>
              <p:cNvSpPr txBox="1"/>
              <p:nvPr/>
            </p:nvSpPr>
            <p:spPr>
              <a:xfrm>
                <a:off x="2976851" y="3679024"/>
                <a:ext cx="30835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91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6851" y="3679024"/>
                <a:ext cx="308354" cy="307777"/>
              </a:xfrm>
              <a:prstGeom prst="rect">
                <a:avLst/>
              </a:prstGeom>
              <a:blipFill>
                <a:blip r:embed="rId38"/>
                <a:stretch>
                  <a:fillRect l="-9804" r="-7843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テキスト ボックス 416"/>
              <p:cNvSpPr txBox="1"/>
              <p:nvPr/>
            </p:nvSpPr>
            <p:spPr>
              <a:xfrm>
                <a:off x="2976851" y="4399255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96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6851" y="4399255"/>
                <a:ext cx="314317" cy="307777"/>
              </a:xfrm>
              <a:prstGeom prst="rect">
                <a:avLst/>
              </a:prstGeom>
              <a:blipFill>
                <a:blip r:embed="rId39"/>
                <a:stretch>
                  <a:fillRect l="-9615" r="-9615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楕円 96"/>
          <p:cNvSpPr/>
          <p:nvPr/>
        </p:nvSpPr>
        <p:spPr>
          <a:xfrm>
            <a:off x="3474407" y="3000139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8" name="楕円 97"/>
          <p:cNvSpPr/>
          <p:nvPr/>
        </p:nvSpPr>
        <p:spPr>
          <a:xfrm>
            <a:off x="3474407" y="3679024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楕円 98"/>
          <p:cNvSpPr/>
          <p:nvPr/>
        </p:nvSpPr>
        <p:spPr>
          <a:xfrm>
            <a:off x="3474407" y="4399255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テキスト ボックス 416"/>
              <p:cNvSpPr txBox="1"/>
              <p:nvPr/>
            </p:nvSpPr>
            <p:spPr>
              <a:xfrm>
                <a:off x="3520127" y="3010913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00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0127" y="3010913"/>
                <a:ext cx="314317" cy="307777"/>
              </a:xfrm>
              <a:prstGeom prst="rect">
                <a:avLst/>
              </a:prstGeom>
              <a:blipFill>
                <a:blip r:embed="rId40"/>
                <a:stretch>
                  <a:fillRect l="-9615" r="-9615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テキスト ボックス 416"/>
              <p:cNvSpPr txBox="1"/>
              <p:nvPr/>
            </p:nvSpPr>
            <p:spPr>
              <a:xfrm>
                <a:off x="3520127" y="3679024"/>
                <a:ext cx="30835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01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0127" y="3679024"/>
                <a:ext cx="308354" cy="307777"/>
              </a:xfrm>
              <a:prstGeom prst="rect">
                <a:avLst/>
              </a:prstGeom>
              <a:blipFill>
                <a:blip r:embed="rId41"/>
                <a:stretch>
                  <a:fillRect l="-9804" r="-7843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テキスト ボックス 416"/>
              <p:cNvSpPr txBox="1"/>
              <p:nvPr/>
            </p:nvSpPr>
            <p:spPr>
              <a:xfrm>
                <a:off x="3520127" y="4399255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02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0127" y="4399255"/>
                <a:ext cx="314317" cy="307777"/>
              </a:xfrm>
              <a:prstGeom prst="rect">
                <a:avLst/>
              </a:prstGeom>
              <a:blipFill>
                <a:blip r:embed="rId42"/>
                <a:stretch>
                  <a:fillRect l="-9615" r="-9615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" name="楕円 102"/>
          <p:cNvSpPr/>
          <p:nvPr/>
        </p:nvSpPr>
        <p:spPr>
          <a:xfrm>
            <a:off x="4013732" y="2987876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4" name="楕円 103"/>
          <p:cNvSpPr/>
          <p:nvPr/>
        </p:nvSpPr>
        <p:spPr>
          <a:xfrm>
            <a:off x="4013732" y="3666761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楕円 104"/>
          <p:cNvSpPr/>
          <p:nvPr/>
        </p:nvSpPr>
        <p:spPr>
          <a:xfrm>
            <a:off x="4013732" y="4386992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テキスト ボックス 416"/>
              <p:cNvSpPr txBox="1"/>
              <p:nvPr/>
            </p:nvSpPr>
            <p:spPr>
              <a:xfrm>
                <a:off x="4059452" y="2998650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06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9452" y="2998650"/>
                <a:ext cx="314317" cy="307777"/>
              </a:xfrm>
              <a:prstGeom prst="rect">
                <a:avLst/>
              </a:prstGeom>
              <a:blipFill>
                <a:blip r:embed="rId43"/>
                <a:stretch>
                  <a:fillRect l="-11765" r="-9804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テキスト ボックス 416"/>
              <p:cNvSpPr txBox="1"/>
              <p:nvPr/>
            </p:nvSpPr>
            <p:spPr>
              <a:xfrm>
                <a:off x="4059452" y="3666761"/>
                <a:ext cx="30835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07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9452" y="3666761"/>
                <a:ext cx="308354" cy="307777"/>
              </a:xfrm>
              <a:prstGeom prst="rect">
                <a:avLst/>
              </a:prstGeom>
              <a:blipFill>
                <a:blip r:embed="rId44"/>
                <a:stretch>
                  <a:fillRect l="-11765" r="-7843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テキスト ボックス 416"/>
              <p:cNvSpPr txBox="1"/>
              <p:nvPr/>
            </p:nvSpPr>
            <p:spPr>
              <a:xfrm>
                <a:off x="4059452" y="4386992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08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9452" y="4386992"/>
                <a:ext cx="314317" cy="307777"/>
              </a:xfrm>
              <a:prstGeom prst="rect">
                <a:avLst/>
              </a:prstGeom>
              <a:blipFill>
                <a:blip r:embed="rId45"/>
                <a:stretch>
                  <a:fillRect l="-11765" r="-9804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9" name="楕円 108"/>
          <p:cNvSpPr/>
          <p:nvPr/>
        </p:nvSpPr>
        <p:spPr>
          <a:xfrm>
            <a:off x="4557008" y="2987876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0" name="楕円 109"/>
          <p:cNvSpPr/>
          <p:nvPr/>
        </p:nvSpPr>
        <p:spPr>
          <a:xfrm>
            <a:off x="4557008" y="3666761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楕円 110"/>
          <p:cNvSpPr/>
          <p:nvPr/>
        </p:nvSpPr>
        <p:spPr>
          <a:xfrm>
            <a:off x="4557008" y="4386992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テキスト ボックス 416"/>
              <p:cNvSpPr txBox="1"/>
              <p:nvPr/>
            </p:nvSpPr>
            <p:spPr>
              <a:xfrm>
                <a:off x="4602728" y="2998650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12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2728" y="2998650"/>
                <a:ext cx="314317" cy="307777"/>
              </a:xfrm>
              <a:prstGeom prst="rect">
                <a:avLst/>
              </a:prstGeom>
              <a:blipFill>
                <a:blip r:embed="rId46"/>
                <a:stretch>
                  <a:fillRect l="-9615" r="-9615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テキスト ボックス 416"/>
              <p:cNvSpPr txBox="1"/>
              <p:nvPr/>
            </p:nvSpPr>
            <p:spPr>
              <a:xfrm>
                <a:off x="4602728" y="3666761"/>
                <a:ext cx="30835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13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2728" y="3666761"/>
                <a:ext cx="308354" cy="307777"/>
              </a:xfrm>
              <a:prstGeom prst="rect">
                <a:avLst/>
              </a:prstGeom>
              <a:blipFill>
                <a:blip r:embed="rId47"/>
                <a:stretch>
                  <a:fillRect l="-9804" r="-7843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テキスト ボックス 416"/>
              <p:cNvSpPr txBox="1"/>
              <p:nvPr/>
            </p:nvSpPr>
            <p:spPr>
              <a:xfrm>
                <a:off x="4602728" y="4386992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14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2728" y="4386992"/>
                <a:ext cx="314317" cy="307777"/>
              </a:xfrm>
              <a:prstGeom prst="rect">
                <a:avLst/>
              </a:prstGeom>
              <a:blipFill>
                <a:blip r:embed="rId48"/>
                <a:stretch>
                  <a:fillRect l="-9615" r="-9615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8" name="楕円 147"/>
          <p:cNvSpPr/>
          <p:nvPr/>
        </p:nvSpPr>
        <p:spPr>
          <a:xfrm>
            <a:off x="605623" y="5135451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テキスト ボックス 416"/>
              <p:cNvSpPr txBox="1"/>
              <p:nvPr/>
            </p:nvSpPr>
            <p:spPr>
              <a:xfrm>
                <a:off x="651343" y="5135451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49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343" y="5135451"/>
                <a:ext cx="314317" cy="307777"/>
              </a:xfrm>
              <a:prstGeom prst="rect">
                <a:avLst/>
              </a:prstGeom>
              <a:blipFill>
                <a:blip r:embed="rId49"/>
                <a:stretch>
                  <a:fillRect l="-11765" r="-9804" b="-156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0" name="楕円 149"/>
          <p:cNvSpPr/>
          <p:nvPr/>
        </p:nvSpPr>
        <p:spPr>
          <a:xfrm>
            <a:off x="1182766" y="5135451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テキスト ボックス 416"/>
              <p:cNvSpPr txBox="1"/>
              <p:nvPr/>
            </p:nvSpPr>
            <p:spPr>
              <a:xfrm>
                <a:off x="1228486" y="5135451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51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486" y="5135451"/>
                <a:ext cx="314317" cy="307777"/>
              </a:xfrm>
              <a:prstGeom prst="rect">
                <a:avLst/>
              </a:prstGeom>
              <a:blipFill>
                <a:blip r:embed="rId50"/>
                <a:stretch>
                  <a:fillRect l="-11765" r="-9804" b="-156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2" name="楕円 151"/>
          <p:cNvSpPr/>
          <p:nvPr/>
        </p:nvSpPr>
        <p:spPr>
          <a:xfrm>
            <a:off x="1755958" y="5123188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テキスト ボックス 416"/>
              <p:cNvSpPr txBox="1"/>
              <p:nvPr/>
            </p:nvSpPr>
            <p:spPr>
              <a:xfrm>
                <a:off x="1801678" y="5123188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53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1678" y="5123188"/>
                <a:ext cx="314317" cy="307777"/>
              </a:xfrm>
              <a:prstGeom prst="rect">
                <a:avLst/>
              </a:prstGeom>
              <a:blipFill>
                <a:blip r:embed="rId51"/>
                <a:stretch>
                  <a:fillRect l="-11765" r="-9804" b="-156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4" name="楕円 153"/>
          <p:cNvSpPr/>
          <p:nvPr/>
        </p:nvSpPr>
        <p:spPr>
          <a:xfrm>
            <a:off x="2344390" y="5123188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テキスト ボックス 416"/>
              <p:cNvSpPr txBox="1"/>
              <p:nvPr/>
            </p:nvSpPr>
            <p:spPr>
              <a:xfrm>
                <a:off x="2390110" y="5123188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55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0110" y="5123188"/>
                <a:ext cx="314317" cy="307777"/>
              </a:xfrm>
              <a:prstGeom prst="rect">
                <a:avLst/>
              </a:prstGeom>
              <a:blipFill>
                <a:blip r:embed="rId52"/>
                <a:stretch>
                  <a:fillRect l="-9615" r="-9615" b="-156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6" name="楕円 155"/>
          <p:cNvSpPr/>
          <p:nvPr/>
        </p:nvSpPr>
        <p:spPr>
          <a:xfrm>
            <a:off x="2919406" y="5136940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テキスト ボックス 416"/>
              <p:cNvSpPr txBox="1"/>
              <p:nvPr/>
            </p:nvSpPr>
            <p:spPr>
              <a:xfrm>
                <a:off x="2965126" y="5136940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57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5126" y="5136940"/>
                <a:ext cx="314317" cy="307777"/>
              </a:xfrm>
              <a:prstGeom prst="rect">
                <a:avLst/>
              </a:prstGeom>
              <a:blipFill>
                <a:blip r:embed="rId53"/>
                <a:stretch>
                  <a:fillRect l="-9615" r="-9615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8" name="楕円 157"/>
          <p:cNvSpPr/>
          <p:nvPr/>
        </p:nvSpPr>
        <p:spPr>
          <a:xfrm>
            <a:off x="3462682" y="5136940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9" name="テキスト ボックス 416"/>
              <p:cNvSpPr txBox="1"/>
              <p:nvPr/>
            </p:nvSpPr>
            <p:spPr>
              <a:xfrm>
                <a:off x="3508402" y="5136940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59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8402" y="5136940"/>
                <a:ext cx="314317" cy="307777"/>
              </a:xfrm>
              <a:prstGeom prst="rect">
                <a:avLst/>
              </a:prstGeom>
              <a:blipFill>
                <a:blip r:embed="rId54"/>
                <a:stretch>
                  <a:fillRect l="-11765" r="-9804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0" name="楕円 159"/>
          <p:cNvSpPr/>
          <p:nvPr/>
        </p:nvSpPr>
        <p:spPr>
          <a:xfrm>
            <a:off x="4002007" y="5124677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テキスト ボックス 416"/>
              <p:cNvSpPr txBox="1"/>
              <p:nvPr/>
            </p:nvSpPr>
            <p:spPr>
              <a:xfrm>
                <a:off x="4047727" y="5124677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61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7727" y="5124677"/>
                <a:ext cx="314317" cy="307777"/>
              </a:xfrm>
              <a:prstGeom prst="rect">
                <a:avLst/>
              </a:prstGeom>
              <a:blipFill>
                <a:blip r:embed="rId55"/>
                <a:stretch>
                  <a:fillRect l="-11538" r="-7692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2" name="楕円 161"/>
          <p:cNvSpPr/>
          <p:nvPr/>
        </p:nvSpPr>
        <p:spPr>
          <a:xfrm>
            <a:off x="4545283" y="5124677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" name="テキスト ボックス 416"/>
              <p:cNvSpPr txBox="1"/>
              <p:nvPr/>
            </p:nvSpPr>
            <p:spPr>
              <a:xfrm>
                <a:off x="4591003" y="5124677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63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1003" y="5124677"/>
                <a:ext cx="314317" cy="307777"/>
              </a:xfrm>
              <a:prstGeom prst="rect">
                <a:avLst/>
              </a:prstGeom>
              <a:blipFill>
                <a:blip r:embed="rId56"/>
                <a:stretch>
                  <a:fillRect l="-9615" r="-9615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グループ化 4"/>
          <p:cNvGrpSpPr/>
          <p:nvPr/>
        </p:nvGrpSpPr>
        <p:grpSpPr>
          <a:xfrm>
            <a:off x="1841538" y="4705342"/>
            <a:ext cx="4198694" cy="329033"/>
            <a:chOff x="859908" y="2170966"/>
            <a:chExt cx="4198694" cy="329033"/>
          </a:xfrm>
        </p:grpSpPr>
        <p:sp>
          <p:nvSpPr>
            <p:cNvPr id="4" name="楕円 3"/>
            <p:cNvSpPr/>
            <p:nvPr/>
          </p:nvSpPr>
          <p:spPr>
            <a:xfrm>
              <a:off x="859908" y="2186209"/>
              <a:ext cx="303920" cy="29664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 dirty="0" smtClean="0"/>
                <a:t>e</a:t>
              </a:r>
              <a:endParaRPr kumimoji="1" lang="ja-JP" altLang="en-US" sz="2400" dirty="0"/>
            </a:p>
          </p:txBody>
        </p:sp>
        <p:sp>
          <p:nvSpPr>
            <p:cNvPr id="115" name="楕円 114"/>
            <p:cNvSpPr/>
            <p:nvPr/>
          </p:nvSpPr>
          <p:spPr>
            <a:xfrm>
              <a:off x="1425762" y="2196650"/>
              <a:ext cx="303920" cy="29664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 dirty="0" smtClean="0"/>
                <a:t>e</a:t>
              </a:r>
              <a:endParaRPr kumimoji="1" lang="ja-JP" altLang="en-US" sz="2400" dirty="0"/>
            </a:p>
          </p:txBody>
        </p:sp>
        <p:sp>
          <p:nvSpPr>
            <p:cNvPr id="116" name="楕円 115"/>
            <p:cNvSpPr/>
            <p:nvPr/>
          </p:nvSpPr>
          <p:spPr>
            <a:xfrm>
              <a:off x="1998954" y="2181465"/>
              <a:ext cx="303920" cy="29664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 dirty="0" smtClean="0"/>
                <a:t>e</a:t>
              </a:r>
              <a:endParaRPr kumimoji="1" lang="ja-JP" altLang="en-US" sz="2400" dirty="0"/>
            </a:p>
          </p:txBody>
        </p:sp>
        <p:sp>
          <p:nvSpPr>
            <p:cNvPr id="117" name="楕円 116"/>
            <p:cNvSpPr/>
            <p:nvPr/>
          </p:nvSpPr>
          <p:spPr>
            <a:xfrm>
              <a:off x="2532770" y="2203358"/>
              <a:ext cx="303920" cy="29664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 dirty="0" smtClean="0"/>
                <a:t>e</a:t>
              </a:r>
              <a:endParaRPr kumimoji="1" lang="ja-JP" altLang="en-US" sz="2400" dirty="0"/>
            </a:p>
          </p:txBody>
        </p:sp>
        <p:sp>
          <p:nvSpPr>
            <p:cNvPr id="118" name="楕円 117"/>
            <p:cNvSpPr/>
            <p:nvPr/>
          </p:nvSpPr>
          <p:spPr>
            <a:xfrm>
              <a:off x="3086191" y="2191221"/>
              <a:ext cx="303920" cy="29664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 dirty="0" smtClean="0"/>
                <a:t>e</a:t>
              </a:r>
              <a:endParaRPr kumimoji="1" lang="ja-JP" altLang="en-US" sz="2400" dirty="0"/>
            </a:p>
          </p:txBody>
        </p:sp>
        <p:sp>
          <p:nvSpPr>
            <p:cNvPr id="119" name="楕円 118"/>
            <p:cNvSpPr/>
            <p:nvPr/>
          </p:nvSpPr>
          <p:spPr>
            <a:xfrm>
              <a:off x="3625086" y="2176036"/>
              <a:ext cx="303920" cy="29664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 dirty="0" smtClean="0"/>
                <a:t>e</a:t>
              </a:r>
              <a:endParaRPr kumimoji="1" lang="ja-JP" altLang="en-US" sz="2400" dirty="0"/>
            </a:p>
          </p:txBody>
        </p:sp>
        <p:sp>
          <p:nvSpPr>
            <p:cNvPr id="120" name="楕円 119"/>
            <p:cNvSpPr/>
            <p:nvPr/>
          </p:nvSpPr>
          <p:spPr>
            <a:xfrm>
              <a:off x="4233983" y="2183103"/>
              <a:ext cx="303920" cy="29664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 dirty="0" smtClean="0"/>
                <a:t>e</a:t>
              </a:r>
              <a:endParaRPr kumimoji="1" lang="ja-JP" altLang="en-US" sz="2400" dirty="0"/>
            </a:p>
          </p:txBody>
        </p:sp>
        <p:sp>
          <p:nvSpPr>
            <p:cNvPr id="121" name="楕円 120"/>
            <p:cNvSpPr/>
            <p:nvPr/>
          </p:nvSpPr>
          <p:spPr>
            <a:xfrm>
              <a:off x="4754682" y="2170966"/>
              <a:ext cx="303920" cy="29664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 dirty="0" smtClean="0"/>
                <a:t>e</a:t>
              </a:r>
              <a:endParaRPr kumimoji="1" lang="ja-JP" altLang="en-US" sz="2400" dirty="0"/>
            </a:p>
          </p:txBody>
        </p:sp>
      </p:grpSp>
      <p:sp>
        <p:nvSpPr>
          <p:cNvPr id="2" name="右矢印 1"/>
          <p:cNvSpPr/>
          <p:nvPr/>
        </p:nvSpPr>
        <p:spPr>
          <a:xfrm>
            <a:off x="69036" y="4720585"/>
            <a:ext cx="536587" cy="309463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右矢印 121"/>
          <p:cNvSpPr/>
          <p:nvPr/>
        </p:nvSpPr>
        <p:spPr>
          <a:xfrm>
            <a:off x="8979124" y="5777404"/>
            <a:ext cx="536587" cy="309463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25" name="グループ化 124"/>
          <p:cNvGrpSpPr/>
          <p:nvPr/>
        </p:nvGrpSpPr>
        <p:grpSpPr>
          <a:xfrm>
            <a:off x="817902" y="2054974"/>
            <a:ext cx="4428322" cy="543491"/>
            <a:chOff x="817902" y="2054974"/>
            <a:chExt cx="4428322" cy="543491"/>
          </a:xfrm>
        </p:grpSpPr>
        <p:sp>
          <p:nvSpPr>
            <p:cNvPr id="126" name="フリーフォーム 125"/>
            <p:cNvSpPr/>
            <p:nvPr/>
          </p:nvSpPr>
          <p:spPr>
            <a:xfrm flipH="1">
              <a:off x="817902" y="2093936"/>
              <a:ext cx="79305" cy="504529"/>
            </a:xfrm>
            <a:custGeom>
              <a:avLst/>
              <a:gdLst>
                <a:gd name="connsiteX0" fmla="*/ 11296 w 1478851"/>
                <a:gd name="connsiteY0" fmla="*/ 0 h 6197600"/>
                <a:gd name="connsiteX1" fmla="*/ 1478851 w 1478851"/>
                <a:gd name="connsiteY1" fmla="*/ 666044 h 6197600"/>
                <a:gd name="connsiteX2" fmla="*/ 11296 w 1478851"/>
                <a:gd name="connsiteY2" fmla="*/ 1253067 h 6197600"/>
                <a:gd name="connsiteX3" fmla="*/ 1433696 w 1478851"/>
                <a:gd name="connsiteY3" fmla="*/ 1919111 h 6197600"/>
                <a:gd name="connsiteX4" fmla="*/ 7 w 1478851"/>
                <a:gd name="connsiteY4" fmla="*/ 2280355 h 6197600"/>
                <a:gd name="connsiteX5" fmla="*/ 1456273 w 1478851"/>
                <a:gd name="connsiteY5" fmla="*/ 2675467 h 6197600"/>
                <a:gd name="connsiteX6" fmla="*/ 11296 w 1478851"/>
                <a:gd name="connsiteY6" fmla="*/ 3014133 h 6197600"/>
                <a:gd name="connsiteX7" fmla="*/ 1467562 w 1478851"/>
                <a:gd name="connsiteY7" fmla="*/ 3420533 h 6197600"/>
                <a:gd name="connsiteX8" fmla="*/ 11296 w 1478851"/>
                <a:gd name="connsiteY8" fmla="*/ 3702755 h 6197600"/>
                <a:gd name="connsiteX9" fmla="*/ 1444985 w 1478851"/>
                <a:gd name="connsiteY9" fmla="*/ 4165600 h 6197600"/>
                <a:gd name="connsiteX10" fmla="*/ 11296 w 1478851"/>
                <a:gd name="connsiteY10" fmla="*/ 4436533 h 6197600"/>
                <a:gd name="connsiteX11" fmla="*/ 1433696 w 1478851"/>
                <a:gd name="connsiteY11" fmla="*/ 5012267 h 6197600"/>
                <a:gd name="connsiteX12" fmla="*/ 857962 w 1478851"/>
                <a:gd name="connsiteY12" fmla="*/ 5226755 h 6197600"/>
                <a:gd name="connsiteX13" fmla="*/ 609607 w 1478851"/>
                <a:gd name="connsiteY13" fmla="*/ 5655733 h 6197600"/>
                <a:gd name="connsiteX14" fmla="*/ 609607 w 1478851"/>
                <a:gd name="connsiteY14" fmla="*/ 6197600 h 6197600"/>
                <a:gd name="connsiteX0" fmla="*/ 11296 w 1478852"/>
                <a:gd name="connsiteY0" fmla="*/ 0 h 6197600"/>
                <a:gd name="connsiteX1" fmla="*/ 1478851 w 1478852"/>
                <a:gd name="connsiteY1" fmla="*/ 666044 h 6197600"/>
                <a:gd name="connsiteX2" fmla="*/ 22585 w 1478852"/>
                <a:gd name="connsiteY2" fmla="*/ 1038578 h 6197600"/>
                <a:gd name="connsiteX3" fmla="*/ 1433696 w 1478852"/>
                <a:gd name="connsiteY3" fmla="*/ 1919111 h 6197600"/>
                <a:gd name="connsiteX4" fmla="*/ 7 w 1478852"/>
                <a:gd name="connsiteY4" fmla="*/ 2280355 h 6197600"/>
                <a:gd name="connsiteX5" fmla="*/ 1456273 w 1478852"/>
                <a:gd name="connsiteY5" fmla="*/ 2675467 h 6197600"/>
                <a:gd name="connsiteX6" fmla="*/ 11296 w 1478852"/>
                <a:gd name="connsiteY6" fmla="*/ 3014133 h 6197600"/>
                <a:gd name="connsiteX7" fmla="*/ 1467562 w 1478852"/>
                <a:gd name="connsiteY7" fmla="*/ 3420533 h 6197600"/>
                <a:gd name="connsiteX8" fmla="*/ 11296 w 1478852"/>
                <a:gd name="connsiteY8" fmla="*/ 3702755 h 6197600"/>
                <a:gd name="connsiteX9" fmla="*/ 1444985 w 1478852"/>
                <a:gd name="connsiteY9" fmla="*/ 4165600 h 6197600"/>
                <a:gd name="connsiteX10" fmla="*/ 11296 w 1478852"/>
                <a:gd name="connsiteY10" fmla="*/ 4436533 h 6197600"/>
                <a:gd name="connsiteX11" fmla="*/ 1433696 w 1478852"/>
                <a:gd name="connsiteY11" fmla="*/ 5012267 h 6197600"/>
                <a:gd name="connsiteX12" fmla="*/ 857962 w 1478852"/>
                <a:gd name="connsiteY12" fmla="*/ 5226755 h 6197600"/>
                <a:gd name="connsiteX13" fmla="*/ 609607 w 1478852"/>
                <a:gd name="connsiteY13" fmla="*/ 5655733 h 6197600"/>
                <a:gd name="connsiteX14" fmla="*/ 609607 w 1478852"/>
                <a:gd name="connsiteY14" fmla="*/ 6197600 h 6197600"/>
                <a:gd name="connsiteX0" fmla="*/ 11291 w 1478847"/>
                <a:gd name="connsiteY0" fmla="*/ 0 h 6197600"/>
                <a:gd name="connsiteX1" fmla="*/ 1478846 w 1478847"/>
                <a:gd name="connsiteY1" fmla="*/ 666044 h 6197600"/>
                <a:gd name="connsiteX2" fmla="*/ 22580 w 1478847"/>
                <a:gd name="connsiteY2" fmla="*/ 1038578 h 6197600"/>
                <a:gd name="connsiteX3" fmla="*/ 1467558 w 1478847"/>
                <a:gd name="connsiteY3" fmla="*/ 1648178 h 6197600"/>
                <a:gd name="connsiteX4" fmla="*/ 2 w 1478847"/>
                <a:gd name="connsiteY4" fmla="*/ 2280355 h 6197600"/>
                <a:gd name="connsiteX5" fmla="*/ 1456268 w 1478847"/>
                <a:gd name="connsiteY5" fmla="*/ 2675467 h 6197600"/>
                <a:gd name="connsiteX6" fmla="*/ 11291 w 1478847"/>
                <a:gd name="connsiteY6" fmla="*/ 3014133 h 6197600"/>
                <a:gd name="connsiteX7" fmla="*/ 1467557 w 1478847"/>
                <a:gd name="connsiteY7" fmla="*/ 3420533 h 6197600"/>
                <a:gd name="connsiteX8" fmla="*/ 11291 w 1478847"/>
                <a:gd name="connsiteY8" fmla="*/ 3702755 h 6197600"/>
                <a:gd name="connsiteX9" fmla="*/ 1444980 w 1478847"/>
                <a:gd name="connsiteY9" fmla="*/ 4165600 h 6197600"/>
                <a:gd name="connsiteX10" fmla="*/ 11291 w 1478847"/>
                <a:gd name="connsiteY10" fmla="*/ 4436533 h 6197600"/>
                <a:gd name="connsiteX11" fmla="*/ 1433691 w 1478847"/>
                <a:gd name="connsiteY11" fmla="*/ 5012267 h 6197600"/>
                <a:gd name="connsiteX12" fmla="*/ 857957 w 1478847"/>
                <a:gd name="connsiteY12" fmla="*/ 5226755 h 6197600"/>
                <a:gd name="connsiteX13" fmla="*/ 609602 w 1478847"/>
                <a:gd name="connsiteY13" fmla="*/ 5655733 h 6197600"/>
                <a:gd name="connsiteX14" fmla="*/ 609602 w 1478847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56275 w 1467564"/>
                <a:gd name="connsiteY3" fmla="*/ 1648178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4289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44986 w 1456274"/>
                <a:gd name="connsiteY3" fmla="*/ 1535289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33697 w 1456274"/>
                <a:gd name="connsiteY3" fmla="*/ 1343377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56267 w 1467556"/>
                <a:gd name="connsiteY5" fmla="*/ 2675467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702755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815644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90134"/>
                <a:gd name="connsiteY0" fmla="*/ 0 h 6197600"/>
                <a:gd name="connsiteX1" fmla="*/ 1444979 w 1490134"/>
                <a:gd name="connsiteY1" fmla="*/ 417690 h 6197600"/>
                <a:gd name="connsiteX2" fmla="*/ 22579 w 1490134"/>
                <a:gd name="connsiteY2" fmla="*/ 869244 h 6197600"/>
                <a:gd name="connsiteX3" fmla="*/ 1444979 w 1490134"/>
                <a:gd name="connsiteY3" fmla="*/ 1343377 h 6197600"/>
                <a:gd name="connsiteX4" fmla="*/ 1 w 1490134"/>
                <a:gd name="connsiteY4" fmla="*/ 1896532 h 6197600"/>
                <a:gd name="connsiteX5" fmla="*/ 1433690 w 1490134"/>
                <a:gd name="connsiteY5" fmla="*/ 2393244 h 6197600"/>
                <a:gd name="connsiteX6" fmla="*/ 22579 w 1490134"/>
                <a:gd name="connsiteY6" fmla="*/ 2935111 h 6197600"/>
                <a:gd name="connsiteX7" fmla="*/ 1467556 w 1490134"/>
                <a:gd name="connsiteY7" fmla="*/ 3420533 h 6197600"/>
                <a:gd name="connsiteX8" fmla="*/ 11290 w 1490134"/>
                <a:gd name="connsiteY8" fmla="*/ 3815644 h 6197600"/>
                <a:gd name="connsiteX9" fmla="*/ 1490134 w 1490134"/>
                <a:gd name="connsiteY9" fmla="*/ 4402666 h 6197600"/>
                <a:gd name="connsiteX10" fmla="*/ 11290 w 1490134"/>
                <a:gd name="connsiteY10" fmla="*/ 4436533 h 6197600"/>
                <a:gd name="connsiteX11" fmla="*/ 1433690 w 1490134"/>
                <a:gd name="connsiteY11" fmla="*/ 5012267 h 6197600"/>
                <a:gd name="connsiteX12" fmla="*/ 857956 w 1490134"/>
                <a:gd name="connsiteY12" fmla="*/ 5226755 h 6197600"/>
                <a:gd name="connsiteX13" fmla="*/ 609601 w 1490134"/>
                <a:gd name="connsiteY13" fmla="*/ 5655733 h 6197600"/>
                <a:gd name="connsiteX14" fmla="*/ 609601 w 1490134"/>
                <a:gd name="connsiteY14" fmla="*/ 6197600 h 6197600"/>
                <a:gd name="connsiteX0" fmla="*/ 11339 w 1490184"/>
                <a:gd name="connsiteY0" fmla="*/ 0 h 6197600"/>
                <a:gd name="connsiteX1" fmla="*/ 1445028 w 1490184"/>
                <a:gd name="connsiteY1" fmla="*/ 417690 h 6197600"/>
                <a:gd name="connsiteX2" fmla="*/ 22628 w 1490184"/>
                <a:gd name="connsiteY2" fmla="*/ 869244 h 6197600"/>
                <a:gd name="connsiteX3" fmla="*/ 1445028 w 1490184"/>
                <a:gd name="connsiteY3" fmla="*/ 1343377 h 6197600"/>
                <a:gd name="connsiteX4" fmla="*/ 50 w 1490184"/>
                <a:gd name="connsiteY4" fmla="*/ 1896532 h 6197600"/>
                <a:gd name="connsiteX5" fmla="*/ 1433739 w 1490184"/>
                <a:gd name="connsiteY5" fmla="*/ 2393244 h 6197600"/>
                <a:gd name="connsiteX6" fmla="*/ 22628 w 1490184"/>
                <a:gd name="connsiteY6" fmla="*/ 2935111 h 6197600"/>
                <a:gd name="connsiteX7" fmla="*/ 1467605 w 1490184"/>
                <a:gd name="connsiteY7" fmla="*/ 3420533 h 6197600"/>
                <a:gd name="connsiteX8" fmla="*/ 11339 w 1490184"/>
                <a:gd name="connsiteY8" fmla="*/ 3815644 h 6197600"/>
                <a:gd name="connsiteX9" fmla="*/ 1490183 w 1490184"/>
                <a:gd name="connsiteY9" fmla="*/ 4402666 h 6197600"/>
                <a:gd name="connsiteX10" fmla="*/ 50 w 1490184"/>
                <a:gd name="connsiteY10" fmla="*/ 4718755 h 6197600"/>
                <a:gd name="connsiteX11" fmla="*/ 1433739 w 1490184"/>
                <a:gd name="connsiteY11" fmla="*/ 5012267 h 6197600"/>
                <a:gd name="connsiteX12" fmla="*/ 858005 w 1490184"/>
                <a:gd name="connsiteY12" fmla="*/ 5226755 h 6197600"/>
                <a:gd name="connsiteX13" fmla="*/ 609650 w 1490184"/>
                <a:gd name="connsiteY13" fmla="*/ 5655733 h 6197600"/>
                <a:gd name="connsiteX14" fmla="*/ 609650 w 1490184"/>
                <a:gd name="connsiteY14" fmla="*/ 6197600 h 6197600"/>
                <a:gd name="connsiteX0" fmla="*/ 11291 w 1522167"/>
                <a:gd name="connsiteY0" fmla="*/ 0 h 6197600"/>
                <a:gd name="connsiteX1" fmla="*/ 1444980 w 1522167"/>
                <a:gd name="connsiteY1" fmla="*/ 417690 h 6197600"/>
                <a:gd name="connsiteX2" fmla="*/ 22580 w 1522167"/>
                <a:gd name="connsiteY2" fmla="*/ 869244 h 6197600"/>
                <a:gd name="connsiteX3" fmla="*/ 1444980 w 1522167"/>
                <a:gd name="connsiteY3" fmla="*/ 1343377 h 6197600"/>
                <a:gd name="connsiteX4" fmla="*/ 2 w 1522167"/>
                <a:gd name="connsiteY4" fmla="*/ 1896532 h 6197600"/>
                <a:gd name="connsiteX5" fmla="*/ 1433691 w 1522167"/>
                <a:gd name="connsiteY5" fmla="*/ 2393244 h 6197600"/>
                <a:gd name="connsiteX6" fmla="*/ 22580 w 1522167"/>
                <a:gd name="connsiteY6" fmla="*/ 2935111 h 6197600"/>
                <a:gd name="connsiteX7" fmla="*/ 1467557 w 1522167"/>
                <a:gd name="connsiteY7" fmla="*/ 3420533 h 6197600"/>
                <a:gd name="connsiteX8" fmla="*/ 11291 w 1522167"/>
                <a:gd name="connsiteY8" fmla="*/ 3815644 h 6197600"/>
                <a:gd name="connsiteX9" fmla="*/ 1490135 w 1522167"/>
                <a:gd name="connsiteY9" fmla="*/ 4402666 h 6197600"/>
                <a:gd name="connsiteX10" fmla="*/ 2 w 1522167"/>
                <a:gd name="connsiteY10" fmla="*/ 4718755 h 6197600"/>
                <a:gd name="connsiteX11" fmla="*/ 1501424 w 1522167"/>
                <a:gd name="connsiteY11" fmla="*/ 5249334 h 6197600"/>
                <a:gd name="connsiteX12" fmla="*/ 857957 w 1522167"/>
                <a:gd name="connsiteY12" fmla="*/ 5226755 h 6197600"/>
                <a:gd name="connsiteX13" fmla="*/ 609602 w 1522167"/>
                <a:gd name="connsiteY13" fmla="*/ 5655733 h 6197600"/>
                <a:gd name="connsiteX14" fmla="*/ 609602 w 1522167"/>
                <a:gd name="connsiteY14" fmla="*/ 6197600 h 6197600"/>
                <a:gd name="connsiteX0" fmla="*/ 11291 w 1500130"/>
                <a:gd name="connsiteY0" fmla="*/ 0 h 6197600"/>
                <a:gd name="connsiteX1" fmla="*/ 1444980 w 1500130"/>
                <a:gd name="connsiteY1" fmla="*/ 417690 h 6197600"/>
                <a:gd name="connsiteX2" fmla="*/ 22580 w 1500130"/>
                <a:gd name="connsiteY2" fmla="*/ 869244 h 6197600"/>
                <a:gd name="connsiteX3" fmla="*/ 1444980 w 1500130"/>
                <a:gd name="connsiteY3" fmla="*/ 1343377 h 6197600"/>
                <a:gd name="connsiteX4" fmla="*/ 2 w 1500130"/>
                <a:gd name="connsiteY4" fmla="*/ 1896532 h 6197600"/>
                <a:gd name="connsiteX5" fmla="*/ 1433691 w 1500130"/>
                <a:gd name="connsiteY5" fmla="*/ 2393244 h 6197600"/>
                <a:gd name="connsiteX6" fmla="*/ 22580 w 1500130"/>
                <a:gd name="connsiteY6" fmla="*/ 2935111 h 6197600"/>
                <a:gd name="connsiteX7" fmla="*/ 1467557 w 1500130"/>
                <a:gd name="connsiteY7" fmla="*/ 3420533 h 6197600"/>
                <a:gd name="connsiteX8" fmla="*/ 11291 w 1500130"/>
                <a:gd name="connsiteY8" fmla="*/ 3815644 h 6197600"/>
                <a:gd name="connsiteX9" fmla="*/ 1490135 w 1500130"/>
                <a:gd name="connsiteY9" fmla="*/ 4402666 h 6197600"/>
                <a:gd name="connsiteX10" fmla="*/ 2 w 1500130"/>
                <a:gd name="connsiteY10" fmla="*/ 4718755 h 6197600"/>
                <a:gd name="connsiteX11" fmla="*/ 1478847 w 1500130"/>
                <a:gd name="connsiteY11" fmla="*/ 5204178 h 6197600"/>
                <a:gd name="connsiteX12" fmla="*/ 857957 w 1500130"/>
                <a:gd name="connsiteY12" fmla="*/ 5226755 h 6197600"/>
                <a:gd name="connsiteX13" fmla="*/ 609602 w 1500130"/>
                <a:gd name="connsiteY13" fmla="*/ 5655733 h 6197600"/>
                <a:gd name="connsiteX14" fmla="*/ 609602 w 1500130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57987 w 1490166"/>
                <a:gd name="connsiteY12" fmla="*/ 52267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0 w 1490165"/>
                <a:gd name="connsiteY0" fmla="*/ 0 h 6197600"/>
                <a:gd name="connsiteX1" fmla="*/ 1445009 w 1490165"/>
                <a:gd name="connsiteY1" fmla="*/ 417690 h 6197600"/>
                <a:gd name="connsiteX2" fmla="*/ 22609 w 1490165"/>
                <a:gd name="connsiteY2" fmla="*/ 869244 h 6197600"/>
                <a:gd name="connsiteX3" fmla="*/ 1445009 w 1490165"/>
                <a:gd name="connsiteY3" fmla="*/ 1343377 h 6197600"/>
                <a:gd name="connsiteX4" fmla="*/ 31 w 1490165"/>
                <a:gd name="connsiteY4" fmla="*/ 1896532 h 6197600"/>
                <a:gd name="connsiteX5" fmla="*/ 1433720 w 1490165"/>
                <a:gd name="connsiteY5" fmla="*/ 2393244 h 6197600"/>
                <a:gd name="connsiteX6" fmla="*/ 22609 w 1490165"/>
                <a:gd name="connsiteY6" fmla="*/ 2935111 h 6197600"/>
                <a:gd name="connsiteX7" fmla="*/ 1467586 w 1490165"/>
                <a:gd name="connsiteY7" fmla="*/ 3420533 h 6197600"/>
                <a:gd name="connsiteX8" fmla="*/ 11320 w 1490165"/>
                <a:gd name="connsiteY8" fmla="*/ 3815644 h 6197600"/>
                <a:gd name="connsiteX9" fmla="*/ 1490164 w 1490165"/>
                <a:gd name="connsiteY9" fmla="*/ 4402666 h 6197600"/>
                <a:gd name="connsiteX10" fmla="*/ 31 w 1490165"/>
                <a:gd name="connsiteY10" fmla="*/ 4718755 h 6197600"/>
                <a:gd name="connsiteX11" fmla="*/ 1445009 w 1490165"/>
                <a:gd name="connsiteY11" fmla="*/ 5192890 h 6197600"/>
                <a:gd name="connsiteX12" fmla="*/ 857986 w 1490165"/>
                <a:gd name="connsiteY12" fmla="*/ 5226755 h 6197600"/>
                <a:gd name="connsiteX13" fmla="*/ 609631 w 1490165"/>
                <a:gd name="connsiteY13" fmla="*/ 5655733 h 6197600"/>
                <a:gd name="connsiteX14" fmla="*/ 609631 w 1490165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54788 w 1490166"/>
                <a:gd name="connsiteY13" fmla="*/ 5870222 h 6197600"/>
                <a:gd name="connsiteX14" fmla="*/ 609632 w 1490166"/>
                <a:gd name="connsiteY14" fmla="*/ 6197600 h 6197600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54788 w 1490166"/>
                <a:gd name="connsiteY13" fmla="*/ 5870222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54788 w 1490166"/>
                <a:gd name="connsiteY13" fmla="*/ 5791199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982164 w 1490166"/>
                <a:gd name="connsiteY12" fmla="*/ 5486399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32 w 1490166"/>
                <a:gd name="connsiteY4" fmla="*/ 1896532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806221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32 w 1490166"/>
                <a:gd name="connsiteY6" fmla="*/ 2777067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292 w 1477165"/>
                <a:gd name="connsiteY0" fmla="*/ 0 h 6705601"/>
                <a:gd name="connsiteX1" fmla="*/ 1444981 w 1477165"/>
                <a:gd name="connsiteY1" fmla="*/ 417690 h 6705601"/>
                <a:gd name="connsiteX2" fmla="*/ 22581 w 1477165"/>
                <a:gd name="connsiteY2" fmla="*/ 869244 h 6705601"/>
                <a:gd name="connsiteX3" fmla="*/ 1444981 w 1477165"/>
                <a:gd name="connsiteY3" fmla="*/ 1343377 h 6705601"/>
                <a:gd name="connsiteX4" fmla="*/ 11292 w 1477165"/>
                <a:gd name="connsiteY4" fmla="*/ 1783643 h 6705601"/>
                <a:gd name="connsiteX5" fmla="*/ 1456269 w 1477165"/>
                <a:gd name="connsiteY5" fmla="*/ 2291644 h 6705601"/>
                <a:gd name="connsiteX6" fmla="*/ 3 w 1477165"/>
                <a:gd name="connsiteY6" fmla="*/ 2777067 h 6705601"/>
                <a:gd name="connsiteX7" fmla="*/ 1444980 w 1477165"/>
                <a:gd name="connsiteY7" fmla="*/ 3262489 h 6705601"/>
                <a:gd name="connsiteX8" fmla="*/ 11292 w 1477165"/>
                <a:gd name="connsiteY8" fmla="*/ 3815644 h 6705601"/>
                <a:gd name="connsiteX9" fmla="*/ 1456270 w 1477165"/>
                <a:gd name="connsiteY9" fmla="*/ 4233332 h 6705601"/>
                <a:gd name="connsiteX10" fmla="*/ 3 w 1477165"/>
                <a:gd name="connsiteY10" fmla="*/ 4718755 h 6705601"/>
                <a:gd name="connsiteX11" fmla="*/ 1444981 w 1477165"/>
                <a:gd name="connsiteY11" fmla="*/ 5192890 h 6705601"/>
                <a:gd name="connsiteX12" fmla="*/ 982135 w 1477165"/>
                <a:gd name="connsiteY12" fmla="*/ 5486399 h 6705601"/>
                <a:gd name="connsiteX13" fmla="*/ 733782 w 1477165"/>
                <a:gd name="connsiteY13" fmla="*/ 5813777 h 6705601"/>
                <a:gd name="connsiteX14" fmla="*/ 688625 w 1477165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718755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639733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66371" h="6649157">
                  <a:moveTo>
                    <a:pt x="22586" y="0"/>
                  </a:moveTo>
                  <a:cubicBezTo>
                    <a:pt x="812807" y="115711"/>
                    <a:pt x="1444986" y="225779"/>
                    <a:pt x="1444986" y="361246"/>
                  </a:cubicBezTo>
                  <a:cubicBezTo>
                    <a:pt x="1444986" y="496713"/>
                    <a:pt x="22586" y="658519"/>
                    <a:pt x="22586" y="812800"/>
                  </a:cubicBezTo>
                  <a:cubicBezTo>
                    <a:pt x="22586" y="967081"/>
                    <a:pt x="1446868" y="1115718"/>
                    <a:pt x="1444986" y="1286933"/>
                  </a:cubicBezTo>
                  <a:cubicBezTo>
                    <a:pt x="1443105" y="1458148"/>
                    <a:pt x="9416" y="1569155"/>
                    <a:pt x="11297" y="1727199"/>
                  </a:cubicBezTo>
                  <a:cubicBezTo>
                    <a:pt x="13178" y="1885243"/>
                    <a:pt x="1454393" y="2112904"/>
                    <a:pt x="1456274" y="2235200"/>
                  </a:cubicBezTo>
                  <a:cubicBezTo>
                    <a:pt x="1458156" y="2357496"/>
                    <a:pt x="1889" y="2558816"/>
                    <a:pt x="8" y="2720623"/>
                  </a:cubicBezTo>
                  <a:cubicBezTo>
                    <a:pt x="-1873" y="2882430"/>
                    <a:pt x="1443104" y="3032949"/>
                    <a:pt x="1444985" y="3206045"/>
                  </a:cubicBezTo>
                  <a:cubicBezTo>
                    <a:pt x="1446866" y="3379141"/>
                    <a:pt x="9415" y="3597393"/>
                    <a:pt x="11297" y="3759200"/>
                  </a:cubicBezTo>
                  <a:cubicBezTo>
                    <a:pt x="13179" y="3921007"/>
                    <a:pt x="1458156" y="4039540"/>
                    <a:pt x="1456275" y="4176888"/>
                  </a:cubicBezTo>
                  <a:cubicBezTo>
                    <a:pt x="1454394" y="4314236"/>
                    <a:pt x="3771" y="4440296"/>
                    <a:pt x="8" y="4583289"/>
                  </a:cubicBezTo>
                  <a:cubicBezTo>
                    <a:pt x="-3755" y="4726282"/>
                    <a:pt x="1270008" y="4893735"/>
                    <a:pt x="1433697" y="5034846"/>
                  </a:cubicBezTo>
                  <a:cubicBezTo>
                    <a:pt x="1597386" y="5175957"/>
                    <a:pt x="1098792" y="5309541"/>
                    <a:pt x="982140" y="5429955"/>
                  </a:cubicBezTo>
                  <a:cubicBezTo>
                    <a:pt x="865488" y="5550369"/>
                    <a:pt x="782705" y="5554133"/>
                    <a:pt x="733787" y="5757333"/>
                  </a:cubicBezTo>
                  <a:cubicBezTo>
                    <a:pt x="684869" y="5960533"/>
                    <a:pt x="667933" y="6459127"/>
                    <a:pt x="688630" y="6649157"/>
                  </a:cubicBezTo>
                </a:path>
              </a:pathLst>
            </a:cu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27" name="テキスト ボックス 126"/>
            <p:cNvSpPr txBox="1"/>
            <p:nvPr/>
          </p:nvSpPr>
          <p:spPr>
            <a:xfrm>
              <a:off x="858159" y="2111532"/>
              <a:ext cx="517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0</a:t>
              </a:r>
              <a:endParaRPr kumimoji="1" lang="ja-JP" altLang="en-US" dirty="0"/>
            </a:p>
          </p:txBody>
        </p:sp>
        <p:sp>
          <p:nvSpPr>
            <p:cNvPr id="142" name="フリーフォーム 141"/>
            <p:cNvSpPr/>
            <p:nvPr/>
          </p:nvSpPr>
          <p:spPr>
            <a:xfrm flipH="1">
              <a:off x="1387992" y="2088290"/>
              <a:ext cx="79305" cy="504529"/>
            </a:xfrm>
            <a:custGeom>
              <a:avLst/>
              <a:gdLst>
                <a:gd name="connsiteX0" fmla="*/ 11296 w 1478851"/>
                <a:gd name="connsiteY0" fmla="*/ 0 h 6197600"/>
                <a:gd name="connsiteX1" fmla="*/ 1478851 w 1478851"/>
                <a:gd name="connsiteY1" fmla="*/ 666044 h 6197600"/>
                <a:gd name="connsiteX2" fmla="*/ 11296 w 1478851"/>
                <a:gd name="connsiteY2" fmla="*/ 1253067 h 6197600"/>
                <a:gd name="connsiteX3" fmla="*/ 1433696 w 1478851"/>
                <a:gd name="connsiteY3" fmla="*/ 1919111 h 6197600"/>
                <a:gd name="connsiteX4" fmla="*/ 7 w 1478851"/>
                <a:gd name="connsiteY4" fmla="*/ 2280355 h 6197600"/>
                <a:gd name="connsiteX5" fmla="*/ 1456273 w 1478851"/>
                <a:gd name="connsiteY5" fmla="*/ 2675467 h 6197600"/>
                <a:gd name="connsiteX6" fmla="*/ 11296 w 1478851"/>
                <a:gd name="connsiteY6" fmla="*/ 3014133 h 6197600"/>
                <a:gd name="connsiteX7" fmla="*/ 1467562 w 1478851"/>
                <a:gd name="connsiteY7" fmla="*/ 3420533 h 6197600"/>
                <a:gd name="connsiteX8" fmla="*/ 11296 w 1478851"/>
                <a:gd name="connsiteY8" fmla="*/ 3702755 h 6197600"/>
                <a:gd name="connsiteX9" fmla="*/ 1444985 w 1478851"/>
                <a:gd name="connsiteY9" fmla="*/ 4165600 h 6197600"/>
                <a:gd name="connsiteX10" fmla="*/ 11296 w 1478851"/>
                <a:gd name="connsiteY10" fmla="*/ 4436533 h 6197600"/>
                <a:gd name="connsiteX11" fmla="*/ 1433696 w 1478851"/>
                <a:gd name="connsiteY11" fmla="*/ 5012267 h 6197600"/>
                <a:gd name="connsiteX12" fmla="*/ 857962 w 1478851"/>
                <a:gd name="connsiteY12" fmla="*/ 5226755 h 6197600"/>
                <a:gd name="connsiteX13" fmla="*/ 609607 w 1478851"/>
                <a:gd name="connsiteY13" fmla="*/ 5655733 h 6197600"/>
                <a:gd name="connsiteX14" fmla="*/ 609607 w 1478851"/>
                <a:gd name="connsiteY14" fmla="*/ 6197600 h 6197600"/>
                <a:gd name="connsiteX0" fmla="*/ 11296 w 1478852"/>
                <a:gd name="connsiteY0" fmla="*/ 0 h 6197600"/>
                <a:gd name="connsiteX1" fmla="*/ 1478851 w 1478852"/>
                <a:gd name="connsiteY1" fmla="*/ 666044 h 6197600"/>
                <a:gd name="connsiteX2" fmla="*/ 22585 w 1478852"/>
                <a:gd name="connsiteY2" fmla="*/ 1038578 h 6197600"/>
                <a:gd name="connsiteX3" fmla="*/ 1433696 w 1478852"/>
                <a:gd name="connsiteY3" fmla="*/ 1919111 h 6197600"/>
                <a:gd name="connsiteX4" fmla="*/ 7 w 1478852"/>
                <a:gd name="connsiteY4" fmla="*/ 2280355 h 6197600"/>
                <a:gd name="connsiteX5" fmla="*/ 1456273 w 1478852"/>
                <a:gd name="connsiteY5" fmla="*/ 2675467 h 6197600"/>
                <a:gd name="connsiteX6" fmla="*/ 11296 w 1478852"/>
                <a:gd name="connsiteY6" fmla="*/ 3014133 h 6197600"/>
                <a:gd name="connsiteX7" fmla="*/ 1467562 w 1478852"/>
                <a:gd name="connsiteY7" fmla="*/ 3420533 h 6197600"/>
                <a:gd name="connsiteX8" fmla="*/ 11296 w 1478852"/>
                <a:gd name="connsiteY8" fmla="*/ 3702755 h 6197600"/>
                <a:gd name="connsiteX9" fmla="*/ 1444985 w 1478852"/>
                <a:gd name="connsiteY9" fmla="*/ 4165600 h 6197600"/>
                <a:gd name="connsiteX10" fmla="*/ 11296 w 1478852"/>
                <a:gd name="connsiteY10" fmla="*/ 4436533 h 6197600"/>
                <a:gd name="connsiteX11" fmla="*/ 1433696 w 1478852"/>
                <a:gd name="connsiteY11" fmla="*/ 5012267 h 6197600"/>
                <a:gd name="connsiteX12" fmla="*/ 857962 w 1478852"/>
                <a:gd name="connsiteY12" fmla="*/ 5226755 h 6197600"/>
                <a:gd name="connsiteX13" fmla="*/ 609607 w 1478852"/>
                <a:gd name="connsiteY13" fmla="*/ 5655733 h 6197600"/>
                <a:gd name="connsiteX14" fmla="*/ 609607 w 1478852"/>
                <a:gd name="connsiteY14" fmla="*/ 6197600 h 6197600"/>
                <a:gd name="connsiteX0" fmla="*/ 11291 w 1478847"/>
                <a:gd name="connsiteY0" fmla="*/ 0 h 6197600"/>
                <a:gd name="connsiteX1" fmla="*/ 1478846 w 1478847"/>
                <a:gd name="connsiteY1" fmla="*/ 666044 h 6197600"/>
                <a:gd name="connsiteX2" fmla="*/ 22580 w 1478847"/>
                <a:gd name="connsiteY2" fmla="*/ 1038578 h 6197600"/>
                <a:gd name="connsiteX3" fmla="*/ 1467558 w 1478847"/>
                <a:gd name="connsiteY3" fmla="*/ 1648178 h 6197600"/>
                <a:gd name="connsiteX4" fmla="*/ 2 w 1478847"/>
                <a:gd name="connsiteY4" fmla="*/ 2280355 h 6197600"/>
                <a:gd name="connsiteX5" fmla="*/ 1456268 w 1478847"/>
                <a:gd name="connsiteY5" fmla="*/ 2675467 h 6197600"/>
                <a:gd name="connsiteX6" fmla="*/ 11291 w 1478847"/>
                <a:gd name="connsiteY6" fmla="*/ 3014133 h 6197600"/>
                <a:gd name="connsiteX7" fmla="*/ 1467557 w 1478847"/>
                <a:gd name="connsiteY7" fmla="*/ 3420533 h 6197600"/>
                <a:gd name="connsiteX8" fmla="*/ 11291 w 1478847"/>
                <a:gd name="connsiteY8" fmla="*/ 3702755 h 6197600"/>
                <a:gd name="connsiteX9" fmla="*/ 1444980 w 1478847"/>
                <a:gd name="connsiteY9" fmla="*/ 4165600 h 6197600"/>
                <a:gd name="connsiteX10" fmla="*/ 11291 w 1478847"/>
                <a:gd name="connsiteY10" fmla="*/ 4436533 h 6197600"/>
                <a:gd name="connsiteX11" fmla="*/ 1433691 w 1478847"/>
                <a:gd name="connsiteY11" fmla="*/ 5012267 h 6197600"/>
                <a:gd name="connsiteX12" fmla="*/ 857957 w 1478847"/>
                <a:gd name="connsiteY12" fmla="*/ 5226755 h 6197600"/>
                <a:gd name="connsiteX13" fmla="*/ 609602 w 1478847"/>
                <a:gd name="connsiteY13" fmla="*/ 5655733 h 6197600"/>
                <a:gd name="connsiteX14" fmla="*/ 609602 w 1478847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56275 w 1467564"/>
                <a:gd name="connsiteY3" fmla="*/ 1648178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4289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44986 w 1456274"/>
                <a:gd name="connsiteY3" fmla="*/ 1535289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33697 w 1456274"/>
                <a:gd name="connsiteY3" fmla="*/ 1343377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56267 w 1467556"/>
                <a:gd name="connsiteY5" fmla="*/ 2675467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702755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815644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90134"/>
                <a:gd name="connsiteY0" fmla="*/ 0 h 6197600"/>
                <a:gd name="connsiteX1" fmla="*/ 1444979 w 1490134"/>
                <a:gd name="connsiteY1" fmla="*/ 417690 h 6197600"/>
                <a:gd name="connsiteX2" fmla="*/ 22579 w 1490134"/>
                <a:gd name="connsiteY2" fmla="*/ 869244 h 6197600"/>
                <a:gd name="connsiteX3" fmla="*/ 1444979 w 1490134"/>
                <a:gd name="connsiteY3" fmla="*/ 1343377 h 6197600"/>
                <a:gd name="connsiteX4" fmla="*/ 1 w 1490134"/>
                <a:gd name="connsiteY4" fmla="*/ 1896532 h 6197600"/>
                <a:gd name="connsiteX5" fmla="*/ 1433690 w 1490134"/>
                <a:gd name="connsiteY5" fmla="*/ 2393244 h 6197600"/>
                <a:gd name="connsiteX6" fmla="*/ 22579 w 1490134"/>
                <a:gd name="connsiteY6" fmla="*/ 2935111 h 6197600"/>
                <a:gd name="connsiteX7" fmla="*/ 1467556 w 1490134"/>
                <a:gd name="connsiteY7" fmla="*/ 3420533 h 6197600"/>
                <a:gd name="connsiteX8" fmla="*/ 11290 w 1490134"/>
                <a:gd name="connsiteY8" fmla="*/ 3815644 h 6197600"/>
                <a:gd name="connsiteX9" fmla="*/ 1490134 w 1490134"/>
                <a:gd name="connsiteY9" fmla="*/ 4402666 h 6197600"/>
                <a:gd name="connsiteX10" fmla="*/ 11290 w 1490134"/>
                <a:gd name="connsiteY10" fmla="*/ 4436533 h 6197600"/>
                <a:gd name="connsiteX11" fmla="*/ 1433690 w 1490134"/>
                <a:gd name="connsiteY11" fmla="*/ 5012267 h 6197600"/>
                <a:gd name="connsiteX12" fmla="*/ 857956 w 1490134"/>
                <a:gd name="connsiteY12" fmla="*/ 5226755 h 6197600"/>
                <a:gd name="connsiteX13" fmla="*/ 609601 w 1490134"/>
                <a:gd name="connsiteY13" fmla="*/ 5655733 h 6197600"/>
                <a:gd name="connsiteX14" fmla="*/ 609601 w 1490134"/>
                <a:gd name="connsiteY14" fmla="*/ 6197600 h 6197600"/>
                <a:gd name="connsiteX0" fmla="*/ 11339 w 1490184"/>
                <a:gd name="connsiteY0" fmla="*/ 0 h 6197600"/>
                <a:gd name="connsiteX1" fmla="*/ 1445028 w 1490184"/>
                <a:gd name="connsiteY1" fmla="*/ 417690 h 6197600"/>
                <a:gd name="connsiteX2" fmla="*/ 22628 w 1490184"/>
                <a:gd name="connsiteY2" fmla="*/ 869244 h 6197600"/>
                <a:gd name="connsiteX3" fmla="*/ 1445028 w 1490184"/>
                <a:gd name="connsiteY3" fmla="*/ 1343377 h 6197600"/>
                <a:gd name="connsiteX4" fmla="*/ 50 w 1490184"/>
                <a:gd name="connsiteY4" fmla="*/ 1896532 h 6197600"/>
                <a:gd name="connsiteX5" fmla="*/ 1433739 w 1490184"/>
                <a:gd name="connsiteY5" fmla="*/ 2393244 h 6197600"/>
                <a:gd name="connsiteX6" fmla="*/ 22628 w 1490184"/>
                <a:gd name="connsiteY6" fmla="*/ 2935111 h 6197600"/>
                <a:gd name="connsiteX7" fmla="*/ 1467605 w 1490184"/>
                <a:gd name="connsiteY7" fmla="*/ 3420533 h 6197600"/>
                <a:gd name="connsiteX8" fmla="*/ 11339 w 1490184"/>
                <a:gd name="connsiteY8" fmla="*/ 3815644 h 6197600"/>
                <a:gd name="connsiteX9" fmla="*/ 1490183 w 1490184"/>
                <a:gd name="connsiteY9" fmla="*/ 4402666 h 6197600"/>
                <a:gd name="connsiteX10" fmla="*/ 50 w 1490184"/>
                <a:gd name="connsiteY10" fmla="*/ 4718755 h 6197600"/>
                <a:gd name="connsiteX11" fmla="*/ 1433739 w 1490184"/>
                <a:gd name="connsiteY11" fmla="*/ 5012267 h 6197600"/>
                <a:gd name="connsiteX12" fmla="*/ 858005 w 1490184"/>
                <a:gd name="connsiteY12" fmla="*/ 5226755 h 6197600"/>
                <a:gd name="connsiteX13" fmla="*/ 609650 w 1490184"/>
                <a:gd name="connsiteY13" fmla="*/ 5655733 h 6197600"/>
                <a:gd name="connsiteX14" fmla="*/ 609650 w 1490184"/>
                <a:gd name="connsiteY14" fmla="*/ 6197600 h 6197600"/>
                <a:gd name="connsiteX0" fmla="*/ 11291 w 1522167"/>
                <a:gd name="connsiteY0" fmla="*/ 0 h 6197600"/>
                <a:gd name="connsiteX1" fmla="*/ 1444980 w 1522167"/>
                <a:gd name="connsiteY1" fmla="*/ 417690 h 6197600"/>
                <a:gd name="connsiteX2" fmla="*/ 22580 w 1522167"/>
                <a:gd name="connsiteY2" fmla="*/ 869244 h 6197600"/>
                <a:gd name="connsiteX3" fmla="*/ 1444980 w 1522167"/>
                <a:gd name="connsiteY3" fmla="*/ 1343377 h 6197600"/>
                <a:gd name="connsiteX4" fmla="*/ 2 w 1522167"/>
                <a:gd name="connsiteY4" fmla="*/ 1896532 h 6197600"/>
                <a:gd name="connsiteX5" fmla="*/ 1433691 w 1522167"/>
                <a:gd name="connsiteY5" fmla="*/ 2393244 h 6197600"/>
                <a:gd name="connsiteX6" fmla="*/ 22580 w 1522167"/>
                <a:gd name="connsiteY6" fmla="*/ 2935111 h 6197600"/>
                <a:gd name="connsiteX7" fmla="*/ 1467557 w 1522167"/>
                <a:gd name="connsiteY7" fmla="*/ 3420533 h 6197600"/>
                <a:gd name="connsiteX8" fmla="*/ 11291 w 1522167"/>
                <a:gd name="connsiteY8" fmla="*/ 3815644 h 6197600"/>
                <a:gd name="connsiteX9" fmla="*/ 1490135 w 1522167"/>
                <a:gd name="connsiteY9" fmla="*/ 4402666 h 6197600"/>
                <a:gd name="connsiteX10" fmla="*/ 2 w 1522167"/>
                <a:gd name="connsiteY10" fmla="*/ 4718755 h 6197600"/>
                <a:gd name="connsiteX11" fmla="*/ 1501424 w 1522167"/>
                <a:gd name="connsiteY11" fmla="*/ 5249334 h 6197600"/>
                <a:gd name="connsiteX12" fmla="*/ 857957 w 1522167"/>
                <a:gd name="connsiteY12" fmla="*/ 5226755 h 6197600"/>
                <a:gd name="connsiteX13" fmla="*/ 609602 w 1522167"/>
                <a:gd name="connsiteY13" fmla="*/ 5655733 h 6197600"/>
                <a:gd name="connsiteX14" fmla="*/ 609602 w 1522167"/>
                <a:gd name="connsiteY14" fmla="*/ 6197600 h 6197600"/>
                <a:gd name="connsiteX0" fmla="*/ 11291 w 1500130"/>
                <a:gd name="connsiteY0" fmla="*/ 0 h 6197600"/>
                <a:gd name="connsiteX1" fmla="*/ 1444980 w 1500130"/>
                <a:gd name="connsiteY1" fmla="*/ 417690 h 6197600"/>
                <a:gd name="connsiteX2" fmla="*/ 22580 w 1500130"/>
                <a:gd name="connsiteY2" fmla="*/ 869244 h 6197600"/>
                <a:gd name="connsiteX3" fmla="*/ 1444980 w 1500130"/>
                <a:gd name="connsiteY3" fmla="*/ 1343377 h 6197600"/>
                <a:gd name="connsiteX4" fmla="*/ 2 w 1500130"/>
                <a:gd name="connsiteY4" fmla="*/ 1896532 h 6197600"/>
                <a:gd name="connsiteX5" fmla="*/ 1433691 w 1500130"/>
                <a:gd name="connsiteY5" fmla="*/ 2393244 h 6197600"/>
                <a:gd name="connsiteX6" fmla="*/ 22580 w 1500130"/>
                <a:gd name="connsiteY6" fmla="*/ 2935111 h 6197600"/>
                <a:gd name="connsiteX7" fmla="*/ 1467557 w 1500130"/>
                <a:gd name="connsiteY7" fmla="*/ 3420533 h 6197600"/>
                <a:gd name="connsiteX8" fmla="*/ 11291 w 1500130"/>
                <a:gd name="connsiteY8" fmla="*/ 3815644 h 6197600"/>
                <a:gd name="connsiteX9" fmla="*/ 1490135 w 1500130"/>
                <a:gd name="connsiteY9" fmla="*/ 4402666 h 6197600"/>
                <a:gd name="connsiteX10" fmla="*/ 2 w 1500130"/>
                <a:gd name="connsiteY10" fmla="*/ 4718755 h 6197600"/>
                <a:gd name="connsiteX11" fmla="*/ 1478847 w 1500130"/>
                <a:gd name="connsiteY11" fmla="*/ 5204178 h 6197600"/>
                <a:gd name="connsiteX12" fmla="*/ 857957 w 1500130"/>
                <a:gd name="connsiteY12" fmla="*/ 5226755 h 6197600"/>
                <a:gd name="connsiteX13" fmla="*/ 609602 w 1500130"/>
                <a:gd name="connsiteY13" fmla="*/ 5655733 h 6197600"/>
                <a:gd name="connsiteX14" fmla="*/ 609602 w 1500130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57987 w 1490166"/>
                <a:gd name="connsiteY12" fmla="*/ 52267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0 w 1490165"/>
                <a:gd name="connsiteY0" fmla="*/ 0 h 6197600"/>
                <a:gd name="connsiteX1" fmla="*/ 1445009 w 1490165"/>
                <a:gd name="connsiteY1" fmla="*/ 417690 h 6197600"/>
                <a:gd name="connsiteX2" fmla="*/ 22609 w 1490165"/>
                <a:gd name="connsiteY2" fmla="*/ 869244 h 6197600"/>
                <a:gd name="connsiteX3" fmla="*/ 1445009 w 1490165"/>
                <a:gd name="connsiteY3" fmla="*/ 1343377 h 6197600"/>
                <a:gd name="connsiteX4" fmla="*/ 31 w 1490165"/>
                <a:gd name="connsiteY4" fmla="*/ 1896532 h 6197600"/>
                <a:gd name="connsiteX5" fmla="*/ 1433720 w 1490165"/>
                <a:gd name="connsiteY5" fmla="*/ 2393244 h 6197600"/>
                <a:gd name="connsiteX6" fmla="*/ 22609 w 1490165"/>
                <a:gd name="connsiteY6" fmla="*/ 2935111 h 6197600"/>
                <a:gd name="connsiteX7" fmla="*/ 1467586 w 1490165"/>
                <a:gd name="connsiteY7" fmla="*/ 3420533 h 6197600"/>
                <a:gd name="connsiteX8" fmla="*/ 11320 w 1490165"/>
                <a:gd name="connsiteY8" fmla="*/ 3815644 h 6197600"/>
                <a:gd name="connsiteX9" fmla="*/ 1490164 w 1490165"/>
                <a:gd name="connsiteY9" fmla="*/ 4402666 h 6197600"/>
                <a:gd name="connsiteX10" fmla="*/ 31 w 1490165"/>
                <a:gd name="connsiteY10" fmla="*/ 4718755 h 6197600"/>
                <a:gd name="connsiteX11" fmla="*/ 1445009 w 1490165"/>
                <a:gd name="connsiteY11" fmla="*/ 5192890 h 6197600"/>
                <a:gd name="connsiteX12" fmla="*/ 857986 w 1490165"/>
                <a:gd name="connsiteY12" fmla="*/ 5226755 h 6197600"/>
                <a:gd name="connsiteX13" fmla="*/ 609631 w 1490165"/>
                <a:gd name="connsiteY13" fmla="*/ 5655733 h 6197600"/>
                <a:gd name="connsiteX14" fmla="*/ 609631 w 1490165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54788 w 1490166"/>
                <a:gd name="connsiteY13" fmla="*/ 5870222 h 6197600"/>
                <a:gd name="connsiteX14" fmla="*/ 609632 w 1490166"/>
                <a:gd name="connsiteY14" fmla="*/ 6197600 h 6197600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54788 w 1490166"/>
                <a:gd name="connsiteY13" fmla="*/ 5870222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54788 w 1490166"/>
                <a:gd name="connsiteY13" fmla="*/ 5791199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982164 w 1490166"/>
                <a:gd name="connsiteY12" fmla="*/ 5486399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32 w 1490166"/>
                <a:gd name="connsiteY4" fmla="*/ 1896532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806221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32 w 1490166"/>
                <a:gd name="connsiteY6" fmla="*/ 2777067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292 w 1477165"/>
                <a:gd name="connsiteY0" fmla="*/ 0 h 6705601"/>
                <a:gd name="connsiteX1" fmla="*/ 1444981 w 1477165"/>
                <a:gd name="connsiteY1" fmla="*/ 417690 h 6705601"/>
                <a:gd name="connsiteX2" fmla="*/ 22581 w 1477165"/>
                <a:gd name="connsiteY2" fmla="*/ 869244 h 6705601"/>
                <a:gd name="connsiteX3" fmla="*/ 1444981 w 1477165"/>
                <a:gd name="connsiteY3" fmla="*/ 1343377 h 6705601"/>
                <a:gd name="connsiteX4" fmla="*/ 11292 w 1477165"/>
                <a:gd name="connsiteY4" fmla="*/ 1783643 h 6705601"/>
                <a:gd name="connsiteX5" fmla="*/ 1456269 w 1477165"/>
                <a:gd name="connsiteY5" fmla="*/ 2291644 h 6705601"/>
                <a:gd name="connsiteX6" fmla="*/ 3 w 1477165"/>
                <a:gd name="connsiteY6" fmla="*/ 2777067 h 6705601"/>
                <a:gd name="connsiteX7" fmla="*/ 1444980 w 1477165"/>
                <a:gd name="connsiteY7" fmla="*/ 3262489 h 6705601"/>
                <a:gd name="connsiteX8" fmla="*/ 11292 w 1477165"/>
                <a:gd name="connsiteY8" fmla="*/ 3815644 h 6705601"/>
                <a:gd name="connsiteX9" fmla="*/ 1456270 w 1477165"/>
                <a:gd name="connsiteY9" fmla="*/ 4233332 h 6705601"/>
                <a:gd name="connsiteX10" fmla="*/ 3 w 1477165"/>
                <a:gd name="connsiteY10" fmla="*/ 4718755 h 6705601"/>
                <a:gd name="connsiteX11" fmla="*/ 1444981 w 1477165"/>
                <a:gd name="connsiteY11" fmla="*/ 5192890 h 6705601"/>
                <a:gd name="connsiteX12" fmla="*/ 982135 w 1477165"/>
                <a:gd name="connsiteY12" fmla="*/ 5486399 h 6705601"/>
                <a:gd name="connsiteX13" fmla="*/ 733782 w 1477165"/>
                <a:gd name="connsiteY13" fmla="*/ 5813777 h 6705601"/>
                <a:gd name="connsiteX14" fmla="*/ 688625 w 1477165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718755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639733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66371" h="6649157">
                  <a:moveTo>
                    <a:pt x="22586" y="0"/>
                  </a:moveTo>
                  <a:cubicBezTo>
                    <a:pt x="812807" y="115711"/>
                    <a:pt x="1444986" y="225779"/>
                    <a:pt x="1444986" y="361246"/>
                  </a:cubicBezTo>
                  <a:cubicBezTo>
                    <a:pt x="1444986" y="496713"/>
                    <a:pt x="22586" y="658519"/>
                    <a:pt x="22586" y="812800"/>
                  </a:cubicBezTo>
                  <a:cubicBezTo>
                    <a:pt x="22586" y="967081"/>
                    <a:pt x="1446868" y="1115718"/>
                    <a:pt x="1444986" y="1286933"/>
                  </a:cubicBezTo>
                  <a:cubicBezTo>
                    <a:pt x="1443105" y="1458148"/>
                    <a:pt x="9416" y="1569155"/>
                    <a:pt x="11297" y="1727199"/>
                  </a:cubicBezTo>
                  <a:cubicBezTo>
                    <a:pt x="13178" y="1885243"/>
                    <a:pt x="1454393" y="2112904"/>
                    <a:pt x="1456274" y="2235200"/>
                  </a:cubicBezTo>
                  <a:cubicBezTo>
                    <a:pt x="1458156" y="2357496"/>
                    <a:pt x="1889" y="2558816"/>
                    <a:pt x="8" y="2720623"/>
                  </a:cubicBezTo>
                  <a:cubicBezTo>
                    <a:pt x="-1873" y="2882430"/>
                    <a:pt x="1443104" y="3032949"/>
                    <a:pt x="1444985" y="3206045"/>
                  </a:cubicBezTo>
                  <a:cubicBezTo>
                    <a:pt x="1446866" y="3379141"/>
                    <a:pt x="9415" y="3597393"/>
                    <a:pt x="11297" y="3759200"/>
                  </a:cubicBezTo>
                  <a:cubicBezTo>
                    <a:pt x="13179" y="3921007"/>
                    <a:pt x="1458156" y="4039540"/>
                    <a:pt x="1456275" y="4176888"/>
                  </a:cubicBezTo>
                  <a:cubicBezTo>
                    <a:pt x="1454394" y="4314236"/>
                    <a:pt x="3771" y="4440296"/>
                    <a:pt x="8" y="4583289"/>
                  </a:cubicBezTo>
                  <a:cubicBezTo>
                    <a:pt x="-3755" y="4726282"/>
                    <a:pt x="1270008" y="4893735"/>
                    <a:pt x="1433697" y="5034846"/>
                  </a:cubicBezTo>
                  <a:cubicBezTo>
                    <a:pt x="1597386" y="5175957"/>
                    <a:pt x="1098792" y="5309541"/>
                    <a:pt x="982140" y="5429955"/>
                  </a:cubicBezTo>
                  <a:cubicBezTo>
                    <a:pt x="865488" y="5550369"/>
                    <a:pt x="782705" y="5554133"/>
                    <a:pt x="733787" y="5757333"/>
                  </a:cubicBezTo>
                  <a:cubicBezTo>
                    <a:pt x="684869" y="5960533"/>
                    <a:pt x="667933" y="6459127"/>
                    <a:pt x="688630" y="6649157"/>
                  </a:cubicBezTo>
                </a:path>
              </a:pathLst>
            </a:cu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43" name="テキスト ボックス 142"/>
            <p:cNvSpPr txBox="1"/>
            <p:nvPr/>
          </p:nvSpPr>
          <p:spPr>
            <a:xfrm>
              <a:off x="1428249" y="2105886"/>
              <a:ext cx="517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/>
                <a:t>1</a:t>
              </a:r>
              <a:endParaRPr kumimoji="1" lang="ja-JP" altLang="en-US" dirty="0"/>
            </a:p>
          </p:txBody>
        </p:sp>
        <p:sp>
          <p:nvSpPr>
            <p:cNvPr id="144" name="フリーフォーム 143"/>
            <p:cNvSpPr/>
            <p:nvPr/>
          </p:nvSpPr>
          <p:spPr>
            <a:xfrm flipH="1">
              <a:off x="1958897" y="2083306"/>
              <a:ext cx="79305" cy="504529"/>
            </a:xfrm>
            <a:custGeom>
              <a:avLst/>
              <a:gdLst>
                <a:gd name="connsiteX0" fmla="*/ 11296 w 1478851"/>
                <a:gd name="connsiteY0" fmla="*/ 0 h 6197600"/>
                <a:gd name="connsiteX1" fmla="*/ 1478851 w 1478851"/>
                <a:gd name="connsiteY1" fmla="*/ 666044 h 6197600"/>
                <a:gd name="connsiteX2" fmla="*/ 11296 w 1478851"/>
                <a:gd name="connsiteY2" fmla="*/ 1253067 h 6197600"/>
                <a:gd name="connsiteX3" fmla="*/ 1433696 w 1478851"/>
                <a:gd name="connsiteY3" fmla="*/ 1919111 h 6197600"/>
                <a:gd name="connsiteX4" fmla="*/ 7 w 1478851"/>
                <a:gd name="connsiteY4" fmla="*/ 2280355 h 6197600"/>
                <a:gd name="connsiteX5" fmla="*/ 1456273 w 1478851"/>
                <a:gd name="connsiteY5" fmla="*/ 2675467 h 6197600"/>
                <a:gd name="connsiteX6" fmla="*/ 11296 w 1478851"/>
                <a:gd name="connsiteY6" fmla="*/ 3014133 h 6197600"/>
                <a:gd name="connsiteX7" fmla="*/ 1467562 w 1478851"/>
                <a:gd name="connsiteY7" fmla="*/ 3420533 h 6197600"/>
                <a:gd name="connsiteX8" fmla="*/ 11296 w 1478851"/>
                <a:gd name="connsiteY8" fmla="*/ 3702755 h 6197600"/>
                <a:gd name="connsiteX9" fmla="*/ 1444985 w 1478851"/>
                <a:gd name="connsiteY9" fmla="*/ 4165600 h 6197600"/>
                <a:gd name="connsiteX10" fmla="*/ 11296 w 1478851"/>
                <a:gd name="connsiteY10" fmla="*/ 4436533 h 6197600"/>
                <a:gd name="connsiteX11" fmla="*/ 1433696 w 1478851"/>
                <a:gd name="connsiteY11" fmla="*/ 5012267 h 6197600"/>
                <a:gd name="connsiteX12" fmla="*/ 857962 w 1478851"/>
                <a:gd name="connsiteY12" fmla="*/ 5226755 h 6197600"/>
                <a:gd name="connsiteX13" fmla="*/ 609607 w 1478851"/>
                <a:gd name="connsiteY13" fmla="*/ 5655733 h 6197600"/>
                <a:gd name="connsiteX14" fmla="*/ 609607 w 1478851"/>
                <a:gd name="connsiteY14" fmla="*/ 6197600 h 6197600"/>
                <a:gd name="connsiteX0" fmla="*/ 11296 w 1478852"/>
                <a:gd name="connsiteY0" fmla="*/ 0 h 6197600"/>
                <a:gd name="connsiteX1" fmla="*/ 1478851 w 1478852"/>
                <a:gd name="connsiteY1" fmla="*/ 666044 h 6197600"/>
                <a:gd name="connsiteX2" fmla="*/ 22585 w 1478852"/>
                <a:gd name="connsiteY2" fmla="*/ 1038578 h 6197600"/>
                <a:gd name="connsiteX3" fmla="*/ 1433696 w 1478852"/>
                <a:gd name="connsiteY3" fmla="*/ 1919111 h 6197600"/>
                <a:gd name="connsiteX4" fmla="*/ 7 w 1478852"/>
                <a:gd name="connsiteY4" fmla="*/ 2280355 h 6197600"/>
                <a:gd name="connsiteX5" fmla="*/ 1456273 w 1478852"/>
                <a:gd name="connsiteY5" fmla="*/ 2675467 h 6197600"/>
                <a:gd name="connsiteX6" fmla="*/ 11296 w 1478852"/>
                <a:gd name="connsiteY6" fmla="*/ 3014133 h 6197600"/>
                <a:gd name="connsiteX7" fmla="*/ 1467562 w 1478852"/>
                <a:gd name="connsiteY7" fmla="*/ 3420533 h 6197600"/>
                <a:gd name="connsiteX8" fmla="*/ 11296 w 1478852"/>
                <a:gd name="connsiteY8" fmla="*/ 3702755 h 6197600"/>
                <a:gd name="connsiteX9" fmla="*/ 1444985 w 1478852"/>
                <a:gd name="connsiteY9" fmla="*/ 4165600 h 6197600"/>
                <a:gd name="connsiteX10" fmla="*/ 11296 w 1478852"/>
                <a:gd name="connsiteY10" fmla="*/ 4436533 h 6197600"/>
                <a:gd name="connsiteX11" fmla="*/ 1433696 w 1478852"/>
                <a:gd name="connsiteY11" fmla="*/ 5012267 h 6197600"/>
                <a:gd name="connsiteX12" fmla="*/ 857962 w 1478852"/>
                <a:gd name="connsiteY12" fmla="*/ 5226755 h 6197600"/>
                <a:gd name="connsiteX13" fmla="*/ 609607 w 1478852"/>
                <a:gd name="connsiteY13" fmla="*/ 5655733 h 6197600"/>
                <a:gd name="connsiteX14" fmla="*/ 609607 w 1478852"/>
                <a:gd name="connsiteY14" fmla="*/ 6197600 h 6197600"/>
                <a:gd name="connsiteX0" fmla="*/ 11291 w 1478847"/>
                <a:gd name="connsiteY0" fmla="*/ 0 h 6197600"/>
                <a:gd name="connsiteX1" fmla="*/ 1478846 w 1478847"/>
                <a:gd name="connsiteY1" fmla="*/ 666044 h 6197600"/>
                <a:gd name="connsiteX2" fmla="*/ 22580 w 1478847"/>
                <a:gd name="connsiteY2" fmla="*/ 1038578 h 6197600"/>
                <a:gd name="connsiteX3" fmla="*/ 1467558 w 1478847"/>
                <a:gd name="connsiteY3" fmla="*/ 1648178 h 6197600"/>
                <a:gd name="connsiteX4" fmla="*/ 2 w 1478847"/>
                <a:gd name="connsiteY4" fmla="*/ 2280355 h 6197600"/>
                <a:gd name="connsiteX5" fmla="*/ 1456268 w 1478847"/>
                <a:gd name="connsiteY5" fmla="*/ 2675467 h 6197600"/>
                <a:gd name="connsiteX6" fmla="*/ 11291 w 1478847"/>
                <a:gd name="connsiteY6" fmla="*/ 3014133 h 6197600"/>
                <a:gd name="connsiteX7" fmla="*/ 1467557 w 1478847"/>
                <a:gd name="connsiteY7" fmla="*/ 3420533 h 6197600"/>
                <a:gd name="connsiteX8" fmla="*/ 11291 w 1478847"/>
                <a:gd name="connsiteY8" fmla="*/ 3702755 h 6197600"/>
                <a:gd name="connsiteX9" fmla="*/ 1444980 w 1478847"/>
                <a:gd name="connsiteY9" fmla="*/ 4165600 h 6197600"/>
                <a:gd name="connsiteX10" fmla="*/ 11291 w 1478847"/>
                <a:gd name="connsiteY10" fmla="*/ 4436533 h 6197600"/>
                <a:gd name="connsiteX11" fmla="*/ 1433691 w 1478847"/>
                <a:gd name="connsiteY11" fmla="*/ 5012267 h 6197600"/>
                <a:gd name="connsiteX12" fmla="*/ 857957 w 1478847"/>
                <a:gd name="connsiteY12" fmla="*/ 5226755 h 6197600"/>
                <a:gd name="connsiteX13" fmla="*/ 609602 w 1478847"/>
                <a:gd name="connsiteY13" fmla="*/ 5655733 h 6197600"/>
                <a:gd name="connsiteX14" fmla="*/ 609602 w 1478847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56275 w 1467564"/>
                <a:gd name="connsiteY3" fmla="*/ 1648178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4289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44986 w 1456274"/>
                <a:gd name="connsiteY3" fmla="*/ 1535289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33697 w 1456274"/>
                <a:gd name="connsiteY3" fmla="*/ 1343377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56267 w 1467556"/>
                <a:gd name="connsiteY5" fmla="*/ 2675467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702755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815644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90134"/>
                <a:gd name="connsiteY0" fmla="*/ 0 h 6197600"/>
                <a:gd name="connsiteX1" fmla="*/ 1444979 w 1490134"/>
                <a:gd name="connsiteY1" fmla="*/ 417690 h 6197600"/>
                <a:gd name="connsiteX2" fmla="*/ 22579 w 1490134"/>
                <a:gd name="connsiteY2" fmla="*/ 869244 h 6197600"/>
                <a:gd name="connsiteX3" fmla="*/ 1444979 w 1490134"/>
                <a:gd name="connsiteY3" fmla="*/ 1343377 h 6197600"/>
                <a:gd name="connsiteX4" fmla="*/ 1 w 1490134"/>
                <a:gd name="connsiteY4" fmla="*/ 1896532 h 6197600"/>
                <a:gd name="connsiteX5" fmla="*/ 1433690 w 1490134"/>
                <a:gd name="connsiteY5" fmla="*/ 2393244 h 6197600"/>
                <a:gd name="connsiteX6" fmla="*/ 22579 w 1490134"/>
                <a:gd name="connsiteY6" fmla="*/ 2935111 h 6197600"/>
                <a:gd name="connsiteX7" fmla="*/ 1467556 w 1490134"/>
                <a:gd name="connsiteY7" fmla="*/ 3420533 h 6197600"/>
                <a:gd name="connsiteX8" fmla="*/ 11290 w 1490134"/>
                <a:gd name="connsiteY8" fmla="*/ 3815644 h 6197600"/>
                <a:gd name="connsiteX9" fmla="*/ 1490134 w 1490134"/>
                <a:gd name="connsiteY9" fmla="*/ 4402666 h 6197600"/>
                <a:gd name="connsiteX10" fmla="*/ 11290 w 1490134"/>
                <a:gd name="connsiteY10" fmla="*/ 4436533 h 6197600"/>
                <a:gd name="connsiteX11" fmla="*/ 1433690 w 1490134"/>
                <a:gd name="connsiteY11" fmla="*/ 5012267 h 6197600"/>
                <a:gd name="connsiteX12" fmla="*/ 857956 w 1490134"/>
                <a:gd name="connsiteY12" fmla="*/ 5226755 h 6197600"/>
                <a:gd name="connsiteX13" fmla="*/ 609601 w 1490134"/>
                <a:gd name="connsiteY13" fmla="*/ 5655733 h 6197600"/>
                <a:gd name="connsiteX14" fmla="*/ 609601 w 1490134"/>
                <a:gd name="connsiteY14" fmla="*/ 6197600 h 6197600"/>
                <a:gd name="connsiteX0" fmla="*/ 11339 w 1490184"/>
                <a:gd name="connsiteY0" fmla="*/ 0 h 6197600"/>
                <a:gd name="connsiteX1" fmla="*/ 1445028 w 1490184"/>
                <a:gd name="connsiteY1" fmla="*/ 417690 h 6197600"/>
                <a:gd name="connsiteX2" fmla="*/ 22628 w 1490184"/>
                <a:gd name="connsiteY2" fmla="*/ 869244 h 6197600"/>
                <a:gd name="connsiteX3" fmla="*/ 1445028 w 1490184"/>
                <a:gd name="connsiteY3" fmla="*/ 1343377 h 6197600"/>
                <a:gd name="connsiteX4" fmla="*/ 50 w 1490184"/>
                <a:gd name="connsiteY4" fmla="*/ 1896532 h 6197600"/>
                <a:gd name="connsiteX5" fmla="*/ 1433739 w 1490184"/>
                <a:gd name="connsiteY5" fmla="*/ 2393244 h 6197600"/>
                <a:gd name="connsiteX6" fmla="*/ 22628 w 1490184"/>
                <a:gd name="connsiteY6" fmla="*/ 2935111 h 6197600"/>
                <a:gd name="connsiteX7" fmla="*/ 1467605 w 1490184"/>
                <a:gd name="connsiteY7" fmla="*/ 3420533 h 6197600"/>
                <a:gd name="connsiteX8" fmla="*/ 11339 w 1490184"/>
                <a:gd name="connsiteY8" fmla="*/ 3815644 h 6197600"/>
                <a:gd name="connsiteX9" fmla="*/ 1490183 w 1490184"/>
                <a:gd name="connsiteY9" fmla="*/ 4402666 h 6197600"/>
                <a:gd name="connsiteX10" fmla="*/ 50 w 1490184"/>
                <a:gd name="connsiteY10" fmla="*/ 4718755 h 6197600"/>
                <a:gd name="connsiteX11" fmla="*/ 1433739 w 1490184"/>
                <a:gd name="connsiteY11" fmla="*/ 5012267 h 6197600"/>
                <a:gd name="connsiteX12" fmla="*/ 858005 w 1490184"/>
                <a:gd name="connsiteY12" fmla="*/ 5226755 h 6197600"/>
                <a:gd name="connsiteX13" fmla="*/ 609650 w 1490184"/>
                <a:gd name="connsiteY13" fmla="*/ 5655733 h 6197600"/>
                <a:gd name="connsiteX14" fmla="*/ 609650 w 1490184"/>
                <a:gd name="connsiteY14" fmla="*/ 6197600 h 6197600"/>
                <a:gd name="connsiteX0" fmla="*/ 11291 w 1522167"/>
                <a:gd name="connsiteY0" fmla="*/ 0 h 6197600"/>
                <a:gd name="connsiteX1" fmla="*/ 1444980 w 1522167"/>
                <a:gd name="connsiteY1" fmla="*/ 417690 h 6197600"/>
                <a:gd name="connsiteX2" fmla="*/ 22580 w 1522167"/>
                <a:gd name="connsiteY2" fmla="*/ 869244 h 6197600"/>
                <a:gd name="connsiteX3" fmla="*/ 1444980 w 1522167"/>
                <a:gd name="connsiteY3" fmla="*/ 1343377 h 6197600"/>
                <a:gd name="connsiteX4" fmla="*/ 2 w 1522167"/>
                <a:gd name="connsiteY4" fmla="*/ 1896532 h 6197600"/>
                <a:gd name="connsiteX5" fmla="*/ 1433691 w 1522167"/>
                <a:gd name="connsiteY5" fmla="*/ 2393244 h 6197600"/>
                <a:gd name="connsiteX6" fmla="*/ 22580 w 1522167"/>
                <a:gd name="connsiteY6" fmla="*/ 2935111 h 6197600"/>
                <a:gd name="connsiteX7" fmla="*/ 1467557 w 1522167"/>
                <a:gd name="connsiteY7" fmla="*/ 3420533 h 6197600"/>
                <a:gd name="connsiteX8" fmla="*/ 11291 w 1522167"/>
                <a:gd name="connsiteY8" fmla="*/ 3815644 h 6197600"/>
                <a:gd name="connsiteX9" fmla="*/ 1490135 w 1522167"/>
                <a:gd name="connsiteY9" fmla="*/ 4402666 h 6197600"/>
                <a:gd name="connsiteX10" fmla="*/ 2 w 1522167"/>
                <a:gd name="connsiteY10" fmla="*/ 4718755 h 6197600"/>
                <a:gd name="connsiteX11" fmla="*/ 1501424 w 1522167"/>
                <a:gd name="connsiteY11" fmla="*/ 5249334 h 6197600"/>
                <a:gd name="connsiteX12" fmla="*/ 857957 w 1522167"/>
                <a:gd name="connsiteY12" fmla="*/ 5226755 h 6197600"/>
                <a:gd name="connsiteX13" fmla="*/ 609602 w 1522167"/>
                <a:gd name="connsiteY13" fmla="*/ 5655733 h 6197600"/>
                <a:gd name="connsiteX14" fmla="*/ 609602 w 1522167"/>
                <a:gd name="connsiteY14" fmla="*/ 6197600 h 6197600"/>
                <a:gd name="connsiteX0" fmla="*/ 11291 w 1500130"/>
                <a:gd name="connsiteY0" fmla="*/ 0 h 6197600"/>
                <a:gd name="connsiteX1" fmla="*/ 1444980 w 1500130"/>
                <a:gd name="connsiteY1" fmla="*/ 417690 h 6197600"/>
                <a:gd name="connsiteX2" fmla="*/ 22580 w 1500130"/>
                <a:gd name="connsiteY2" fmla="*/ 869244 h 6197600"/>
                <a:gd name="connsiteX3" fmla="*/ 1444980 w 1500130"/>
                <a:gd name="connsiteY3" fmla="*/ 1343377 h 6197600"/>
                <a:gd name="connsiteX4" fmla="*/ 2 w 1500130"/>
                <a:gd name="connsiteY4" fmla="*/ 1896532 h 6197600"/>
                <a:gd name="connsiteX5" fmla="*/ 1433691 w 1500130"/>
                <a:gd name="connsiteY5" fmla="*/ 2393244 h 6197600"/>
                <a:gd name="connsiteX6" fmla="*/ 22580 w 1500130"/>
                <a:gd name="connsiteY6" fmla="*/ 2935111 h 6197600"/>
                <a:gd name="connsiteX7" fmla="*/ 1467557 w 1500130"/>
                <a:gd name="connsiteY7" fmla="*/ 3420533 h 6197600"/>
                <a:gd name="connsiteX8" fmla="*/ 11291 w 1500130"/>
                <a:gd name="connsiteY8" fmla="*/ 3815644 h 6197600"/>
                <a:gd name="connsiteX9" fmla="*/ 1490135 w 1500130"/>
                <a:gd name="connsiteY9" fmla="*/ 4402666 h 6197600"/>
                <a:gd name="connsiteX10" fmla="*/ 2 w 1500130"/>
                <a:gd name="connsiteY10" fmla="*/ 4718755 h 6197600"/>
                <a:gd name="connsiteX11" fmla="*/ 1478847 w 1500130"/>
                <a:gd name="connsiteY11" fmla="*/ 5204178 h 6197600"/>
                <a:gd name="connsiteX12" fmla="*/ 857957 w 1500130"/>
                <a:gd name="connsiteY12" fmla="*/ 5226755 h 6197600"/>
                <a:gd name="connsiteX13" fmla="*/ 609602 w 1500130"/>
                <a:gd name="connsiteY13" fmla="*/ 5655733 h 6197600"/>
                <a:gd name="connsiteX14" fmla="*/ 609602 w 1500130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57987 w 1490166"/>
                <a:gd name="connsiteY12" fmla="*/ 52267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0 w 1490165"/>
                <a:gd name="connsiteY0" fmla="*/ 0 h 6197600"/>
                <a:gd name="connsiteX1" fmla="*/ 1445009 w 1490165"/>
                <a:gd name="connsiteY1" fmla="*/ 417690 h 6197600"/>
                <a:gd name="connsiteX2" fmla="*/ 22609 w 1490165"/>
                <a:gd name="connsiteY2" fmla="*/ 869244 h 6197600"/>
                <a:gd name="connsiteX3" fmla="*/ 1445009 w 1490165"/>
                <a:gd name="connsiteY3" fmla="*/ 1343377 h 6197600"/>
                <a:gd name="connsiteX4" fmla="*/ 31 w 1490165"/>
                <a:gd name="connsiteY4" fmla="*/ 1896532 h 6197600"/>
                <a:gd name="connsiteX5" fmla="*/ 1433720 w 1490165"/>
                <a:gd name="connsiteY5" fmla="*/ 2393244 h 6197600"/>
                <a:gd name="connsiteX6" fmla="*/ 22609 w 1490165"/>
                <a:gd name="connsiteY6" fmla="*/ 2935111 h 6197600"/>
                <a:gd name="connsiteX7" fmla="*/ 1467586 w 1490165"/>
                <a:gd name="connsiteY7" fmla="*/ 3420533 h 6197600"/>
                <a:gd name="connsiteX8" fmla="*/ 11320 w 1490165"/>
                <a:gd name="connsiteY8" fmla="*/ 3815644 h 6197600"/>
                <a:gd name="connsiteX9" fmla="*/ 1490164 w 1490165"/>
                <a:gd name="connsiteY9" fmla="*/ 4402666 h 6197600"/>
                <a:gd name="connsiteX10" fmla="*/ 31 w 1490165"/>
                <a:gd name="connsiteY10" fmla="*/ 4718755 h 6197600"/>
                <a:gd name="connsiteX11" fmla="*/ 1445009 w 1490165"/>
                <a:gd name="connsiteY11" fmla="*/ 5192890 h 6197600"/>
                <a:gd name="connsiteX12" fmla="*/ 857986 w 1490165"/>
                <a:gd name="connsiteY12" fmla="*/ 5226755 h 6197600"/>
                <a:gd name="connsiteX13" fmla="*/ 609631 w 1490165"/>
                <a:gd name="connsiteY13" fmla="*/ 5655733 h 6197600"/>
                <a:gd name="connsiteX14" fmla="*/ 609631 w 1490165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54788 w 1490166"/>
                <a:gd name="connsiteY13" fmla="*/ 5870222 h 6197600"/>
                <a:gd name="connsiteX14" fmla="*/ 609632 w 1490166"/>
                <a:gd name="connsiteY14" fmla="*/ 6197600 h 6197600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54788 w 1490166"/>
                <a:gd name="connsiteY13" fmla="*/ 5870222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54788 w 1490166"/>
                <a:gd name="connsiteY13" fmla="*/ 5791199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982164 w 1490166"/>
                <a:gd name="connsiteY12" fmla="*/ 5486399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32 w 1490166"/>
                <a:gd name="connsiteY4" fmla="*/ 1896532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806221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32 w 1490166"/>
                <a:gd name="connsiteY6" fmla="*/ 2777067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292 w 1477165"/>
                <a:gd name="connsiteY0" fmla="*/ 0 h 6705601"/>
                <a:gd name="connsiteX1" fmla="*/ 1444981 w 1477165"/>
                <a:gd name="connsiteY1" fmla="*/ 417690 h 6705601"/>
                <a:gd name="connsiteX2" fmla="*/ 22581 w 1477165"/>
                <a:gd name="connsiteY2" fmla="*/ 869244 h 6705601"/>
                <a:gd name="connsiteX3" fmla="*/ 1444981 w 1477165"/>
                <a:gd name="connsiteY3" fmla="*/ 1343377 h 6705601"/>
                <a:gd name="connsiteX4" fmla="*/ 11292 w 1477165"/>
                <a:gd name="connsiteY4" fmla="*/ 1783643 h 6705601"/>
                <a:gd name="connsiteX5" fmla="*/ 1456269 w 1477165"/>
                <a:gd name="connsiteY5" fmla="*/ 2291644 h 6705601"/>
                <a:gd name="connsiteX6" fmla="*/ 3 w 1477165"/>
                <a:gd name="connsiteY6" fmla="*/ 2777067 h 6705601"/>
                <a:gd name="connsiteX7" fmla="*/ 1444980 w 1477165"/>
                <a:gd name="connsiteY7" fmla="*/ 3262489 h 6705601"/>
                <a:gd name="connsiteX8" fmla="*/ 11292 w 1477165"/>
                <a:gd name="connsiteY8" fmla="*/ 3815644 h 6705601"/>
                <a:gd name="connsiteX9" fmla="*/ 1456270 w 1477165"/>
                <a:gd name="connsiteY9" fmla="*/ 4233332 h 6705601"/>
                <a:gd name="connsiteX10" fmla="*/ 3 w 1477165"/>
                <a:gd name="connsiteY10" fmla="*/ 4718755 h 6705601"/>
                <a:gd name="connsiteX11" fmla="*/ 1444981 w 1477165"/>
                <a:gd name="connsiteY11" fmla="*/ 5192890 h 6705601"/>
                <a:gd name="connsiteX12" fmla="*/ 982135 w 1477165"/>
                <a:gd name="connsiteY12" fmla="*/ 5486399 h 6705601"/>
                <a:gd name="connsiteX13" fmla="*/ 733782 w 1477165"/>
                <a:gd name="connsiteY13" fmla="*/ 5813777 h 6705601"/>
                <a:gd name="connsiteX14" fmla="*/ 688625 w 1477165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718755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639733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66371" h="6649157">
                  <a:moveTo>
                    <a:pt x="22586" y="0"/>
                  </a:moveTo>
                  <a:cubicBezTo>
                    <a:pt x="812807" y="115711"/>
                    <a:pt x="1444986" y="225779"/>
                    <a:pt x="1444986" y="361246"/>
                  </a:cubicBezTo>
                  <a:cubicBezTo>
                    <a:pt x="1444986" y="496713"/>
                    <a:pt x="22586" y="658519"/>
                    <a:pt x="22586" y="812800"/>
                  </a:cubicBezTo>
                  <a:cubicBezTo>
                    <a:pt x="22586" y="967081"/>
                    <a:pt x="1446868" y="1115718"/>
                    <a:pt x="1444986" y="1286933"/>
                  </a:cubicBezTo>
                  <a:cubicBezTo>
                    <a:pt x="1443105" y="1458148"/>
                    <a:pt x="9416" y="1569155"/>
                    <a:pt x="11297" y="1727199"/>
                  </a:cubicBezTo>
                  <a:cubicBezTo>
                    <a:pt x="13178" y="1885243"/>
                    <a:pt x="1454393" y="2112904"/>
                    <a:pt x="1456274" y="2235200"/>
                  </a:cubicBezTo>
                  <a:cubicBezTo>
                    <a:pt x="1458156" y="2357496"/>
                    <a:pt x="1889" y="2558816"/>
                    <a:pt x="8" y="2720623"/>
                  </a:cubicBezTo>
                  <a:cubicBezTo>
                    <a:pt x="-1873" y="2882430"/>
                    <a:pt x="1443104" y="3032949"/>
                    <a:pt x="1444985" y="3206045"/>
                  </a:cubicBezTo>
                  <a:cubicBezTo>
                    <a:pt x="1446866" y="3379141"/>
                    <a:pt x="9415" y="3597393"/>
                    <a:pt x="11297" y="3759200"/>
                  </a:cubicBezTo>
                  <a:cubicBezTo>
                    <a:pt x="13179" y="3921007"/>
                    <a:pt x="1458156" y="4039540"/>
                    <a:pt x="1456275" y="4176888"/>
                  </a:cubicBezTo>
                  <a:cubicBezTo>
                    <a:pt x="1454394" y="4314236"/>
                    <a:pt x="3771" y="4440296"/>
                    <a:pt x="8" y="4583289"/>
                  </a:cubicBezTo>
                  <a:cubicBezTo>
                    <a:pt x="-3755" y="4726282"/>
                    <a:pt x="1270008" y="4893735"/>
                    <a:pt x="1433697" y="5034846"/>
                  </a:cubicBezTo>
                  <a:cubicBezTo>
                    <a:pt x="1597386" y="5175957"/>
                    <a:pt x="1098792" y="5309541"/>
                    <a:pt x="982140" y="5429955"/>
                  </a:cubicBezTo>
                  <a:cubicBezTo>
                    <a:pt x="865488" y="5550369"/>
                    <a:pt x="782705" y="5554133"/>
                    <a:pt x="733787" y="5757333"/>
                  </a:cubicBezTo>
                  <a:cubicBezTo>
                    <a:pt x="684869" y="5960533"/>
                    <a:pt x="667933" y="6459127"/>
                    <a:pt x="688630" y="6649157"/>
                  </a:cubicBezTo>
                </a:path>
              </a:pathLst>
            </a:cu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45" name="テキスト ボックス 144"/>
            <p:cNvSpPr txBox="1"/>
            <p:nvPr/>
          </p:nvSpPr>
          <p:spPr>
            <a:xfrm>
              <a:off x="1999154" y="2100902"/>
              <a:ext cx="517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2</a:t>
              </a:r>
              <a:endParaRPr kumimoji="1" lang="ja-JP" altLang="en-US" dirty="0"/>
            </a:p>
          </p:txBody>
        </p:sp>
        <p:sp>
          <p:nvSpPr>
            <p:cNvPr id="146" name="フリーフォーム 145"/>
            <p:cNvSpPr/>
            <p:nvPr/>
          </p:nvSpPr>
          <p:spPr>
            <a:xfrm flipH="1">
              <a:off x="2492913" y="2077424"/>
              <a:ext cx="79305" cy="504529"/>
            </a:xfrm>
            <a:custGeom>
              <a:avLst/>
              <a:gdLst>
                <a:gd name="connsiteX0" fmla="*/ 11296 w 1478851"/>
                <a:gd name="connsiteY0" fmla="*/ 0 h 6197600"/>
                <a:gd name="connsiteX1" fmla="*/ 1478851 w 1478851"/>
                <a:gd name="connsiteY1" fmla="*/ 666044 h 6197600"/>
                <a:gd name="connsiteX2" fmla="*/ 11296 w 1478851"/>
                <a:gd name="connsiteY2" fmla="*/ 1253067 h 6197600"/>
                <a:gd name="connsiteX3" fmla="*/ 1433696 w 1478851"/>
                <a:gd name="connsiteY3" fmla="*/ 1919111 h 6197600"/>
                <a:gd name="connsiteX4" fmla="*/ 7 w 1478851"/>
                <a:gd name="connsiteY4" fmla="*/ 2280355 h 6197600"/>
                <a:gd name="connsiteX5" fmla="*/ 1456273 w 1478851"/>
                <a:gd name="connsiteY5" fmla="*/ 2675467 h 6197600"/>
                <a:gd name="connsiteX6" fmla="*/ 11296 w 1478851"/>
                <a:gd name="connsiteY6" fmla="*/ 3014133 h 6197600"/>
                <a:gd name="connsiteX7" fmla="*/ 1467562 w 1478851"/>
                <a:gd name="connsiteY7" fmla="*/ 3420533 h 6197600"/>
                <a:gd name="connsiteX8" fmla="*/ 11296 w 1478851"/>
                <a:gd name="connsiteY8" fmla="*/ 3702755 h 6197600"/>
                <a:gd name="connsiteX9" fmla="*/ 1444985 w 1478851"/>
                <a:gd name="connsiteY9" fmla="*/ 4165600 h 6197600"/>
                <a:gd name="connsiteX10" fmla="*/ 11296 w 1478851"/>
                <a:gd name="connsiteY10" fmla="*/ 4436533 h 6197600"/>
                <a:gd name="connsiteX11" fmla="*/ 1433696 w 1478851"/>
                <a:gd name="connsiteY11" fmla="*/ 5012267 h 6197600"/>
                <a:gd name="connsiteX12" fmla="*/ 857962 w 1478851"/>
                <a:gd name="connsiteY12" fmla="*/ 5226755 h 6197600"/>
                <a:gd name="connsiteX13" fmla="*/ 609607 w 1478851"/>
                <a:gd name="connsiteY13" fmla="*/ 5655733 h 6197600"/>
                <a:gd name="connsiteX14" fmla="*/ 609607 w 1478851"/>
                <a:gd name="connsiteY14" fmla="*/ 6197600 h 6197600"/>
                <a:gd name="connsiteX0" fmla="*/ 11296 w 1478852"/>
                <a:gd name="connsiteY0" fmla="*/ 0 h 6197600"/>
                <a:gd name="connsiteX1" fmla="*/ 1478851 w 1478852"/>
                <a:gd name="connsiteY1" fmla="*/ 666044 h 6197600"/>
                <a:gd name="connsiteX2" fmla="*/ 22585 w 1478852"/>
                <a:gd name="connsiteY2" fmla="*/ 1038578 h 6197600"/>
                <a:gd name="connsiteX3" fmla="*/ 1433696 w 1478852"/>
                <a:gd name="connsiteY3" fmla="*/ 1919111 h 6197600"/>
                <a:gd name="connsiteX4" fmla="*/ 7 w 1478852"/>
                <a:gd name="connsiteY4" fmla="*/ 2280355 h 6197600"/>
                <a:gd name="connsiteX5" fmla="*/ 1456273 w 1478852"/>
                <a:gd name="connsiteY5" fmla="*/ 2675467 h 6197600"/>
                <a:gd name="connsiteX6" fmla="*/ 11296 w 1478852"/>
                <a:gd name="connsiteY6" fmla="*/ 3014133 h 6197600"/>
                <a:gd name="connsiteX7" fmla="*/ 1467562 w 1478852"/>
                <a:gd name="connsiteY7" fmla="*/ 3420533 h 6197600"/>
                <a:gd name="connsiteX8" fmla="*/ 11296 w 1478852"/>
                <a:gd name="connsiteY8" fmla="*/ 3702755 h 6197600"/>
                <a:gd name="connsiteX9" fmla="*/ 1444985 w 1478852"/>
                <a:gd name="connsiteY9" fmla="*/ 4165600 h 6197600"/>
                <a:gd name="connsiteX10" fmla="*/ 11296 w 1478852"/>
                <a:gd name="connsiteY10" fmla="*/ 4436533 h 6197600"/>
                <a:gd name="connsiteX11" fmla="*/ 1433696 w 1478852"/>
                <a:gd name="connsiteY11" fmla="*/ 5012267 h 6197600"/>
                <a:gd name="connsiteX12" fmla="*/ 857962 w 1478852"/>
                <a:gd name="connsiteY12" fmla="*/ 5226755 h 6197600"/>
                <a:gd name="connsiteX13" fmla="*/ 609607 w 1478852"/>
                <a:gd name="connsiteY13" fmla="*/ 5655733 h 6197600"/>
                <a:gd name="connsiteX14" fmla="*/ 609607 w 1478852"/>
                <a:gd name="connsiteY14" fmla="*/ 6197600 h 6197600"/>
                <a:gd name="connsiteX0" fmla="*/ 11291 w 1478847"/>
                <a:gd name="connsiteY0" fmla="*/ 0 h 6197600"/>
                <a:gd name="connsiteX1" fmla="*/ 1478846 w 1478847"/>
                <a:gd name="connsiteY1" fmla="*/ 666044 h 6197600"/>
                <a:gd name="connsiteX2" fmla="*/ 22580 w 1478847"/>
                <a:gd name="connsiteY2" fmla="*/ 1038578 h 6197600"/>
                <a:gd name="connsiteX3" fmla="*/ 1467558 w 1478847"/>
                <a:gd name="connsiteY3" fmla="*/ 1648178 h 6197600"/>
                <a:gd name="connsiteX4" fmla="*/ 2 w 1478847"/>
                <a:gd name="connsiteY4" fmla="*/ 2280355 h 6197600"/>
                <a:gd name="connsiteX5" fmla="*/ 1456268 w 1478847"/>
                <a:gd name="connsiteY5" fmla="*/ 2675467 h 6197600"/>
                <a:gd name="connsiteX6" fmla="*/ 11291 w 1478847"/>
                <a:gd name="connsiteY6" fmla="*/ 3014133 h 6197600"/>
                <a:gd name="connsiteX7" fmla="*/ 1467557 w 1478847"/>
                <a:gd name="connsiteY7" fmla="*/ 3420533 h 6197600"/>
                <a:gd name="connsiteX8" fmla="*/ 11291 w 1478847"/>
                <a:gd name="connsiteY8" fmla="*/ 3702755 h 6197600"/>
                <a:gd name="connsiteX9" fmla="*/ 1444980 w 1478847"/>
                <a:gd name="connsiteY9" fmla="*/ 4165600 h 6197600"/>
                <a:gd name="connsiteX10" fmla="*/ 11291 w 1478847"/>
                <a:gd name="connsiteY10" fmla="*/ 4436533 h 6197600"/>
                <a:gd name="connsiteX11" fmla="*/ 1433691 w 1478847"/>
                <a:gd name="connsiteY11" fmla="*/ 5012267 h 6197600"/>
                <a:gd name="connsiteX12" fmla="*/ 857957 w 1478847"/>
                <a:gd name="connsiteY12" fmla="*/ 5226755 h 6197600"/>
                <a:gd name="connsiteX13" fmla="*/ 609602 w 1478847"/>
                <a:gd name="connsiteY13" fmla="*/ 5655733 h 6197600"/>
                <a:gd name="connsiteX14" fmla="*/ 609602 w 1478847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56275 w 1467564"/>
                <a:gd name="connsiteY3" fmla="*/ 1648178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4289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44986 w 1456274"/>
                <a:gd name="connsiteY3" fmla="*/ 1535289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33697 w 1456274"/>
                <a:gd name="connsiteY3" fmla="*/ 1343377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56267 w 1467556"/>
                <a:gd name="connsiteY5" fmla="*/ 2675467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702755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815644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90134"/>
                <a:gd name="connsiteY0" fmla="*/ 0 h 6197600"/>
                <a:gd name="connsiteX1" fmla="*/ 1444979 w 1490134"/>
                <a:gd name="connsiteY1" fmla="*/ 417690 h 6197600"/>
                <a:gd name="connsiteX2" fmla="*/ 22579 w 1490134"/>
                <a:gd name="connsiteY2" fmla="*/ 869244 h 6197600"/>
                <a:gd name="connsiteX3" fmla="*/ 1444979 w 1490134"/>
                <a:gd name="connsiteY3" fmla="*/ 1343377 h 6197600"/>
                <a:gd name="connsiteX4" fmla="*/ 1 w 1490134"/>
                <a:gd name="connsiteY4" fmla="*/ 1896532 h 6197600"/>
                <a:gd name="connsiteX5" fmla="*/ 1433690 w 1490134"/>
                <a:gd name="connsiteY5" fmla="*/ 2393244 h 6197600"/>
                <a:gd name="connsiteX6" fmla="*/ 22579 w 1490134"/>
                <a:gd name="connsiteY6" fmla="*/ 2935111 h 6197600"/>
                <a:gd name="connsiteX7" fmla="*/ 1467556 w 1490134"/>
                <a:gd name="connsiteY7" fmla="*/ 3420533 h 6197600"/>
                <a:gd name="connsiteX8" fmla="*/ 11290 w 1490134"/>
                <a:gd name="connsiteY8" fmla="*/ 3815644 h 6197600"/>
                <a:gd name="connsiteX9" fmla="*/ 1490134 w 1490134"/>
                <a:gd name="connsiteY9" fmla="*/ 4402666 h 6197600"/>
                <a:gd name="connsiteX10" fmla="*/ 11290 w 1490134"/>
                <a:gd name="connsiteY10" fmla="*/ 4436533 h 6197600"/>
                <a:gd name="connsiteX11" fmla="*/ 1433690 w 1490134"/>
                <a:gd name="connsiteY11" fmla="*/ 5012267 h 6197600"/>
                <a:gd name="connsiteX12" fmla="*/ 857956 w 1490134"/>
                <a:gd name="connsiteY12" fmla="*/ 5226755 h 6197600"/>
                <a:gd name="connsiteX13" fmla="*/ 609601 w 1490134"/>
                <a:gd name="connsiteY13" fmla="*/ 5655733 h 6197600"/>
                <a:gd name="connsiteX14" fmla="*/ 609601 w 1490134"/>
                <a:gd name="connsiteY14" fmla="*/ 6197600 h 6197600"/>
                <a:gd name="connsiteX0" fmla="*/ 11339 w 1490184"/>
                <a:gd name="connsiteY0" fmla="*/ 0 h 6197600"/>
                <a:gd name="connsiteX1" fmla="*/ 1445028 w 1490184"/>
                <a:gd name="connsiteY1" fmla="*/ 417690 h 6197600"/>
                <a:gd name="connsiteX2" fmla="*/ 22628 w 1490184"/>
                <a:gd name="connsiteY2" fmla="*/ 869244 h 6197600"/>
                <a:gd name="connsiteX3" fmla="*/ 1445028 w 1490184"/>
                <a:gd name="connsiteY3" fmla="*/ 1343377 h 6197600"/>
                <a:gd name="connsiteX4" fmla="*/ 50 w 1490184"/>
                <a:gd name="connsiteY4" fmla="*/ 1896532 h 6197600"/>
                <a:gd name="connsiteX5" fmla="*/ 1433739 w 1490184"/>
                <a:gd name="connsiteY5" fmla="*/ 2393244 h 6197600"/>
                <a:gd name="connsiteX6" fmla="*/ 22628 w 1490184"/>
                <a:gd name="connsiteY6" fmla="*/ 2935111 h 6197600"/>
                <a:gd name="connsiteX7" fmla="*/ 1467605 w 1490184"/>
                <a:gd name="connsiteY7" fmla="*/ 3420533 h 6197600"/>
                <a:gd name="connsiteX8" fmla="*/ 11339 w 1490184"/>
                <a:gd name="connsiteY8" fmla="*/ 3815644 h 6197600"/>
                <a:gd name="connsiteX9" fmla="*/ 1490183 w 1490184"/>
                <a:gd name="connsiteY9" fmla="*/ 4402666 h 6197600"/>
                <a:gd name="connsiteX10" fmla="*/ 50 w 1490184"/>
                <a:gd name="connsiteY10" fmla="*/ 4718755 h 6197600"/>
                <a:gd name="connsiteX11" fmla="*/ 1433739 w 1490184"/>
                <a:gd name="connsiteY11" fmla="*/ 5012267 h 6197600"/>
                <a:gd name="connsiteX12" fmla="*/ 858005 w 1490184"/>
                <a:gd name="connsiteY12" fmla="*/ 5226755 h 6197600"/>
                <a:gd name="connsiteX13" fmla="*/ 609650 w 1490184"/>
                <a:gd name="connsiteY13" fmla="*/ 5655733 h 6197600"/>
                <a:gd name="connsiteX14" fmla="*/ 609650 w 1490184"/>
                <a:gd name="connsiteY14" fmla="*/ 6197600 h 6197600"/>
                <a:gd name="connsiteX0" fmla="*/ 11291 w 1522167"/>
                <a:gd name="connsiteY0" fmla="*/ 0 h 6197600"/>
                <a:gd name="connsiteX1" fmla="*/ 1444980 w 1522167"/>
                <a:gd name="connsiteY1" fmla="*/ 417690 h 6197600"/>
                <a:gd name="connsiteX2" fmla="*/ 22580 w 1522167"/>
                <a:gd name="connsiteY2" fmla="*/ 869244 h 6197600"/>
                <a:gd name="connsiteX3" fmla="*/ 1444980 w 1522167"/>
                <a:gd name="connsiteY3" fmla="*/ 1343377 h 6197600"/>
                <a:gd name="connsiteX4" fmla="*/ 2 w 1522167"/>
                <a:gd name="connsiteY4" fmla="*/ 1896532 h 6197600"/>
                <a:gd name="connsiteX5" fmla="*/ 1433691 w 1522167"/>
                <a:gd name="connsiteY5" fmla="*/ 2393244 h 6197600"/>
                <a:gd name="connsiteX6" fmla="*/ 22580 w 1522167"/>
                <a:gd name="connsiteY6" fmla="*/ 2935111 h 6197600"/>
                <a:gd name="connsiteX7" fmla="*/ 1467557 w 1522167"/>
                <a:gd name="connsiteY7" fmla="*/ 3420533 h 6197600"/>
                <a:gd name="connsiteX8" fmla="*/ 11291 w 1522167"/>
                <a:gd name="connsiteY8" fmla="*/ 3815644 h 6197600"/>
                <a:gd name="connsiteX9" fmla="*/ 1490135 w 1522167"/>
                <a:gd name="connsiteY9" fmla="*/ 4402666 h 6197600"/>
                <a:gd name="connsiteX10" fmla="*/ 2 w 1522167"/>
                <a:gd name="connsiteY10" fmla="*/ 4718755 h 6197600"/>
                <a:gd name="connsiteX11" fmla="*/ 1501424 w 1522167"/>
                <a:gd name="connsiteY11" fmla="*/ 5249334 h 6197600"/>
                <a:gd name="connsiteX12" fmla="*/ 857957 w 1522167"/>
                <a:gd name="connsiteY12" fmla="*/ 5226755 h 6197600"/>
                <a:gd name="connsiteX13" fmla="*/ 609602 w 1522167"/>
                <a:gd name="connsiteY13" fmla="*/ 5655733 h 6197600"/>
                <a:gd name="connsiteX14" fmla="*/ 609602 w 1522167"/>
                <a:gd name="connsiteY14" fmla="*/ 6197600 h 6197600"/>
                <a:gd name="connsiteX0" fmla="*/ 11291 w 1500130"/>
                <a:gd name="connsiteY0" fmla="*/ 0 h 6197600"/>
                <a:gd name="connsiteX1" fmla="*/ 1444980 w 1500130"/>
                <a:gd name="connsiteY1" fmla="*/ 417690 h 6197600"/>
                <a:gd name="connsiteX2" fmla="*/ 22580 w 1500130"/>
                <a:gd name="connsiteY2" fmla="*/ 869244 h 6197600"/>
                <a:gd name="connsiteX3" fmla="*/ 1444980 w 1500130"/>
                <a:gd name="connsiteY3" fmla="*/ 1343377 h 6197600"/>
                <a:gd name="connsiteX4" fmla="*/ 2 w 1500130"/>
                <a:gd name="connsiteY4" fmla="*/ 1896532 h 6197600"/>
                <a:gd name="connsiteX5" fmla="*/ 1433691 w 1500130"/>
                <a:gd name="connsiteY5" fmla="*/ 2393244 h 6197600"/>
                <a:gd name="connsiteX6" fmla="*/ 22580 w 1500130"/>
                <a:gd name="connsiteY6" fmla="*/ 2935111 h 6197600"/>
                <a:gd name="connsiteX7" fmla="*/ 1467557 w 1500130"/>
                <a:gd name="connsiteY7" fmla="*/ 3420533 h 6197600"/>
                <a:gd name="connsiteX8" fmla="*/ 11291 w 1500130"/>
                <a:gd name="connsiteY8" fmla="*/ 3815644 h 6197600"/>
                <a:gd name="connsiteX9" fmla="*/ 1490135 w 1500130"/>
                <a:gd name="connsiteY9" fmla="*/ 4402666 h 6197600"/>
                <a:gd name="connsiteX10" fmla="*/ 2 w 1500130"/>
                <a:gd name="connsiteY10" fmla="*/ 4718755 h 6197600"/>
                <a:gd name="connsiteX11" fmla="*/ 1478847 w 1500130"/>
                <a:gd name="connsiteY11" fmla="*/ 5204178 h 6197600"/>
                <a:gd name="connsiteX12" fmla="*/ 857957 w 1500130"/>
                <a:gd name="connsiteY12" fmla="*/ 5226755 h 6197600"/>
                <a:gd name="connsiteX13" fmla="*/ 609602 w 1500130"/>
                <a:gd name="connsiteY13" fmla="*/ 5655733 h 6197600"/>
                <a:gd name="connsiteX14" fmla="*/ 609602 w 1500130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57987 w 1490166"/>
                <a:gd name="connsiteY12" fmla="*/ 52267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0 w 1490165"/>
                <a:gd name="connsiteY0" fmla="*/ 0 h 6197600"/>
                <a:gd name="connsiteX1" fmla="*/ 1445009 w 1490165"/>
                <a:gd name="connsiteY1" fmla="*/ 417690 h 6197600"/>
                <a:gd name="connsiteX2" fmla="*/ 22609 w 1490165"/>
                <a:gd name="connsiteY2" fmla="*/ 869244 h 6197600"/>
                <a:gd name="connsiteX3" fmla="*/ 1445009 w 1490165"/>
                <a:gd name="connsiteY3" fmla="*/ 1343377 h 6197600"/>
                <a:gd name="connsiteX4" fmla="*/ 31 w 1490165"/>
                <a:gd name="connsiteY4" fmla="*/ 1896532 h 6197600"/>
                <a:gd name="connsiteX5" fmla="*/ 1433720 w 1490165"/>
                <a:gd name="connsiteY5" fmla="*/ 2393244 h 6197600"/>
                <a:gd name="connsiteX6" fmla="*/ 22609 w 1490165"/>
                <a:gd name="connsiteY6" fmla="*/ 2935111 h 6197600"/>
                <a:gd name="connsiteX7" fmla="*/ 1467586 w 1490165"/>
                <a:gd name="connsiteY7" fmla="*/ 3420533 h 6197600"/>
                <a:gd name="connsiteX8" fmla="*/ 11320 w 1490165"/>
                <a:gd name="connsiteY8" fmla="*/ 3815644 h 6197600"/>
                <a:gd name="connsiteX9" fmla="*/ 1490164 w 1490165"/>
                <a:gd name="connsiteY9" fmla="*/ 4402666 h 6197600"/>
                <a:gd name="connsiteX10" fmla="*/ 31 w 1490165"/>
                <a:gd name="connsiteY10" fmla="*/ 4718755 h 6197600"/>
                <a:gd name="connsiteX11" fmla="*/ 1445009 w 1490165"/>
                <a:gd name="connsiteY11" fmla="*/ 5192890 h 6197600"/>
                <a:gd name="connsiteX12" fmla="*/ 857986 w 1490165"/>
                <a:gd name="connsiteY12" fmla="*/ 5226755 h 6197600"/>
                <a:gd name="connsiteX13" fmla="*/ 609631 w 1490165"/>
                <a:gd name="connsiteY13" fmla="*/ 5655733 h 6197600"/>
                <a:gd name="connsiteX14" fmla="*/ 609631 w 1490165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54788 w 1490166"/>
                <a:gd name="connsiteY13" fmla="*/ 5870222 h 6197600"/>
                <a:gd name="connsiteX14" fmla="*/ 609632 w 1490166"/>
                <a:gd name="connsiteY14" fmla="*/ 6197600 h 6197600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54788 w 1490166"/>
                <a:gd name="connsiteY13" fmla="*/ 5870222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54788 w 1490166"/>
                <a:gd name="connsiteY13" fmla="*/ 5791199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982164 w 1490166"/>
                <a:gd name="connsiteY12" fmla="*/ 5486399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32 w 1490166"/>
                <a:gd name="connsiteY4" fmla="*/ 1896532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806221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32 w 1490166"/>
                <a:gd name="connsiteY6" fmla="*/ 2777067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292 w 1477165"/>
                <a:gd name="connsiteY0" fmla="*/ 0 h 6705601"/>
                <a:gd name="connsiteX1" fmla="*/ 1444981 w 1477165"/>
                <a:gd name="connsiteY1" fmla="*/ 417690 h 6705601"/>
                <a:gd name="connsiteX2" fmla="*/ 22581 w 1477165"/>
                <a:gd name="connsiteY2" fmla="*/ 869244 h 6705601"/>
                <a:gd name="connsiteX3" fmla="*/ 1444981 w 1477165"/>
                <a:gd name="connsiteY3" fmla="*/ 1343377 h 6705601"/>
                <a:gd name="connsiteX4" fmla="*/ 11292 w 1477165"/>
                <a:gd name="connsiteY4" fmla="*/ 1783643 h 6705601"/>
                <a:gd name="connsiteX5" fmla="*/ 1456269 w 1477165"/>
                <a:gd name="connsiteY5" fmla="*/ 2291644 h 6705601"/>
                <a:gd name="connsiteX6" fmla="*/ 3 w 1477165"/>
                <a:gd name="connsiteY6" fmla="*/ 2777067 h 6705601"/>
                <a:gd name="connsiteX7" fmla="*/ 1444980 w 1477165"/>
                <a:gd name="connsiteY7" fmla="*/ 3262489 h 6705601"/>
                <a:gd name="connsiteX8" fmla="*/ 11292 w 1477165"/>
                <a:gd name="connsiteY8" fmla="*/ 3815644 h 6705601"/>
                <a:gd name="connsiteX9" fmla="*/ 1456270 w 1477165"/>
                <a:gd name="connsiteY9" fmla="*/ 4233332 h 6705601"/>
                <a:gd name="connsiteX10" fmla="*/ 3 w 1477165"/>
                <a:gd name="connsiteY10" fmla="*/ 4718755 h 6705601"/>
                <a:gd name="connsiteX11" fmla="*/ 1444981 w 1477165"/>
                <a:gd name="connsiteY11" fmla="*/ 5192890 h 6705601"/>
                <a:gd name="connsiteX12" fmla="*/ 982135 w 1477165"/>
                <a:gd name="connsiteY12" fmla="*/ 5486399 h 6705601"/>
                <a:gd name="connsiteX13" fmla="*/ 733782 w 1477165"/>
                <a:gd name="connsiteY13" fmla="*/ 5813777 h 6705601"/>
                <a:gd name="connsiteX14" fmla="*/ 688625 w 1477165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718755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639733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66371" h="6649157">
                  <a:moveTo>
                    <a:pt x="22586" y="0"/>
                  </a:moveTo>
                  <a:cubicBezTo>
                    <a:pt x="812807" y="115711"/>
                    <a:pt x="1444986" y="225779"/>
                    <a:pt x="1444986" y="361246"/>
                  </a:cubicBezTo>
                  <a:cubicBezTo>
                    <a:pt x="1444986" y="496713"/>
                    <a:pt x="22586" y="658519"/>
                    <a:pt x="22586" y="812800"/>
                  </a:cubicBezTo>
                  <a:cubicBezTo>
                    <a:pt x="22586" y="967081"/>
                    <a:pt x="1446868" y="1115718"/>
                    <a:pt x="1444986" y="1286933"/>
                  </a:cubicBezTo>
                  <a:cubicBezTo>
                    <a:pt x="1443105" y="1458148"/>
                    <a:pt x="9416" y="1569155"/>
                    <a:pt x="11297" y="1727199"/>
                  </a:cubicBezTo>
                  <a:cubicBezTo>
                    <a:pt x="13178" y="1885243"/>
                    <a:pt x="1454393" y="2112904"/>
                    <a:pt x="1456274" y="2235200"/>
                  </a:cubicBezTo>
                  <a:cubicBezTo>
                    <a:pt x="1458156" y="2357496"/>
                    <a:pt x="1889" y="2558816"/>
                    <a:pt x="8" y="2720623"/>
                  </a:cubicBezTo>
                  <a:cubicBezTo>
                    <a:pt x="-1873" y="2882430"/>
                    <a:pt x="1443104" y="3032949"/>
                    <a:pt x="1444985" y="3206045"/>
                  </a:cubicBezTo>
                  <a:cubicBezTo>
                    <a:pt x="1446866" y="3379141"/>
                    <a:pt x="9415" y="3597393"/>
                    <a:pt x="11297" y="3759200"/>
                  </a:cubicBezTo>
                  <a:cubicBezTo>
                    <a:pt x="13179" y="3921007"/>
                    <a:pt x="1458156" y="4039540"/>
                    <a:pt x="1456275" y="4176888"/>
                  </a:cubicBezTo>
                  <a:cubicBezTo>
                    <a:pt x="1454394" y="4314236"/>
                    <a:pt x="3771" y="4440296"/>
                    <a:pt x="8" y="4583289"/>
                  </a:cubicBezTo>
                  <a:cubicBezTo>
                    <a:pt x="-3755" y="4726282"/>
                    <a:pt x="1270008" y="4893735"/>
                    <a:pt x="1433697" y="5034846"/>
                  </a:cubicBezTo>
                  <a:cubicBezTo>
                    <a:pt x="1597386" y="5175957"/>
                    <a:pt x="1098792" y="5309541"/>
                    <a:pt x="982140" y="5429955"/>
                  </a:cubicBezTo>
                  <a:cubicBezTo>
                    <a:pt x="865488" y="5550369"/>
                    <a:pt x="782705" y="5554133"/>
                    <a:pt x="733787" y="5757333"/>
                  </a:cubicBezTo>
                  <a:cubicBezTo>
                    <a:pt x="684869" y="5960533"/>
                    <a:pt x="667933" y="6459127"/>
                    <a:pt x="688630" y="6649157"/>
                  </a:cubicBezTo>
                </a:path>
              </a:pathLst>
            </a:cu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47" name="テキスト ボックス 146"/>
            <p:cNvSpPr txBox="1"/>
            <p:nvPr/>
          </p:nvSpPr>
          <p:spPr>
            <a:xfrm>
              <a:off x="2533170" y="2095020"/>
              <a:ext cx="517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3</a:t>
              </a:r>
              <a:endParaRPr kumimoji="1" lang="ja-JP" altLang="en-US" dirty="0"/>
            </a:p>
          </p:txBody>
        </p:sp>
        <p:sp>
          <p:nvSpPr>
            <p:cNvPr id="164" name="フリーフォーム 163"/>
            <p:cNvSpPr/>
            <p:nvPr/>
          </p:nvSpPr>
          <p:spPr>
            <a:xfrm flipH="1">
              <a:off x="3066594" y="2072570"/>
              <a:ext cx="79305" cy="504529"/>
            </a:xfrm>
            <a:custGeom>
              <a:avLst/>
              <a:gdLst>
                <a:gd name="connsiteX0" fmla="*/ 11296 w 1478851"/>
                <a:gd name="connsiteY0" fmla="*/ 0 h 6197600"/>
                <a:gd name="connsiteX1" fmla="*/ 1478851 w 1478851"/>
                <a:gd name="connsiteY1" fmla="*/ 666044 h 6197600"/>
                <a:gd name="connsiteX2" fmla="*/ 11296 w 1478851"/>
                <a:gd name="connsiteY2" fmla="*/ 1253067 h 6197600"/>
                <a:gd name="connsiteX3" fmla="*/ 1433696 w 1478851"/>
                <a:gd name="connsiteY3" fmla="*/ 1919111 h 6197600"/>
                <a:gd name="connsiteX4" fmla="*/ 7 w 1478851"/>
                <a:gd name="connsiteY4" fmla="*/ 2280355 h 6197600"/>
                <a:gd name="connsiteX5" fmla="*/ 1456273 w 1478851"/>
                <a:gd name="connsiteY5" fmla="*/ 2675467 h 6197600"/>
                <a:gd name="connsiteX6" fmla="*/ 11296 w 1478851"/>
                <a:gd name="connsiteY6" fmla="*/ 3014133 h 6197600"/>
                <a:gd name="connsiteX7" fmla="*/ 1467562 w 1478851"/>
                <a:gd name="connsiteY7" fmla="*/ 3420533 h 6197600"/>
                <a:gd name="connsiteX8" fmla="*/ 11296 w 1478851"/>
                <a:gd name="connsiteY8" fmla="*/ 3702755 h 6197600"/>
                <a:gd name="connsiteX9" fmla="*/ 1444985 w 1478851"/>
                <a:gd name="connsiteY9" fmla="*/ 4165600 h 6197600"/>
                <a:gd name="connsiteX10" fmla="*/ 11296 w 1478851"/>
                <a:gd name="connsiteY10" fmla="*/ 4436533 h 6197600"/>
                <a:gd name="connsiteX11" fmla="*/ 1433696 w 1478851"/>
                <a:gd name="connsiteY11" fmla="*/ 5012267 h 6197600"/>
                <a:gd name="connsiteX12" fmla="*/ 857962 w 1478851"/>
                <a:gd name="connsiteY12" fmla="*/ 5226755 h 6197600"/>
                <a:gd name="connsiteX13" fmla="*/ 609607 w 1478851"/>
                <a:gd name="connsiteY13" fmla="*/ 5655733 h 6197600"/>
                <a:gd name="connsiteX14" fmla="*/ 609607 w 1478851"/>
                <a:gd name="connsiteY14" fmla="*/ 6197600 h 6197600"/>
                <a:gd name="connsiteX0" fmla="*/ 11296 w 1478852"/>
                <a:gd name="connsiteY0" fmla="*/ 0 h 6197600"/>
                <a:gd name="connsiteX1" fmla="*/ 1478851 w 1478852"/>
                <a:gd name="connsiteY1" fmla="*/ 666044 h 6197600"/>
                <a:gd name="connsiteX2" fmla="*/ 22585 w 1478852"/>
                <a:gd name="connsiteY2" fmla="*/ 1038578 h 6197600"/>
                <a:gd name="connsiteX3" fmla="*/ 1433696 w 1478852"/>
                <a:gd name="connsiteY3" fmla="*/ 1919111 h 6197600"/>
                <a:gd name="connsiteX4" fmla="*/ 7 w 1478852"/>
                <a:gd name="connsiteY4" fmla="*/ 2280355 h 6197600"/>
                <a:gd name="connsiteX5" fmla="*/ 1456273 w 1478852"/>
                <a:gd name="connsiteY5" fmla="*/ 2675467 h 6197600"/>
                <a:gd name="connsiteX6" fmla="*/ 11296 w 1478852"/>
                <a:gd name="connsiteY6" fmla="*/ 3014133 h 6197600"/>
                <a:gd name="connsiteX7" fmla="*/ 1467562 w 1478852"/>
                <a:gd name="connsiteY7" fmla="*/ 3420533 h 6197600"/>
                <a:gd name="connsiteX8" fmla="*/ 11296 w 1478852"/>
                <a:gd name="connsiteY8" fmla="*/ 3702755 h 6197600"/>
                <a:gd name="connsiteX9" fmla="*/ 1444985 w 1478852"/>
                <a:gd name="connsiteY9" fmla="*/ 4165600 h 6197600"/>
                <a:gd name="connsiteX10" fmla="*/ 11296 w 1478852"/>
                <a:gd name="connsiteY10" fmla="*/ 4436533 h 6197600"/>
                <a:gd name="connsiteX11" fmla="*/ 1433696 w 1478852"/>
                <a:gd name="connsiteY11" fmla="*/ 5012267 h 6197600"/>
                <a:gd name="connsiteX12" fmla="*/ 857962 w 1478852"/>
                <a:gd name="connsiteY12" fmla="*/ 5226755 h 6197600"/>
                <a:gd name="connsiteX13" fmla="*/ 609607 w 1478852"/>
                <a:gd name="connsiteY13" fmla="*/ 5655733 h 6197600"/>
                <a:gd name="connsiteX14" fmla="*/ 609607 w 1478852"/>
                <a:gd name="connsiteY14" fmla="*/ 6197600 h 6197600"/>
                <a:gd name="connsiteX0" fmla="*/ 11291 w 1478847"/>
                <a:gd name="connsiteY0" fmla="*/ 0 h 6197600"/>
                <a:gd name="connsiteX1" fmla="*/ 1478846 w 1478847"/>
                <a:gd name="connsiteY1" fmla="*/ 666044 h 6197600"/>
                <a:gd name="connsiteX2" fmla="*/ 22580 w 1478847"/>
                <a:gd name="connsiteY2" fmla="*/ 1038578 h 6197600"/>
                <a:gd name="connsiteX3" fmla="*/ 1467558 w 1478847"/>
                <a:gd name="connsiteY3" fmla="*/ 1648178 h 6197600"/>
                <a:gd name="connsiteX4" fmla="*/ 2 w 1478847"/>
                <a:gd name="connsiteY4" fmla="*/ 2280355 h 6197600"/>
                <a:gd name="connsiteX5" fmla="*/ 1456268 w 1478847"/>
                <a:gd name="connsiteY5" fmla="*/ 2675467 h 6197600"/>
                <a:gd name="connsiteX6" fmla="*/ 11291 w 1478847"/>
                <a:gd name="connsiteY6" fmla="*/ 3014133 h 6197600"/>
                <a:gd name="connsiteX7" fmla="*/ 1467557 w 1478847"/>
                <a:gd name="connsiteY7" fmla="*/ 3420533 h 6197600"/>
                <a:gd name="connsiteX8" fmla="*/ 11291 w 1478847"/>
                <a:gd name="connsiteY8" fmla="*/ 3702755 h 6197600"/>
                <a:gd name="connsiteX9" fmla="*/ 1444980 w 1478847"/>
                <a:gd name="connsiteY9" fmla="*/ 4165600 h 6197600"/>
                <a:gd name="connsiteX10" fmla="*/ 11291 w 1478847"/>
                <a:gd name="connsiteY10" fmla="*/ 4436533 h 6197600"/>
                <a:gd name="connsiteX11" fmla="*/ 1433691 w 1478847"/>
                <a:gd name="connsiteY11" fmla="*/ 5012267 h 6197600"/>
                <a:gd name="connsiteX12" fmla="*/ 857957 w 1478847"/>
                <a:gd name="connsiteY12" fmla="*/ 5226755 h 6197600"/>
                <a:gd name="connsiteX13" fmla="*/ 609602 w 1478847"/>
                <a:gd name="connsiteY13" fmla="*/ 5655733 h 6197600"/>
                <a:gd name="connsiteX14" fmla="*/ 609602 w 1478847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56275 w 1467564"/>
                <a:gd name="connsiteY3" fmla="*/ 1648178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4289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44986 w 1456274"/>
                <a:gd name="connsiteY3" fmla="*/ 1535289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33697 w 1456274"/>
                <a:gd name="connsiteY3" fmla="*/ 1343377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56267 w 1467556"/>
                <a:gd name="connsiteY5" fmla="*/ 2675467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702755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815644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90134"/>
                <a:gd name="connsiteY0" fmla="*/ 0 h 6197600"/>
                <a:gd name="connsiteX1" fmla="*/ 1444979 w 1490134"/>
                <a:gd name="connsiteY1" fmla="*/ 417690 h 6197600"/>
                <a:gd name="connsiteX2" fmla="*/ 22579 w 1490134"/>
                <a:gd name="connsiteY2" fmla="*/ 869244 h 6197600"/>
                <a:gd name="connsiteX3" fmla="*/ 1444979 w 1490134"/>
                <a:gd name="connsiteY3" fmla="*/ 1343377 h 6197600"/>
                <a:gd name="connsiteX4" fmla="*/ 1 w 1490134"/>
                <a:gd name="connsiteY4" fmla="*/ 1896532 h 6197600"/>
                <a:gd name="connsiteX5" fmla="*/ 1433690 w 1490134"/>
                <a:gd name="connsiteY5" fmla="*/ 2393244 h 6197600"/>
                <a:gd name="connsiteX6" fmla="*/ 22579 w 1490134"/>
                <a:gd name="connsiteY6" fmla="*/ 2935111 h 6197600"/>
                <a:gd name="connsiteX7" fmla="*/ 1467556 w 1490134"/>
                <a:gd name="connsiteY7" fmla="*/ 3420533 h 6197600"/>
                <a:gd name="connsiteX8" fmla="*/ 11290 w 1490134"/>
                <a:gd name="connsiteY8" fmla="*/ 3815644 h 6197600"/>
                <a:gd name="connsiteX9" fmla="*/ 1490134 w 1490134"/>
                <a:gd name="connsiteY9" fmla="*/ 4402666 h 6197600"/>
                <a:gd name="connsiteX10" fmla="*/ 11290 w 1490134"/>
                <a:gd name="connsiteY10" fmla="*/ 4436533 h 6197600"/>
                <a:gd name="connsiteX11" fmla="*/ 1433690 w 1490134"/>
                <a:gd name="connsiteY11" fmla="*/ 5012267 h 6197600"/>
                <a:gd name="connsiteX12" fmla="*/ 857956 w 1490134"/>
                <a:gd name="connsiteY12" fmla="*/ 5226755 h 6197600"/>
                <a:gd name="connsiteX13" fmla="*/ 609601 w 1490134"/>
                <a:gd name="connsiteY13" fmla="*/ 5655733 h 6197600"/>
                <a:gd name="connsiteX14" fmla="*/ 609601 w 1490134"/>
                <a:gd name="connsiteY14" fmla="*/ 6197600 h 6197600"/>
                <a:gd name="connsiteX0" fmla="*/ 11339 w 1490184"/>
                <a:gd name="connsiteY0" fmla="*/ 0 h 6197600"/>
                <a:gd name="connsiteX1" fmla="*/ 1445028 w 1490184"/>
                <a:gd name="connsiteY1" fmla="*/ 417690 h 6197600"/>
                <a:gd name="connsiteX2" fmla="*/ 22628 w 1490184"/>
                <a:gd name="connsiteY2" fmla="*/ 869244 h 6197600"/>
                <a:gd name="connsiteX3" fmla="*/ 1445028 w 1490184"/>
                <a:gd name="connsiteY3" fmla="*/ 1343377 h 6197600"/>
                <a:gd name="connsiteX4" fmla="*/ 50 w 1490184"/>
                <a:gd name="connsiteY4" fmla="*/ 1896532 h 6197600"/>
                <a:gd name="connsiteX5" fmla="*/ 1433739 w 1490184"/>
                <a:gd name="connsiteY5" fmla="*/ 2393244 h 6197600"/>
                <a:gd name="connsiteX6" fmla="*/ 22628 w 1490184"/>
                <a:gd name="connsiteY6" fmla="*/ 2935111 h 6197600"/>
                <a:gd name="connsiteX7" fmla="*/ 1467605 w 1490184"/>
                <a:gd name="connsiteY7" fmla="*/ 3420533 h 6197600"/>
                <a:gd name="connsiteX8" fmla="*/ 11339 w 1490184"/>
                <a:gd name="connsiteY8" fmla="*/ 3815644 h 6197600"/>
                <a:gd name="connsiteX9" fmla="*/ 1490183 w 1490184"/>
                <a:gd name="connsiteY9" fmla="*/ 4402666 h 6197600"/>
                <a:gd name="connsiteX10" fmla="*/ 50 w 1490184"/>
                <a:gd name="connsiteY10" fmla="*/ 4718755 h 6197600"/>
                <a:gd name="connsiteX11" fmla="*/ 1433739 w 1490184"/>
                <a:gd name="connsiteY11" fmla="*/ 5012267 h 6197600"/>
                <a:gd name="connsiteX12" fmla="*/ 858005 w 1490184"/>
                <a:gd name="connsiteY12" fmla="*/ 5226755 h 6197600"/>
                <a:gd name="connsiteX13" fmla="*/ 609650 w 1490184"/>
                <a:gd name="connsiteY13" fmla="*/ 5655733 h 6197600"/>
                <a:gd name="connsiteX14" fmla="*/ 609650 w 1490184"/>
                <a:gd name="connsiteY14" fmla="*/ 6197600 h 6197600"/>
                <a:gd name="connsiteX0" fmla="*/ 11291 w 1522167"/>
                <a:gd name="connsiteY0" fmla="*/ 0 h 6197600"/>
                <a:gd name="connsiteX1" fmla="*/ 1444980 w 1522167"/>
                <a:gd name="connsiteY1" fmla="*/ 417690 h 6197600"/>
                <a:gd name="connsiteX2" fmla="*/ 22580 w 1522167"/>
                <a:gd name="connsiteY2" fmla="*/ 869244 h 6197600"/>
                <a:gd name="connsiteX3" fmla="*/ 1444980 w 1522167"/>
                <a:gd name="connsiteY3" fmla="*/ 1343377 h 6197600"/>
                <a:gd name="connsiteX4" fmla="*/ 2 w 1522167"/>
                <a:gd name="connsiteY4" fmla="*/ 1896532 h 6197600"/>
                <a:gd name="connsiteX5" fmla="*/ 1433691 w 1522167"/>
                <a:gd name="connsiteY5" fmla="*/ 2393244 h 6197600"/>
                <a:gd name="connsiteX6" fmla="*/ 22580 w 1522167"/>
                <a:gd name="connsiteY6" fmla="*/ 2935111 h 6197600"/>
                <a:gd name="connsiteX7" fmla="*/ 1467557 w 1522167"/>
                <a:gd name="connsiteY7" fmla="*/ 3420533 h 6197600"/>
                <a:gd name="connsiteX8" fmla="*/ 11291 w 1522167"/>
                <a:gd name="connsiteY8" fmla="*/ 3815644 h 6197600"/>
                <a:gd name="connsiteX9" fmla="*/ 1490135 w 1522167"/>
                <a:gd name="connsiteY9" fmla="*/ 4402666 h 6197600"/>
                <a:gd name="connsiteX10" fmla="*/ 2 w 1522167"/>
                <a:gd name="connsiteY10" fmla="*/ 4718755 h 6197600"/>
                <a:gd name="connsiteX11" fmla="*/ 1501424 w 1522167"/>
                <a:gd name="connsiteY11" fmla="*/ 5249334 h 6197600"/>
                <a:gd name="connsiteX12" fmla="*/ 857957 w 1522167"/>
                <a:gd name="connsiteY12" fmla="*/ 5226755 h 6197600"/>
                <a:gd name="connsiteX13" fmla="*/ 609602 w 1522167"/>
                <a:gd name="connsiteY13" fmla="*/ 5655733 h 6197600"/>
                <a:gd name="connsiteX14" fmla="*/ 609602 w 1522167"/>
                <a:gd name="connsiteY14" fmla="*/ 6197600 h 6197600"/>
                <a:gd name="connsiteX0" fmla="*/ 11291 w 1500130"/>
                <a:gd name="connsiteY0" fmla="*/ 0 h 6197600"/>
                <a:gd name="connsiteX1" fmla="*/ 1444980 w 1500130"/>
                <a:gd name="connsiteY1" fmla="*/ 417690 h 6197600"/>
                <a:gd name="connsiteX2" fmla="*/ 22580 w 1500130"/>
                <a:gd name="connsiteY2" fmla="*/ 869244 h 6197600"/>
                <a:gd name="connsiteX3" fmla="*/ 1444980 w 1500130"/>
                <a:gd name="connsiteY3" fmla="*/ 1343377 h 6197600"/>
                <a:gd name="connsiteX4" fmla="*/ 2 w 1500130"/>
                <a:gd name="connsiteY4" fmla="*/ 1896532 h 6197600"/>
                <a:gd name="connsiteX5" fmla="*/ 1433691 w 1500130"/>
                <a:gd name="connsiteY5" fmla="*/ 2393244 h 6197600"/>
                <a:gd name="connsiteX6" fmla="*/ 22580 w 1500130"/>
                <a:gd name="connsiteY6" fmla="*/ 2935111 h 6197600"/>
                <a:gd name="connsiteX7" fmla="*/ 1467557 w 1500130"/>
                <a:gd name="connsiteY7" fmla="*/ 3420533 h 6197600"/>
                <a:gd name="connsiteX8" fmla="*/ 11291 w 1500130"/>
                <a:gd name="connsiteY8" fmla="*/ 3815644 h 6197600"/>
                <a:gd name="connsiteX9" fmla="*/ 1490135 w 1500130"/>
                <a:gd name="connsiteY9" fmla="*/ 4402666 h 6197600"/>
                <a:gd name="connsiteX10" fmla="*/ 2 w 1500130"/>
                <a:gd name="connsiteY10" fmla="*/ 4718755 h 6197600"/>
                <a:gd name="connsiteX11" fmla="*/ 1478847 w 1500130"/>
                <a:gd name="connsiteY11" fmla="*/ 5204178 h 6197600"/>
                <a:gd name="connsiteX12" fmla="*/ 857957 w 1500130"/>
                <a:gd name="connsiteY12" fmla="*/ 5226755 h 6197600"/>
                <a:gd name="connsiteX13" fmla="*/ 609602 w 1500130"/>
                <a:gd name="connsiteY13" fmla="*/ 5655733 h 6197600"/>
                <a:gd name="connsiteX14" fmla="*/ 609602 w 1500130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57987 w 1490166"/>
                <a:gd name="connsiteY12" fmla="*/ 52267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0 w 1490165"/>
                <a:gd name="connsiteY0" fmla="*/ 0 h 6197600"/>
                <a:gd name="connsiteX1" fmla="*/ 1445009 w 1490165"/>
                <a:gd name="connsiteY1" fmla="*/ 417690 h 6197600"/>
                <a:gd name="connsiteX2" fmla="*/ 22609 w 1490165"/>
                <a:gd name="connsiteY2" fmla="*/ 869244 h 6197600"/>
                <a:gd name="connsiteX3" fmla="*/ 1445009 w 1490165"/>
                <a:gd name="connsiteY3" fmla="*/ 1343377 h 6197600"/>
                <a:gd name="connsiteX4" fmla="*/ 31 w 1490165"/>
                <a:gd name="connsiteY4" fmla="*/ 1896532 h 6197600"/>
                <a:gd name="connsiteX5" fmla="*/ 1433720 w 1490165"/>
                <a:gd name="connsiteY5" fmla="*/ 2393244 h 6197600"/>
                <a:gd name="connsiteX6" fmla="*/ 22609 w 1490165"/>
                <a:gd name="connsiteY6" fmla="*/ 2935111 h 6197600"/>
                <a:gd name="connsiteX7" fmla="*/ 1467586 w 1490165"/>
                <a:gd name="connsiteY7" fmla="*/ 3420533 h 6197600"/>
                <a:gd name="connsiteX8" fmla="*/ 11320 w 1490165"/>
                <a:gd name="connsiteY8" fmla="*/ 3815644 h 6197600"/>
                <a:gd name="connsiteX9" fmla="*/ 1490164 w 1490165"/>
                <a:gd name="connsiteY9" fmla="*/ 4402666 h 6197600"/>
                <a:gd name="connsiteX10" fmla="*/ 31 w 1490165"/>
                <a:gd name="connsiteY10" fmla="*/ 4718755 h 6197600"/>
                <a:gd name="connsiteX11" fmla="*/ 1445009 w 1490165"/>
                <a:gd name="connsiteY11" fmla="*/ 5192890 h 6197600"/>
                <a:gd name="connsiteX12" fmla="*/ 857986 w 1490165"/>
                <a:gd name="connsiteY12" fmla="*/ 5226755 h 6197600"/>
                <a:gd name="connsiteX13" fmla="*/ 609631 w 1490165"/>
                <a:gd name="connsiteY13" fmla="*/ 5655733 h 6197600"/>
                <a:gd name="connsiteX14" fmla="*/ 609631 w 1490165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54788 w 1490166"/>
                <a:gd name="connsiteY13" fmla="*/ 5870222 h 6197600"/>
                <a:gd name="connsiteX14" fmla="*/ 609632 w 1490166"/>
                <a:gd name="connsiteY14" fmla="*/ 6197600 h 6197600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54788 w 1490166"/>
                <a:gd name="connsiteY13" fmla="*/ 5870222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54788 w 1490166"/>
                <a:gd name="connsiteY13" fmla="*/ 5791199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982164 w 1490166"/>
                <a:gd name="connsiteY12" fmla="*/ 5486399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32 w 1490166"/>
                <a:gd name="connsiteY4" fmla="*/ 1896532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806221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32 w 1490166"/>
                <a:gd name="connsiteY6" fmla="*/ 2777067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292 w 1477165"/>
                <a:gd name="connsiteY0" fmla="*/ 0 h 6705601"/>
                <a:gd name="connsiteX1" fmla="*/ 1444981 w 1477165"/>
                <a:gd name="connsiteY1" fmla="*/ 417690 h 6705601"/>
                <a:gd name="connsiteX2" fmla="*/ 22581 w 1477165"/>
                <a:gd name="connsiteY2" fmla="*/ 869244 h 6705601"/>
                <a:gd name="connsiteX3" fmla="*/ 1444981 w 1477165"/>
                <a:gd name="connsiteY3" fmla="*/ 1343377 h 6705601"/>
                <a:gd name="connsiteX4" fmla="*/ 11292 w 1477165"/>
                <a:gd name="connsiteY4" fmla="*/ 1783643 h 6705601"/>
                <a:gd name="connsiteX5" fmla="*/ 1456269 w 1477165"/>
                <a:gd name="connsiteY5" fmla="*/ 2291644 h 6705601"/>
                <a:gd name="connsiteX6" fmla="*/ 3 w 1477165"/>
                <a:gd name="connsiteY6" fmla="*/ 2777067 h 6705601"/>
                <a:gd name="connsiteX7" fmla="*/ 1444980 w 1477165"/>
                <a:gd name="connsiteY7" fmla="*/ 3262489 h 6705601"/>
                <a:gd name="connsiteX8" fmla="*/ 11292 w 1477165"/>
                <a:gd name="connsiteY8" fmla="*/ 3815644 h 6705601"/>
                <a:gd name="connsiteX9" fmla="*/ 1456270 w 1477165"/>
                <a:gd name="connsiteY9" fmla="*/ 4233332 h 6705601"/>
                <a:gd name="connsiteX10" fmla="*/ 3 w 1477165"/>
                <a:gd name="connsiteY10" fmla="*/ 4718755 h 6705601"/>
                <a:gd name="connsiteX11" fmla="*/ 1444981 w 1477165"/>
                <a:gd name="connsiteY11" fmla="*/ 5192890 h 6705601"/>
                <a:gd name="connsiteX12" fmla="*/ 982135 w 1477165"/>
                <a:gd name="connsiteY12" fmla="*/ 5486399 h 6705601"/>
                <a:gd name="connsiteX13" fmla="*/ 733782 w 1477165"/>
                <a:gd name="connsiteY13" fmla="*/ 5813777 h 6705601"/>
                <a:gd name="connsiteX14" fmla="*/ 688625 w 1477165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718755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639733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66371" h="6649157">
                  <a:moveTo>
                    <a:pt x="22586" y="0"/>
                  </a:moveTo>
                  <a:cubicBezTo>
                    <a:pt x="812807" y="115711"/>
                    <a:pt x="1444986" y="225779"/>
                    <a:pt x="1444986" y="361246"/>
                  </a:cubicBezTo>
                  <a:cubicBezTo>
                    <a:pt x="1444986" y="496713"/>
                    <a:pt x="22586" y="658519"/>
                    <a:pt x="22586" y="812800"/>
                  </a:cubicBezTo>
                  <a:cubicBezTo>
                    <a:pt x="22586" y="967081"/>
                    <a:pt x="1446868" y="1115718"/>
                    <a:pt x="1444986" y="1286933"/>
                  </a:cubicBezTo>
                  <a:cubicBezTo>
                    <a:pt x="1443105" y="1458148"/>
                    <a:pt x="9416" y="1569155"/>
                    <a:pt x="11297" y="1727199"/>
                  </a:cubicBezTo>
                  <a:cubicBezTo>
                    <a:pt x="13178" y="1885243"/>
                    <a:pt x="1454393" y="2112904"/>
                    <a:pt x="1456274" y="2235200"/>
                  </a:cubicBezTo>
                  <a:cubicBezTo>
                    <a:pt x="1458156" y="2357496"/>
                    <a:pt x="1889" y="2558816"/>
                    <a:pt x="8" y="2720623"/>
                  </a:cubicBezTo>
                  <a:cubicBezTo>
                    <a:pt x="-1873" y="2882430"/>
                    <a:pt x="1443104" y="3032949"/>
                    <a:pt x="1444985" y="3206045"/>
                  </a:cubicBezTo>
                  <a:cubicBezTo>
                    <a:pt x="1446866" y="3379141"/>
                    <a:pt x="9415" y="3597393"/>
                    <a:pt x="11297" y="3759200"/>
                  </a:cubicBezTo>
                  <a:cubicBezTo>
                    <a:pt x="13179" y="3921007"/>
                    <a:pt x="1458156" y="4039540"/>
                    <a:pt x="1456275" y="4176888"/>
                  </a:cubicBezTo>
                  <a:cubicBezTo>
                    <a:pt x="1454394" y="4314236"/>
                    <a:pt x="3771" y="4440296"/>
                    <a:pt x="8" y="4583289"/>
                  </a:cubicBezTo>
                  <a:cubicBezTo>
                    <a:pt x="-3755" y="4726282"/>
                    <a:pt x="1270008" y="4893735"/>
                    <a:pt x="1433697" y="5034846"/>
                  </a:cubicBezTo>
                  <a:cubicBezTo>
                    <a:pt x="1597386" y="5175957"/>
                    <a:pt x="1098792" y="5309541"/>
                    <a:pt x="982140" y="5429955"/>
                  </a:cubicBezTo>
                  <a:cubicBezTo>
                    <a:pt x="865488" y="5550369"/>
                    <a:pt x="782705" y="5554133"/>
                    <a:pt x="733787" y="5757333"/>
                  </a:cubicBezTo>
                  <a:cubicBezTo>
                    <a:pt x="684869" y="5960533"/>
                    <a:pt x="667933" y="6459127"/>
                    <a:pt x="688630" y="6649157"/>
                  </a:cubicBezTo>
                </a:path>
              </a:pathLst>
            </a:cu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65" name="テキスト ボックス 164"/>
            <p:cNvSpPr txBox="1"/>
            <p:nvPr/>
          </p:nvSpPr>
          <p:spPr>
            <a:xfrm>
              <a:off x="3072984" y="2090166"/>
              <a:ext cx="517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4</a:t>
              </a:r>
              <a:endParaRPr kumimoji="1" lang="ja-JP" altLang="en-US" dirty="0"/>
            </a:p>
          </p:txBody>
        </p:sp>
        <p:sp>
          <p:nvSpPr>
            <p:cNvPr id="166" name="フリーフォーム 165"/>
            <p:cNvSpPr/>
            <p:nvPr/>
          </p:nvSpPr>
          <p:spPr>
            <a:xfrm flipH="1">
              <a:off x="3591531" y="2054974"/>
              <a:ext cx="79305" cy="504529"/>
            </a:xfrm>
            <a:custGeom>
              <a:avLst/>
              <a:gdLst>
                <a:gd name="connsiteX0" fmla="*/ 11296 w 1478851"/>
                <a:gd name="connsiteY0" fmla="*/ 0 h 6197600"/>
                <a:gd name="connsiteX1" fmla="*/ 1478851 w 1478851"/>
                <a:gd name="connsiteY1" fmla="*/ 666044 h 6197600"/>
                <a:gd name="connsiteX2" fmla="*/ 11296 w 1478851"/>
                <a:gd name="connsiteY2" fmla="*/ 1253067 h 6197600"/>
                <a:gd name="connsiteX3" fmla="*/ 1433696 w 1478851"/>
                <a:gd name="connsiteY3" fmla="*/ 1919111 h 6197600"/>
                <a:gd name="connsiteX4" fmla="*/ 7 w 1478851"/>
                <a:gd name="connsiteY4" fmla="*/ 2280355 h 6197600"/>
                <a:gd name="connsiteX5" fmla="*/ 1456273 w 1478851"/>
                <a:gd name="connsiteY5" fmla="*/ 2675467 h 6197600"/>
                <a:gd name="connsiteX6" fmla="*/ 11296 w 1478851"/>
                <a:gd name="connsiteY6" fmla="*/ 3014133 h 6197600"/>
                <a:gd name="connsiteX7" fmla="*/ 1467562 w 1478851"/>
                <a:gd name="connsiteY7" fmla="*/ 3420533 h 6197600"/>
                <a:gd name="connsiteX8" fmla="*/ 11296 w 1478851"/>
                <a:gd name="connsiteY8" fmla="*/ 3702755 h 6197600"/>
                <a:gd name="connsiteX9" fmla="*/ 1444985 w 1478851"/>
                <a:gd name="connsiteY9" fmla="*/ 4165600 h 6197600"/>
                <a:gd name="connsiteX10" fmla="*/ 11296 w 1478851"/>
                <a:gd name="connsiteY10" fmla="*/ 4436533 h 6197600"/>
                <a:gd name="connsiteX11" fmla="*/ 1433696 w 1478851"/>
                <a:gd name="connsiteY11" fmla="*/ 5012267 h 6197600"/>
                <a:gd name="connsiteX12" fmla="*/ 857962 w 1478851"/>
                <a:gd name="connsiteY12" fmla="*/ 5226755 h 6197600"/>
                <a:gd name="connsiteX13" fmla="*/ 609607 w 1478851"/>
                <a:gd name="connsiteY13" fmla="*/ 5655733 h 6197600"/>
                <a:gd name="connsiteX14" fmla="*/ 609607 w 1478851"/>
                <a:gd name="connsiteY14" fmla="*/ 6197600 h 6197600"/>
                <a:gd name="connsiteX0" fmla="*/ 11296 w 1478852"/>
                <a:gd name="connsiteY0" fmla="*/ 0 h 6197600"/>
                <a:gd name="connsiteX1" fmla="*/ 1478851 w 1478852"/>
                <a:gd name="connsiteY1" fmla="*/ 666044 h 6197600"/>
                <a:gd name="connsiteX2" fmla="*/ 22585 w 1478852"/>
                <a:gd name="connsiteY2" fmla="*/ 1038578 h 6197600"/>
                <a:gd name="connsiteX3" fmla="*/ 1433696 w 1478852"/>
                <a:gd name="connsiteY3" fmla="*/ 1919111 h 6197600"/>
                <a:gd name="connsiteX4" fmla="*/ 7 w 1478852"/>
                <a:gd name="connsiteY4" fmla="*/ 2280355 h 6197600"/>
                <a:gd name="connsiteX5" fmla="*/ 1456273 w 1478852"/>
                <a:gd name="connsiteY5" fmla="*/ 2675467 h 6197600"/>
                <a:gd name="connsiteX6" fmla="*/ 11296 w 1478852"/>
                <a:gd name="connsiteY6" fmla="*/ 3014133 h 6197600"/>
                <a:gd name="connsiteX7" fmla="*/ 1467562 w 1478852"/>
                <a:gd name="connsiteY7" fmla="*/ 3420533 h 6197600"/>
                <a:gd name="connsiteX8" fmla="*/ 11296 w 1478852"/>
                <a:gd name="connsiteY8" fmla="*/ 3702755 h 6197600"/>
                <a:gd name="connsiteX9" fmla="*/ 1444985 w 1478852"/>
                <a:gd name="connsiteY9" fmla="*/ 4165600 h 6197600"/>
                <a:gd name="connsiteX10" fmla="*/ 11296 w 1478852"/>
                <a:gd name="connsiteY10" fmla="*/ 4436533 h 6197600"/>
                <a:gd name="connsiteX11" fmla="*/ 1433696 w 1478852"/>
                <a:gd name="connsiteY11" fmla="*/ 5012267 h 6197600"/>
                <a:gd name="connsiteX12" fmla="*/ 857962 w 1478852"/>
                <a:gd name="connsiteY12" fmla="*/ 5226755 h 6197600"/>
                <a:gd name="connsiteX13" fmla="*/ 609607 w 1478852"/>
                <a:gd name="connsiteY13" fmla="*/ 5655733 h 6197600"/>
                <a:gd name="connsiteX14" fmla="*/ 609607 w 1478852"/>
                <a:gd name="connsiteY14" fmla="*/ 6197600 h 6197600"/>
                <a:gd name="connsiteX0" fmla="*/ 11291 w 1478847"/>
                <a:gd name="connsiteY0" fmla="*/ 0 h 6197600"/>
                <a:gd name="connsiteX1" fmla="*/ 1478846 w 1478847"/>
                <a:gd name="connsiteY1" fmla="*/ 666044 h 6197600"/>
                <a:gd name="connsiteX2" fmla="*/ 22580 w 1478847"/>
                <a:gd name="connsiteY2" fmla="*/ 1038578 h 6197600"/>
                <a:gd name="connsiteX3" fmla="*/ 1467558 w 1478847"/>
                <a:gd name="connsiteY3" fmla="*/ 1648178 h 6197600"/>
                <a:gd name="connsiteX4" fmla="*/ 2 w 1478847"/>
                <a:gd name="connsiteY4" fmla="*/ 2280355 h 6197600"/>
                <a:gd name="connsiteX5" fmla="*/ 1456268 w 1478847"/>
                <a:gd name="connsiteY5" fmla="*/ 2675467 h 6197600"/>
                <a:gd name="connsiteX6" fmla="*/ 11291 w 1478847"/>
                <a:gd name="connsiteY6" fmla="*/ 3014133 h 6197600"/>
                <a:gd name="connsiteX7" fmla="*/ 1467557 w 1478847"/>
                <a:gd name="connsiteY7" fmla="*/ 3420533 h 6197600"/>
                <a:gd name="connsiteX8" fmla="*/ 11291 w 1478847"/>
                <a:gd name="connsiteY8" fmla="*/ 3702755 h 6197600"/>
                <a:gd name="connsiteX9" fmla="*/ 1444980 w 1478847"/>
                <a:gd name="connsiteY9" fmla="*/ 4165600 h 6197600"/>
                <a:gd name="connsiteX10" fmla="*/ 11291 w 1478847"/>
                <a:gd name="connsiteY10" fmla="*/ 4436533 h 6197600"/>
                <a:gd name="connsiteX11" fmla="*/ 1433691 w 1478847"/>
                <a:gd name="connsiteY11" fmla="*/ 5012267 h 6197600"/>
                <a:gd name="connsiteX12" fmla="*/ 857957 w 1478847"/>
                <a:gd name="connsiteY12" fmla="*/ 5226755 h 6197600"/>
                <a:gd name="connsiteX13" fmla="*/ 609602 w 1478847"/>
                <a:gd name="connsiteY13" fmla="*/ 5655733 h 6197600"/>
                <a:gd name="connsiteX14" fmla="*/ 609602 w 1478847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56275 w 1467564"/>
                <a:gd name="connsiteY3" fmla="*/ 1648178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4289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44986 w 1456274"/>
                <a:gd name="connsiteY3" fmla="*/ 1535289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33697 w 1456274"/>
                <a:gd name="connsiteY3" fmla="*/ 1343377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56267 w 1467556"/>
                <a:gd name="connsiteY5" fmla="*/ 2675467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702755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815644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90134"/>
                <a:gd name="connsiteY0" fmla="*/ 0 h 6197600"/>
                <a:gd name="connsiteX1" fmla="*/ 1444979 w 1490134"/>
                <a:gd name="connsiteY1" fmla="*/ 417690 h 6197600"/>
                <a:gd name="connsiteX2" fmla="*/ 22579 w 1490134"/>
                <a:gd name="connsiteY2" fmla="*/ 869244 h 6197600"/>
                <a:gd name="connsiteX3" fmla="*/ 1444979 w 1490134"/>
                <a:gd name="connsiteY3" fmla="*/ 1343377 h 6197600"/>
                <a:gd name="connsiteX4" fmla="*/ 1 w 1490134"/>
                <a:gd name="connsiteY4" fmla="*/ 1896532 h 6197600"/>
                <a:gd name="connsiteX5" fmla="*/ 1433690 w 1490134"/>
                <a:gd name="connsiteY5" fmla="*/ 2393244 h 6197600"/>
                <a:gd name="connsiteX6" fmla="*/ 22579 w 1490134"/>
                <a:gd name="connsiteY6" fmla="*/ 2935111 h 6197600"/>
                <a:gd name="connsiteX7" fmla="*/ 1467556 w 1490134"/>
                <a:gd name="connsiteY7" fmla="*/ 3420533 h 6197600"/>
                <a:gd name="connsiteX8" fmla="*/ 11290 w 1490134"/>
                <a:gd name="connsiteY8" fmla="*/ 3815644 h 6197600"/>
                <a:gd name="connsiteX9" fmla="*/ 1490134 w 1490134"/>
                <a:gd name="connsiteY9" fmla="*/ 4402666 h 6197600"/>
                <a:gd name="connsiteX10" fmla="*/ 11290 w 1490134"/>
                <a:gd name="connsiteY10" fmla="*/ 4436533 h 6197600"/>
                <a:gd name="connsiteX11" fmla="*/ 1433690 w 1490134"/>
                <a:gd name="connsiteY11" fmla="*/ 5012267 h 6197600"/>
                <a:gd name="connsiteX12" fmla="*/ 857956 w 1490134"/>
                <a:gd name="connsiteY12" fmla="*/ 5226755 h 6197600"/>
                <a:gd name="connsiteX13" fmla="*/ 609601 w 1490134"/>
                <a:gd name="connsiteY13" fmla="*/ 5655733 h 6197600"/>
                <a:gd name="connsiteX14" fmla="*/ 609601 w 1490134"/>
                <a:gd name="connsiteY14" fmla="*/ 6197600 h 6197600"/>
                <a:gd name="connsiteX0" fmla="*/ 11339 w 1490184"/>
                <a:gd name="connsiteY0" fmla="*/ 0 h 6197600"/>
                <a:gd name="connsiteX1" fmla="*/ 1445028 w 1490184"/>
                <a:gd name="connsiteY1" fmla="*/ 417690 h 6197600"/>
                <a:gd name="connsiteX2" fmla="*/ 22628 w 1490184"/>
                <a:gd name="connsiteY2" fmla="*/ 869244 h 6197600"/>
                <a:gd name="connsiteX3" fmla="*/ 1445028 w 1490184"/>
                <a:gd name="connsiteY3" fmla="*/ 1343377 h 6197600"/>
                <a:gd name="connsiteX4" fmla="*/ 50 w 1490184"/>
                <a:gd name="connsiteY4" fmla="*/ 1896532 h 6197600"/>
                <a:gd name="connsiteX5" fmla="*/ 1433739 w 1490184"/>
                <a:gd name="connsiteY5" fmla="*/ 2393244 h 6197600"/>
                <a:gd name="connsiteX6" fmla="*/ 22628 w 1490184"/>
                <a:gd name="connsiteY6" fmla="*/ 2935111 h 6197600"/>
                <a:gd name="connsiteX7" fmla="*/ 1467605 w 1490184"/>
                <a:gd name="connsiteY7" fmla="*/ 3420533 h 6197600"/>
                <a:gd name="connsiteX8" fmla="*/ 11339 w 1490184"/>
                <a:gd name="connsiteY8" fmla="*/ 3815644 h 6197600"/>
                <a:gd name="connsiteX9" fmla="*/ 1490183 w 1490184"/>
                <a:gd name="connsiteY9" fmla="*/ 4402666 h 6197600"/>
                <a:gd name="connsiteX10" fmla="*/ 50 w 1490184"/>
                <a:gd name="connsiteY10" fmla="*/ 4718755 h 6197600"/>
                <a:gd name="connsiteX11" fmla="*/ 1433739 w 1490184"/>
                <a:gd name="connsiteY11" fmla="*/ 5012267 h 6197600"/>
                <a:gd name="connsiteX12" fmla="*/ 858005 w 1490184"/>
                <a:gd name="connsiteY12" fmla="*/ 5226755 h 6197600"/>
                <a:gd name="connsiteX13" fmla="*/ 609650 w 1490184"/>
                <a:gd name="connsiteY13" fmla="*/ 5655733 h 6197600"/>
                <a:gd name="connsiteX14" fmla="*/ 609650 w 1490184"/>
                <a:gd name="connsiteY14" fmla="*/ 6197600 h 6197600"/>
                <a:gd name="connsiteX0" fmla="*/ 11291 w 1522167"/>
                <a:gd name="connsiteY0" fmla="*/ 0 h 6197600"/>
                <a:gd name="connsiteX1" fmla="*/ 1444980 w 1522167"/>
                <a:gd name="connsiteY1" fmla="*/ 417690 h 6197600"/>
                <a:gd name="connsiteX2" fmla="*/ 22580 w 1522167"/>
                <a:gd name="connsiteY2" fmla="*/ 869244 h 6197600"/>
                <a:gd name="connsiteX3" fmla="*/ 1444980 w 1522167"/>
                <a:gd name="connsiteY3" fmla="*/ 1343377 h 6197600"/>
                <a:gd name="connsiteX4" fmla="*/ 2 w 1522167"/>
                <a:gd name="connsiteY4" fmla="*/ 1896532 h 6197600"/>
                <a:gd name="connsiteX5" fmla="*/ 1433691 w 1522167"/>
                <a:gd name="connsiteY5" fmla="*/ 2393244 h 6197600"/>
                <a:gd name="connsiteX6" fmla="*/ 22580 w 1522167"/>
                <a:gd name="connsiteY6" fmla="*/ 2935111 h 6197600"/>
                <a:gd name="connsiteX7" fmla="*/ 1467557 w 1522167"/>
                <a:gd name="connsiteY7" fmla="*/ 3420533 h 6197600"/>
                <a:gd name="connsiteX8" fmla="*/ 11291 w 1522167"/>
                <a:gd name="connsiteY8" fmla="*/ 3815644 h 6197600"/>
                <a:gd name="connsiteX9" fmla="*/ 1490135 w 1522167"/>
                <a:gd name="connsiteY9" fmla="*/ 4402666 h 6197600"/>
                <a:gd name="connsiteX10" fmla="*/ 2 w 1522167"/>
                <a:gd name="connsiteY10" fmla="*/ 4718755 h 6197600"/>
                <a:gd name="connsiteX11" fmla="*/ 1501424 w 1522167"/>
                <a:gd name="connsiteY11" fmla="*/ 5249334 h 6197600"/>
                <a:gd name="connsiteX12" fmla="*/ 857957 w 1522167"/>
                <a:gd name="connsiteY12" fmla="*/ 5226755 h 6197600"/>
                <a:gd name="connsiteX13" fmla="*/ 609602 w 1522167"/>
                <a:gd name="connsiteY13" fmla="*/ 5655733 h 6197600"/>
                <a:gd name="connsiteX14" fmla="*/ 609602 w 1522167"/>
                <a:gd name="connsiteY14" fmla="*/ 6197600 h 6197600"/>
                <a:gd name="connsiteX0" fmla="*/ 11291 w 1500130"/>
                <a:gd name="connsiteY0" fmla="*/ 0 h 6197600"/>
                <a:gd name="connsiteX1" fmla="*/ 1444980 w 1500130"/>
                <a:gd name="connsiteY1" fmla="*/ 417690 h 6197600"/>
                <a:gd name="connsiteX2" fmla="*/ 22580 w 1500130"/>
                <a:gd name="connsiteY2" fmla="*/ 869244 h 6197600"/>
                <a:gd name="connsiteX3" fmla="*/ 1444980 w 1500130"/>
                <a:gd name="connsiteY3" fmla="*/ 1343377 h 6197600"/>
                <a:gd name="connsiteX4" fmla="*/ 2 w 1500130"/>
                <a:gd name="connsiteY4" fmla="*/ 1896532 h 6197600"/>
                <a:gd name="connsiteX5" fmla="*/ 1433691 w 1500130"/>
                <a:gd name="connsiteY5" fmla="*/ 2393244 h 6197600"/>
                <a:gd name="connsiteX6" fmla="*/ 22580 w 1500130"/>
                <a:gd name="connsiteY6" fmla="*/ 2935111 h 6197600"/>
                <a:gd name="connsiteX7" fmla="*/ 1467557 w 1500130"/>
                <a:gd name="connsiteY7" fmla="*/ 3420533 h 6197600"/>
                <a:gd name="connsiteX8" fmla="*/ 11291 w 1500130"/>
                <a:gd name="connsiteY8" fmla="*/ 3815644 h 6197600"/>
                <a:gd name="connsiteX9" fmla="*/ 1490135 w 1500130"/>
                <a:gd name="connsiteY9" fmla="*/ 4402666 h 6197600"/>
                <a:gd name="connsiteX10" fmla="*/ 2 w 1500130"/>
                <a:gd name="connsiteY10" fmla="*/ 4718755 h 6197600"/>
                <a:gd name="connsiteX11" fmla="*/ 1478847 w 1500130"/>
                <a:gd name="connsiteY11" fmla="*/ 5204178 h 6197600"/>
                <a:gd name="connsiteX12" fmla="*/ 857957 w 1500130"/>
                <a:gd name="connsiteY12" fmla="*/ 5226755 h 6197600"/>
                <a:gd name="connsiteX13" fmla="*/ 609602 w 1500130"/>
                <a:gd name="connsiteY13" fmla="*/ 5655733 h 6197600"/>
                <a:gd name="connsiteX14" fmla="*/ 609602 w 1500130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57987 w 1490166"/>
                <a:gd name="connsiteY12" fmla="*/ 52267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0 w 1490165"/>
                <a:gd name="connsiteY0" fmla="*/ 0 h 6197600"/>
                <a:gd name="connsiteX1" fmla="*/ 1445009 w 1490165"/>
                <a:gd name="connsiteY1" fmla="*/ 417690 h 6197600"/>
                <a:gd name="connsiteX2" fmla="*/ 22609 w 1490165"/>
                <a:gd name="connsiteY2" fmla="*/ 869244 h 6197600"/>
                <a:gd name="connsiteX3" fmla="*/ 1445009 w 1490165"/>
                <a:gd name="connsiteY3" fmla="*/ 1343377 h 6197600"/>
                <a:gd name="connsiteX4" fmla="*/ 31 w 1490165"/>
                <a:gd name="connsiteY4" fmla="*/ 1896532 h 6197600"/>
                <a:gd name="connsiteX5" fmla="*/ 1433720 w 1490165"/>
                <a:gd name="connsiteY5" fmla="*/ 2393244 h 6197600"/>
                <a:gd name="connsiteX6" fmla="*/ 22609 w 1490165"/>
                <a:gd name="connsiteY6" fmla="*/ 2935111 h 6197600"/>
                <a:gd name="connsiteX7" fmla="*/ 1467586 w 1490165"/>
                <a:gd name="connsiteY7" fmla="*/ 3420533 h 6197600"/>
                <a:gd name="connsiteX8" fmla="*/ 11320 w 1490165"/>
                <a:gd name="connsiteY8" fmla="*/ 3815644 h 6197600"/>
                <a:gd name="connsiteX9" fmla="*/ 1490164 w 1490165"/>
                <a:gd name="connsiteY9" fmla="*/ 4402666 h 6197600"/>
                <a:gd name="connsiteX10" fmla="*/ 31 w 1490165"/>
                <a:gd name="connsiteY10" fmla="*/ 4718755 h 6197600"/>
                <a:gd name="connsiteX11" fmla="*/ 1445009 w 1490165"/>
                <a:gd name="connsiteY11" fmla="*/ 5192890 h 6197600"/>
                <a:gd name="connsiteX12" fmla="*/ 857986 w 1490165"/>
                <a:gd name="connsiteY12" fmla="*/ 5226755 h 6197600"/>
                <a:gd name="connsiteX13" fmla="*/ 609631 w 1490165"/>
                <a:gd name="connsiteY13" fmla="*/ 5655733 h 6197600"/>
                <a:gd name="connsiteX14" fmla="*/ 609631 w 1490165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54788 w 1490166"/>
                <a:gd name="connsiteY13" fmla="*/ 5870222 h 6197600"/>
                <a:gd name="connsiteX14" fmla="*/ 609632 w 1490166"/>
                <a:gd name="connsiteY14" fmla="*/ 6197600 h 6197600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54788 w 1490166"/>
                <a:gd name="connsiteY13" fmla="*/ 5870222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54788 w 1490166"/>
                <a:gd name="connsiteY13" fmla="*/ 5791199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982164 w 1490166"/>
                <a:gd name="connsiteY12" fmla="*/ 5486399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32 w 1490166"/>
                <a:gd name="connsiteY4" fmla="*/ 1896532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806221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32 w 1490166"/>
                <a:gd name="connsiteY6" fmla="*/ 2777067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292 w 1477165"/>
                <a:gd name="connsiteY0" fmla="*/ 0 h 6705601"/>
                <a:gd name="connsiteX1" fmla="*/ 1444981 w 1477165"/>
                <a:gd name="connsiteY1" fmla="*/ 417690 h 6705601"/>
                <a:gd name="connsiteX2" fmla="*/ 22581 w 1477165"/>
                <a:gd name="connsiteY2" fmla="*/ 869244 h 6705601"/>
                <a:gd name="connsiteX3" fmla="*/ 1444981 w 1477165"/>
                <a:gd name="connsiteY3" fmla="*/ 1343377 h 6705601"/>
                <a:gd name="connsiteX4" fmla="*/ 11292 w 1477165"/>
                <a:gd name="connsiteY4" fmla="*/ 1783643 h 6705601"/>
                <a:gd name="connsiteX5" fmla="*/ 1456269 w 1477165"/>
                <a:gd name="connsiteY5" fmla="*/ 2291644 h 6705601"/>
                <a:gd name="connsiteX6" fmla="*/ 3 w 1477165"/>
                <a:gd name="connsiteY6" fmla="*/ 2777067 h 6705601"/>
                <a:gd name="connsiteX7" fmla="*/ 1444980 w 1477165"/>
                <a:gd name="connsiteY7" fmla="*/ 3262489 h 6705601"/>
                <a:gd name="connsiteX8" fmla="*/ 11292 w 1477165"/>
                <a:gd name="connsiteY8" fmla="*/ 3815644 h 6705601"/>
                <a:gd name="connsiteX9" fmla="*/ 1456270 w 1477165"/>
                <a:gd name="connsiteY9" fmla="*/ 4233332 h 6705601"/>
                <a:gd name="connsiteX10" fmla="*/ 3 w 1477165"/>
                <a:gd name="connsiteY10" fmla="*/ 4718755 h 6705601"/>
                <a:gd name="connsiteX11" fmla="*/ 1444981 w 1477165"/>
                <a:gd name="connsiteY11" fmla="*/ 5192890 h 6705601"/>
                <a:gd name="connsiteX12" fmla="*/ 982135 w 1477165"/>
                <a:gd name="connsiteY12" fmla="*/ 5486399 h 6705601"/>
                <a:gd name="connsiteX13" fmla="*/ 733782 w 1477165"/>
                <a:gd name="connsiteY13" fmla="*/ 5813777 h 6705601"/>
                <a:gd name="connsiteX14" fmla="*/ 688625 w 1477165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718755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639733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66371" h="6649157">
                  <a:moveTo>
                    <a:pt x="22586" y="0"/>
                  </a:moveTo>
                  <a:cubicBezTo>
                    <a:pt x="812807" y="115711"/>
                    <a:pt x="1444986" y="225779"/>
                    <a:pt x="1444986" y="361246"/>
                  </a:cubicBezTo>
                  <a:cubicBezTo>
                    <a:pt x="1444986" y="496713"/>
                    <a:pt x="22586" y="658519"/>
                    <a:pt x="22586" y="812800"/>
                  </a:cubicBezTo>
                  <a:cubicBezTo>
                    <a:pt x="22586" y="967081"/>
                    <a:pt x="1446868" y="1115718"/>
                    <a:pt x="1444986" y="1286933"/>
                  </a:cubicBezTo>
                  <a:cubicBezTo>
                    <a:pt x="1443105" y="1458148"/>
                    <a:pt x="9416" y="1569155"/>
                    <a:pt x="11297" y="1727199"/>
                  </a:cubicBezTo>
                  <a:cubicBezTo>
                    <a:pt x="13178" y="1885243"/>
                    <a:pt x="1454393" y="2112904"/>
                    <a:pt x="1456274" y="2235200"/>
                  </a:cubicBezTo>
                  <a:cubicBezTo>
                    <a:pt x="1458156" y="2357496"/>
                    <a:pt x="1889" y="2558816"/>
                    <a:pt x="8" y="2720623"/>
                  </a:cubicBezTo>
                  <a:cubicBezTo>
                    <a:pt x="-1873" y="2882430"/>
                    <a:pt x="1443104" y="3032949"/>
                    <a:pt x="1444985" y="3206045"/>
                  </a:cubicBezTo>
                  <a:cubicBezTo>
                    <a:pt x="1446866" y="3379141"/>
                    <a:pt x="9415" y="3597393"/>
                    <a:pt x="11297" y="3759200"/>
                  </a:cubicBezTo>
                  <a:cubicBezTo>
                    <a:pt x="13179" y="3921007"/>
                    <a:pt x="1458156" y="4039540"/>
                    <a:pt x="1456275" y="4176888"/>
                  </a:cubicBezTo>
                  <a:cubicBezTo>
                    <a:pt x="1454394" y="4314236"/>
                    <a:pt x="3771" y="4440296"/>
                    <a:pt x="8" y="4583289"/>
                  </a:cubicBezTo>
                  <a:cubicBezTo>
                    <a:pt x="-3755" y="4726282"/>
                    <a:pt x="1270008" y="4893735"/>
                    <a:pt x="1433697" y="5034846"/>
                  </a:cubicBezTo>
                  <a:cubicBezTo>
                    <a:pt x="1597386" y="5175957"/>
                    <a:pt x="1098792" y="5309541"/>
                    <a:pt x="982140" y="5429955"/>
                  </a:cubicBezTo>
                  <a:cubicBezTo>
                    <a:pt x="865488" y="5550369"/>
                    <a:pt x="782705" y="5554133"/>
                    <a:pt x="733787" y="5757333"/>
                  </a:cubicBezTo>
                  <a:cubicBezTo>
                    <a:pt x="684869" y="5960533"/>
                    <a:pt x="667933" y="6459127"/>
                    <a:pt x="688630" y="6649157"/>
                  </a:cubicBezTo>
                </a:path>
              </a:pathLst>
            </a:cu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67" name="テキスト ボックス 166"/>
            <p:cNvSpPr txBox="1"/>
            <p:nvPr/>
          </p:nvSpPr>
          <p:spPr>
            <a:xfrm>
              <a:off x="3620499" y="2072570"/>
              <a:ext cx="517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5</a:t>
              </a:r>
              <a:endParaRPr kumimoji="1" lang="ja-JP" altLang="en-US" dirty="0"/>
            </a:p>
          </p:txBody>
        </p:sp>
        <p:sp>
          <p:nvSpPr>
            <p:cNvPr id="168" name="フリーフォーム 167"/>
            <p:cNvSpPr/>
            <p:nvPr/>
          </p:nvSpPr>
          <p:spPr>
            <a:xfrm flipH="1">
              <a:off x="4157427" y="2055399"/>
              <a:ext cx="79305" cy="504529"/>
            </a:xfrm>
            <a:custGeom>
              <a:avLst/>
              <a:gdLst>
                <a:gd name="connsiteX0" fmla="*/ 11296 w 1478851"/>
                <a:gd name="connsiteY0" fmla="*/ 0 h 6197600"/>
                <a:gd name="connsiteX1" fmla="*/ 1478851 w 1478851"/>
                <a:gd name="connsiteY1" fmla="*/ 666044 h 6197600"/>
                <a:gd name="connsiteX2" fmla="*/ 11296 w 1478851"/>
                <a:gd name="connsiteY2" fmla="*/ 1253067 h 6197600"/>
                <a:gd name="connsiteX3" fmla="*/ 1433696 w 1478851"/>
                <a:gd name="connsiteY3" fmla="*/ 1919111 h 6197600"/>
                <a:gd name="connsiteX4" fmla="*/ 7 w 1478851"/>
                <a:gd name="connsiteY4" fmla="*/ 2280355 h 6197600"/>
                <a:gd name="connsiteX5" fmla="*/ 1456273 w 1478851"/>
                <a:gd name="connsiteY5" fmla="*/ 2675467 h 6197600"/>
                <a:gd name="connsiteX6" fmla="*/ 11296 w 1478851"/>
                <a:gd name="connsiteY6" fmla="*/ 3014133 h 6197600"/>
                <a:gd name="connsiteX7" fmla="*/ 1467562 w 1478851"/>
                <a:gd name="connsiteY7" fmla="*/ 3420533 h 6197600"/>
                <a:gd name="connsiteX8" fmla="*/ 11296 w 1478851"/>
                <a:gd name="connsiteY8" fmla="*/ 3702755 h 6197600"/>
                <a:gd name="connsiteX9" fmla="*/ 1444985 w 1478851"/>
                <a:gd name="connsiteY9" fmla="*/ 4165600 h 6197600"/>
                <a:gd name="connsiteX10" fmla="*/ 11296 w 1478851"/>
                <a:gd name="connsiteY10" fmla="*/ 4436533 h 6197600"/>
                <a:gd name="connsiteX11" fmla="*/ 1433696 w 1478851"/>
                <a:gd name="connsiteY11" fmla="*/ 5012267 h 6197600"/>
                <a:gd name="connsiteX12" fmla="*/ 857962 w 1478851"/>
                <a:gd name="connsiteY12" fmla="*/ 5226755 h 6197600"/>
                <a:gd name="connsiteX13" fmla="*/ 609607 w 1478851"/>
                <a:gd name="connsiteY13" fmla="*/ 5655733 h 6197600"/>
                <a:gd name="connsiteX14" fmla="*/ 609607 w 1478851"/>
                <a:gd name="connsiteY14" fmla="*/ 6197600 h 6197600"/>
                <a:gd name="connsiteX0" fmla="*/ 11296 w 1478852"/>
                <a:gd name="connsiteY0" fmla="*/ 0 h 6197600"/>
                <a:gd name="connsiteX1" fmla="*/ 1478851 w 1478852"/>
                <a:gd name="connsiteY1" fmla="*/ 666044 h 6197600"/>
                <a:gd name="connsiteX2" fmla="*/ 22585 w 1478852"/>
                <a:gd name="connsiteY2" fmla="*/ 1038578 h 6197600"/>
                <a:gd name="connsiteX3" fmla="*/ 1433696 w 1478852"/>
                <a:gd name="connsiteY3" fmla="*/ 1919111 h 6197600"/>
                <a:gd name="connsiteX4" fmla="*/ 7 w 1478852"/>
                <a:gd name="connsiteY4" fmla="*/ 2280355 h 6197600"/>
                <a:gd name="connsiteX5" fmla="*/ 1456273 w 1478852"/>
                <a:gd name="connsiteY5" fmla="*/ 2675467 h 6197600"/>
                <a:gd name="connsiteX6" fmla="*/ 11296 w 1478852"/>
                <a:gd name="connsiteY6" fmla="*/ 3014133 h 6197600"/>
                <a:gd name="connsiteX7" fmla="*/ 1467562 w 1478852"/>
                <a:gd name="connsiteY7" fmla="*/ 3420533 h 6197600"/>
                <a:gd name="connsiteX8" fmla="*/ 11296 w 1478852"/>
                <a:gd name="connsiteY8" fmla="*/ 3702755 h 6197600"/>
                <a:gd name="connsiteX9" fmla="*/ 1444985 w 1478852"/>
                <a:gd name="connsiteY9" fmla="*/ 4165600 h 6197600"/>
                <a:gd name="connsiteX10" fmla="*/ 11296 w 1478852"/>
                <a:gd name="connsiteY10" fmla="*/ 4436533 h 6197600"/>
                <a:gd name="connsiteX11" fmla="*/ 1433696 w 1478852"/>
                <a:gd name="connsiteY11" fmla="*/ 5012267 h 6197600"/>
                <a:gd name="connsiteX12" fmla="*/ 857962 w 1478852"/>
                <a:gd name="connsiteY12" fmla="*/ 5226755 h 6197600"/>
                <a:gd name="connsiteX13" fmla="*/ 609607 w 1478852"/>
                <a:gd name="connsiteY13" fmla="*/ 5655733 h 6197600"/>
                <a:gd name="connsiteX14" fmla="*/ 609607 w 1478852"/>
                <a:gd name="connsiteY14" fmla="*/ 6197600 h 6197600"/>
                <a:gd name="connsiteX0" fmla="*/ 11291 w 1478847"/>
                <a:gd name="connsiteY0" fmla="*/ 0 h 6197600"/>
                <a:gd name="connsiteX1" fmla="*/ 1478846 w 1478847"/>
                <a:gd name="connsiteY1" fmla="*/ 666044 h 6197600"/>
                <a:gd name="connsiteX2" fmla="*/ 22580 w 1478847"/>
                <a:gd name="connsiteY2" fmla="*/ 1038578 h 6197600"/>
                <a:gd name="connsiteX3" fmla="*/ 1467558 w 1478847"/>
                <a:gd name="connsiteY3" fmla="*/ 1648178 h 6197600"/>
                <a:gd name="connsiteX4" fmla="*/ 2 w 1478847"/>
                <a:gd name="connsiteY4" fmla="*/ 2280355 h 6197600"/>
                <a:gd name="connsiteX5" fmla="*/ 1456268 w 1478847"/>
                <a:gd name="connsiteY5" fmla="*/ 2675467 h 6197600"/>
                <a:gd name="connsiteX6" fmla="*/ 11291 w 1478847"/>
                <a:gd name="connsiteY6" fmla="*/ 3014133 h 6197600"/>
                <a:gd name="connsiteX7" fmla="*/ 1467557 w 1478847"/>
                <a:gd name="connsiteY7" fmla="*/ 3420533 h 6197600"/>
                <a:gd name="connsiteX8" fmla="*/ 11291 w 1478847"/>
                <a:gd name="connsiteY8" fmla="*/ 3702755 h 6197600"/>
                <a:gd name="connsiteX9" fmla="*/ 1444980 w 1478847"/>
                <a:gd name="connsiteY9" fmla="*/ 4165600 h 6197600"/>
                <a:gd name="connsiteX10" fmla="*/ 11291 w 1478847"/>
                <a:gd name="connsiteY10" fmla="*/ 4436533 h 6197600"/>
                <a:gd name="connsiteX11" fmla="*/ 1433691 w 1478847"/>
                <a:gd name="connsiteY11" fmla="*/ 5012267 h 6197600"/>
                <a:gd name="connsiteX12" fmla="*/ 857957 w 1478847"/>
                <a:gd name="connsiteY12" fmla="*/ 5226755 h 6197600"/>
                <a:gd name="connsiteX13" fmla="*/ 609602 w 1478847"/>
                <a:gd name="connsiteY13" fmla="*/ 5655733 h 6197600"/>
                <a:gd name="connsiteX14" fmla="*/ 609602 w 1478847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56275 w 1467564"/>
                <a:gd name="connsiteY3" fmla="*/ 1648178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4289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44986 w 1456274"/>
                <a:gd name="connsiteY3" fmla="*/ 1535289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33697 w 1456274"/>
                <a:gd name="connsiteY3" fmla="*/ 1343377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56267 w 1467556"/>
                <a:gd name="connsiteY5" fmla="*/ 2675467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702755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815644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90134"/>
                <a:gd name="connsiteY0" fmla="*/ 0 h 6197600"/>
                <a:gd name="connsiteX1" fmla="*/ 1444979 w 1490134"/>
                <a:gd name="connsiteY1" fmla="*/ 417690 h 6197600"/>
                <a:gd name="connsiteX2" fmla="*/ 22579 w 1490134"/>
                <a:gd name="connsiteY2" fmla="*/ 869244 h 6197600"/>
                <a:gd name="connsiteX3" fmla="*/ 1444979 w 1490134"/>
                <a:gd name="connsiteY3" fmla="*/ 1343377 h 6197600"/>
                <a:gd name="connsiteX4" fmla="*/ 1 w 1490134"/>
                <a:gd name="connsiteY4" fmla="*/ 1896532 h 6197600"/>
                <a:gd name="connsiteX5" fmla="*/ 1433690 w 1490134"/>
                <a:gd name="connsiteY5" fmla="*/ 2393244 h 6197600"/>
                <a:gd name="connsiteX6" fmla="*/ 22579 w 1490134"/>
                <a:gd name="connsiteY6" fmla="*/ 2935111 h 6197600"/>
                <a:gd name="connsiteX7" fmla="*/ 1467556 w 1490134"/>
                <a:gd name="connsiteY7" fmla="*/ 3420533 h 6197600"/>
                <a:gd name="connsiteX8" fmla="*/ 11290 w 1490134"/>
                <a:gd name="connsiteY8" fmla="*/ 3815644 h 6197600"/>
                <a:gd name="connsiteX9" fmla="*/ 1490134 w 1490134"/>
                <a:gd name="connsiteY9" fmla="*/ 4402666 h 6197600"/>
                <a:gd name="connsiteX10" fmla="*/ 11290 w 1490134"/>
                <a:gd name="connsiteY10" fmla="*/ 4436533 h 6197600"/>
                <a:gd name="connsiteX11" fmla="*/ 1433690 w 1490134"/>
                <a:gd name="connsiteY11" fmla="*/ 5012267 h 6197600"/>
                <a:gd name="connsiteX12" fmla="*/ 857956 w 1490134"/>
                <a:gd name="connsiteY12" fmla="*/ 5226755 h 6197600"/>
                <a:gd name="connsiteX13" fmla="*/ 609601 w 1490134"/>
                <a:gd name="connsiteY13" fmla="*/ 5655733 h 6197600"/>
                <a:gd name="connsiteX14" fmla="*/ 609601 w 1490134"/>
                <a:gd name="connsiteY14" fmla="*/ 6197600 h 6197600"/>
                <a:gd name="connsiteX0" fmla="*/ 11339 w 1490184"/>
                <a:gd name="connsiteY0" fmla="*/ 0 h 6197600"/>
                <a:gd name="connsiteX1" fmla="*/ 1445028 w 1490184"/>
                <a:gd name="connsiteY1" fmla="*/ 417690 h 6197600"/>
                <a:gd name="connsiteX2" fmla="*/ 22628 w 1490184"/>
                <a:gd name="connsiteY2" fmla="*/ 869244 h 6197600"/>
                <a:gd name="connsiteX3" fmla="*/ 1445028 w 1490184"/>
                <a:gd name="connsiteY3" fmla="*/ 1343377 h 6197600"/>
                <a:gd name="connsiteX4" fmla="*/ 50 w 1490184"/>
                <a:gd name="connsiteY4" fmla="*/ 1896532 h 6197600"/>
                <a:gd name="connsiteX5" fmla="*/ 1433739 w 1490184"/>
                <a:gd name="connsiteY5" fmla="*/ 2393244 h 6197600"/>
                <a:gd name="connsiteX6" fmla="*/ 22628 w 1490184"/>
                <a:gd name="connsiteY6" fmla="*/ 2935111 h 6197600"/>
                <a:gd name="connsiteX7" fmla="*/ 1467605 w 1490184"/>
                <a:gd name="connsiteY7" fmla="*/ 3420533 h 6197600"/>
                <a:gd name="connsiteX8" fmla="*/ 11339 w 1490184"/>
                <a:gd name="connsiteY8" fmla="*/ 3815644 h 6197600"/>
                <a:gd name="connsiteX9" fmla="*/ 1490183 w 1490184"/>
                <a:gd name="connsiteY9" fmla="*/ 4402666 h 6197600"/>
                <a:gd name="connsiteX10" fmla="*/ 50 w 1490184"/>
                <a:gd name="connsiteY10" fmla="*/ 4718755 h 6197600"/>
                <a:gd name="connsiteX11" fmla="*/ 1433739 w 1490184"/>
                <a:gd name="connsiteY11" fmla="*/ 5012267 h 6197600"/>
                <a:gd name="connsiteX12" fmla="*/ 858005 w 1490184"/>
                <a:gd name="connsiteY12" fmla="*/ 5226755 h 6197600"/>
                <a:gd name="connsiteX13" fmla="*/ 609650 w 1490184"/>
                <a:gd name="connsiteY13" fmla="*/ 5655733 h 6197600"/>
                <a:gd name="connsiteX14" fmla="*/ 609650 w 1490184"/>
                <a:gd name="connsiteY14" fmla="*/ 6197600 h 6197600"/>
                <a:gd name="connsiteX0" fmla="*/ 11291 w 1522167"/>
                <a:gd name="connsiteY0" fmla="*/ 0 h 6197600"/>
                <a:gd name="connsiteX1" fmla="*/ 1444980 w 1522167"/>
                <a:gd name="connsiteY1" fmla="*/ 417690 h 6197600"/>
                <a:gd name="connsiteX2" fmla="*/ 22580 w 1522167"/>
                <a:gd name="connsiteY2" fmla="*/ 869244 h 6197600"/>
                <a:gd name="connsiteX3" fmla="*/ 1444980 w 1522167"/>
                <a:gd name="connsiteY3" fmla="*/ 1343377 h 6197600"/>
                <a:gd name="connsiteX4" fmla="*/ 2 w 1522167"/>
                <a:gd name="connsiteY4" fmla="*/ 1896532 h 6197600"/>
                <a:gd name="connsiteX5" fmla="*/ 1433691 w 1522167"/>
                <a:gd name="connsiteY5" fmla="*/ 2393244 h 6197600"/>
                <a:gd name="connsiteX6" fmla="*/ 22580 w 1522167"/>
                <a:gd name="connsiteY6" fmla="*/ 2935111 h 6197600"/>
                <a:gd name="connsiteX7" fmla="*/ 1467557 w 1522167"/>
                <a:gd name="connsiteY7" fmla="*/ 3420533 h 6197600"/>
                <a:gd name="connsiteX8" fmla="*/ 11291 w 1522167"/>
                <a:gd name="connsiteY8" fmla="*/ 3815644 h 6197600"/>
                <a:gd name="connsiteX9" fmla="*/ 1490135 w 1522167"/>
                <a:gd name="connsiteY9" fmla="*/ 4402666 h 6197600"/>
                <a:gd name="connsiteX10" fmla="*/ 2 w 1522167"/>
                <a:gd name="connsiteY10" fmla="*/ 4718755 h 6197600"/>
                <a:gd name="connsiteX11" fmla="*/ 1501424 w 1522167"/>
                <a:gd name="connsiteY11" fmla="*/ 5249334 h 6197600"/>
                <a:gd name="connsiteX12" fmla="*/ 857957 w 1522167"/>
                <a:gd name="connsiteY12" fmla="*/ 5226755 h 6197600"/>
                <a:gd name="connsiteX13" fmla="*/ 609602 w 1522167"/>
                <a:gd name="connsiteY13" fmla="*/ 5655733 h 6197600"/>
                <a:gd name="connsiteX14" fmla="*/ 609602 w 1522167"/>
                <a:gd name="connsiteY14" fmla="*/ 6197600 h 6197600"/>
                <a:gd name="connsiteX0" fmla="*/ 11291 w 1500130"/>
                <a:gd name="connsiteY0" fmla="*/ 0 h 6197600"/>
                <a:gd name="connsiteX1" fmla="*/ 1444980 w 1500130"/>
                <a:gd name="connsiteY1" fmla="*/ 417690 h 6197600"/>
                <a:gd name="connsiteX2" fmla="*/ 22580 w 1500130"/>
                <a:gd name="connsiteY2" fmla="*/ 869244 h 6197600"/>
                <a:gd name="connsiteX3" fmla="*/ 1444980 w 1500130"/>
                <a:gd name="connsiteY3" fmla="*/ 1343377 h 6197600"/>
                <a:gd name="connsiteX4" fmla="*/ 2 w 1500130"/>
                <a:gd name="connsiteY4" fmla="*/ 1896532 h 6197600"/>
                <a:gd name="connsiteX5" fmla="*/ 1433691 w 1500130"/>
                <a:gd name="connsiteY5" fmla="*/ 2393244 h 6197600"/>
                <a:gd name="connsiteX6" fmla="*/ 22580 w 1500130"/>
                <a:gd name="connsiteY6" fmla="*/ 2935111 h 6197600"/>
                <a:gd name="connsiteX7" fmla="*/ 1467557 w 1500130"/>
                <a:gd name="connsiteY7" fmla="*/ 3420533 h 6197600"/>
                <a:gd name="connsiteX8" fmla="*/ 11291 w 1500130"/>
                <a:gd name="connsiteY8" fmla="*/ 3815644 h 6197600"/>
                <a:gd name="connsiteX9" fmla="*/ 1490135 w 1500130"/>
                <a:gd name="connsiteY9" fmla="*/ 4402666 h 6197600"/>
                <a:gd name="connsiteX10" fmla="*/ 2 w 1500130"/>
                <a:gd name="connsiteY10" fmla="*/ 4718755 h 6197600"/>
                <a:gd name="connsiteX11" fmla="*/ 1478847 w 1500130"/>
                <a:gd name="connsiteY11" fmla="*/ 5204178 h 6197600"/>
                <a:gd name="connsiteX12" fmla="*/ 857957 w 1500130"/>
                <a:gd name="connsiteY12" fmla="*/ 5226755 h 6197600"/>
                <a:gd name="connsiteX13" fmla="*/ 609602 w 1500130"/>
                <a:gd name="connsiteY13" fmla="*/ 5655733 h 6197600"/>
                <a:gd name="connsiteX14" fmla="*/ 609602 w 1500130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57987 w 1490166"/>
                <a:gd name="connsiteY12" fmla="*/ 52267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0 w 1490165"/>
                <a:gd name="connsiteY0" fmla="*/ 0 h 6197600"/>
                <a:gd name="connsiteX1" fmla="*/ 1445009 w 1490165"/>
                <a:gd name="connsiteY1" fmla="*/ 417690 h 6197600"/>
                <a:gd name="connsiteX2" fmla="*/ 22609 w 1490165"/>
                <a:gd name="connsiteY2" fmla="*/ 869244 h 6197600"/>
                <a:gd name="connsiteX3" fmla="*/ 1445009 w 1490165"/>
                <a:gd name="connsiteY3" fmla="*/ 1343377 h 6197600"/>
                <a:gd name="connsiteX4" fmla="*/ 31 w 1490165"/>
                <a:gd name="connsiteY4" fmla="*/ 1896532 h 6197600"/>
                <a:gd name="connsiteX5" fmla="*/ 1433720 w 1490165"/>
                <a:gd name="connsiteY5" fmla="*/ 2393244 h 6197600"/>
                <a:gd name="connsiteX6" fmla="*/ 22609 w 1490165"/>
                <a:gd name="connsiteY6" fmla="*/ 2935111 h 6197600"/>
                <a:gd name="connsiteX7" fmla="*/ 1467586 w 1490165"/>
                <a:gd name="connsiteY7" fmla="*/ 3420533 h 6197600"/>
                <a:gd name="connsiteX8" fmla="*/ 11320 w 1490165"/>
                <a:gd name="connsiteY8" fmla="*/ 3815644 h 6197600"/>
                <a:gd name="connsiteX9" fmla="*/ 1490164 w 1490165"/>
                <a:gd name="connsiteY9" fmla="*/ 4402666 h 6197600"/>
                <a:gd name="connsiteX10" fmla="*/ 31 w 1490165"/>
                <a:gd name="connsiteY10" fmla="*/ 4718755 h 6197600"/>
                <a:gd name="connsiteX11" fmla="*/ 1445009 w 1490165"/>
                <a:gd name="connsiteY11" fmla="*/ 5192890 h 6197600"/>
                <a:gd name="connsiteX12" fmla="*/ 857986 w 1490165"/>
                <a:gd name="connsiteY12" fmla="*/ 5226755 h 6197600"/>
                <a:gd name="connsiteX13" fmla="*/ 609631 w 1490165"/>
                <a:gd name="connsiteY13" fmla="*/ 5655733 h 6197600"/>
                <a:gd name="connsiteX14" fmla="*/ 609631 w 1490165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54788 w 1490166"/>
                <a:gd name="connsiteY13" fmla="*/ 5870222 h 6197600"/>
                <a:gd name="connsiteX14" fmla="*/ 609632 w 1490166"/>
                <a:gd name="connsiteY14" fmla="*/ 6197600 h 6197600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54788 w 1490166"/>
                <a:gd name="connsiteY13" fmla="*/ 5870222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54788 w 1490166"/>
                <a:gd name="connsiteY13" fmla="*/ 5791199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982164 w 1490166"/>
                <a:gd name="connsiteY12" fmla="*/ 5486399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32 w 1490166"/>
                <a:gd name="connsiteY4" fmla="*/ 1896532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806221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32 w 1490166"/>
                <a:gd name="connsiteY6" fmla="*/ 2777067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292 w 1477165"/>
                <a:gd name="connsiteY0" fmla="*/ 0 h 6705601"/>
                <a:gd name="connsiteX1" fmla="*/ 1444981 w 1477165"/>
                <a:gd name="connsiteY1" fmla="*/ 417690 h 6705601"/>
                <a:gd name="connsiteX2" fmla="*/ 22581 w 1477165"/>
                <a:gd name="connsiteY2" fmla="*/ 869244 h 6705601"/>
                <a:gd name="connsiteX3" fmla="*/ 1444981 w 1477165"/>
                <a:gd name="connsiteY3" fmla="*/ 1343377 h 6705601"/>
                <a:gd name="connsiteX4" fmla="*/ 11292 w 1477165"/>
                <a:gd name="connsiteY4" fmla="*/ 1783643 h 6705601"/>
                <a:gd name="connsiteX5" fmla="*/ 1456269 w 1477165"/>
                <a:gd name="connsiteY5" fmla="*/ 2291644 h 6705601"/>
                <a:gd name="connsiteX6" fmla="*/ 3 w 1477165"/>
                <a:gd name="connsiteY6" fmla="*/ 2777067 h 6705601"/>
                <a:gd name="connsiteX7" fmla="*/ 1444980 w 1477165"/>
                <a:gd name="connsiteY7" fmla="*/ 3262489 h 6705601"/>
                <a:gd name="connsiteX8" fmla="*/ 11292 w 1477165"/>
                <a:gd name="connsiteY8" fmla="*/ 3815644 h 6705601"/>
                <a:gd name="connsiteX9" fmla="*/ 1456270 w 1477165"/>
                <a:gd name="connsiteY9" fmla="*/ 4233332 h 6705601"/>
                <a:gd name="connsiteX10" fmla="*/ 3 w 1477165"/>
                <a:gd name="connsiteY10" fmla="*/ 4718755 h 6705601"/>
                <a:gd name="connsiteX11" fmla="*/ 1444981 w 1477165"/>
                <a:gd name="connsiteY11" fmla="*/ 5192890 h 6705601"/>
                <a:gd name="connsiteX12" fmla="*/ 982135 w 1477165"/>
                <a:gd name="connsiteY12" fmla="*/ 5486399 h 6705601"/>
                <a:gd name="connsiteX13" fmla="*/ 733782 w 1477165"/>
                <a:gd name="connsiteY13" fmla="*/ 5813777 h 6705601"/>
                <a:gd name="connsiteX14" fmla="*/ 688625 w 1477165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718755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639733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66371" h="6649157">
                  <a:moveTo>
                    <a:pt x="22586" y="0"/>
                  </a:moveTo>
                  <a:cubicBezTo>
                    <a:pt x="812807" y="115711"/>
                    <a:pt x="1444986" y="225779"/>
                    <a:pt x="1444986" y="361246"/>
                  </a:cubicBezTo>
                  <a:cubicBezTo>
                    <a:pt x="1444986" y="496713"/>
                    <a:pt x="22586" y="658519"/>
                    <a:pt x="22586" y="812800"/>
                  </a:cubicBezTo>
                  <a:cubicBezTo>
                    <a:pt x="22586" y="967081"/>
                    <a:pt x="1446868" y="1115718"/>
                    <a:pt x="1444986" y="1286933"/>
                  </a:cubicBezTo>
                  <a:cubicBezTo>
                    <a:pt x="1443105" y="1458148"/>
                    <a:pt x="9416" y="1569155"/>
                    <a:pt x="11297" y="1727199"/>
                  </a:cubicBezTo>
                  <a:cubicBezTo>
                    <a:pt x="13178" y="1885243"/>
                    <a:pt x="1454393" y="2112904"/>
                    <a:pt x="1456274" y="2235200"/>
                  </a:cubicBezTo>
                  <a:cubicBezTo>
                    <a:pt x="1458156" y="2357496"/>
                    <a:pt x="1889" y="2558816"/>
                    <a:pt x="8" y="2720623"/>
                  </a:cubicBezTo>
                  <a:cubicBezTo>
                    <a:pt x="-1873" y="2882430"/>
                    <a:pt x="1443104" y="3032949"/>
                    <a:pt x="1444985" y="3206045"/>
                  </a:cubicBezTo>
                  <a:cubicBezTo>
                    <a:pt x="1446866" y="3379141"/>
                    <a:pt x="9415" y="3597393"/>
                    <a:pt x="11297" y="3759200"/>
                  </a:cubicBezTo>
                  <a:cubicBezTo>
                    <a:pt x="13179" y="3921007"/>
                    <a:pt x="1458156" y="4039540"/>
                    <a:pt x="1456275" y="4176888"/>
                  </a:cubicBezTo>
                  <a:cubicBezTo>
                    <a:pt x="1454394" y="4314236"/>
                    <a:pt x="3771" y="4440296"/>
                    <a:pt x="8" y="4583289"/>
                  </a:cubicBezTo>
                  <a:cubicBezTo>
                    <a:pt x="-3755" y="4726282"/>
                    <a:pt x="1270008" y="4893735"/>
                    <a:pt x="1433697" y="5034846"/>
                  </a:cubicBezTo>
                  <a:cubicBezTo>
                    <a:pt x="1597386" y="5175957"/>
                    <a:pt x="1098792" y="5309541"/>
                    <a:pt x="982140" y="5429955"/>
                  </a:cubicBezTo>
                  <a:cubicBezTo>
                    <a:pt x="865488" y="5550369"/>
                    <a:pt x="782705" y="5554133"/>
                    <a:pt x="733787" y="5757333"/>
                  </a:cubicBezTo>
                  <a:cubicBezTo>
                    <a:pt x="684869" y="5960533"/>
                    <a:pt x="667933" y="6459127"/>
                    <a:pt x="688630" y="6649157"/>
                  </a:cubicBezTo>
                </a:path>
              </a:pathLst>
            </a:cu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69" name="テキスト ボックス 168"/>
            <p:cNvSpPr txBox="1"/>
            <p:nvPr/>
          </p:nvSpPr>
          <p:spPr>
            <a:xfrm>
              <a:off x="4174820" y="2084284"/>
              <a:ext cx="517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6</a:t>
              </a:r>
              <a:endParaRPr kumimoji="1" lang="ja-JP" altLang="en-US" dirty="0"/>
            </a:p>
          </p:txBody>
        </p:sp>
        <p:sp>
          <p:nvSpPr>
            <p:cNvPr id="170" name="フリーフォーム 169"/>
            <p:cNvSpPr/>
            <p:nvPr/>
          </p:nvSpPr>
          <p:spPr>
            <a:xfrm flipH="1">
              <a:off x="4688883" y="2062127"/>
              <a:ext cx="79305" cy="504529"/>
            </a:xfrm>
            <a:custGeom>
              <a:avLst/>
              <a:gdLst>
                <a:gd name="connsiteX0" fmla="*/ 11296 w 1478851"/>
                <a:gd name="connsiteY0" fmla="*/ 0 h 6197600"/>
                <a:gd name="connsiteX1" fmla="*/ 1478851 w 1478851"/>
                <a:gd name="connsiteY1" fmla="*/ 666044 h 6197600"/>
                <a:gd name="connsiteX2" fmla="*/ 11296 w 1478851"/>
                <a:gd name="connsiteY2" fmla="*/ 1253067 h 6197600"/>
                <a:gd name="connsiteX3" fmla="*/ 1433696 w 1478851"/>
                <a:gd name="connsiteY3" fmla="*/ 1919111 h 6197600"/>
                <a:gd name="connsiteX4" fmla="*/ 7 w 1478851"/>
                <a:gd name="connsiteY4" fmla="*/ 2280355 h 6197600"/>
                <a:gd name="connsiteX5" fmla="*/ 1456273 w 1478851"/>
                <a:gd name="connsiteY5" fmla="*/ 2675467 h 6197600"/>
                <a:gd name="connsiteX6" fmla="*/ 11296 w 1478851"/>
                <a:gd name="connsiteY6" fmla="*/ 3014133 h 6197600"/>
                <a:gd name="connsiteX7" fmla="*/ 1467562 w 1478851"/>
                <a:gd name="connsiteY7" fmla="*/ 3420533 h 6197600"/>
                <a:gd name="connsiteX8" fmla="*/ 11296 w 1478851"/>
                <a:gd name="connsiteY8" fmla="*/ 3702755 h 6197600"/>
                <a:gd name="connsiteX9" fmla="*/ 1444985 w 1478851"/>
                <a:gd name="connsiteY9" fmla="*/ 4165600 h 6197600"/>
                <a:gd name="connsiteX10" fmla="*/ 11296 w 1478851"/>
                <a:gd name="connsiteY10" fmla="*/ 4436533 h 6197600"/>
                <a:gd name="connsiteX11" fmla="*/ 1433696 w 1478851"/>
                <a:gd name="connsiteY11" fmla="*/ 5012267 h 6197600"/>
                <a:gd name="connsiteX12" fmla="*/ 857962 w 1478851"/>
                <a:gd name="connsiteY12" fmla="*/ 5226755 h 6197600"/>
                <a:gd name="connsiteX13" fmla="*/ 609607 w 1478851"/>
                <a:gd name="connsiteY13" fmla="*/ 5655733 h 6197600"/>
                <a:gd name="connsiteX14" fmla="*/ 609607 w 1478851"/>
                <a:gd name="connsiteY14" fmla="*/ 6197600 h 6197600"/>
                <a:gd name="connsiteX0" fmla="*/ 11296 w 1478852"/>
                <a:gd name="connsiteY0" fmla="*/ 0 h 6197600"/>
                <a:gd name="connsiteX1" fmla="*/ 1478851 w 1478852"/>
                <a:gd name="connsiteY1" fmla="*/ 666044 h 6197600"/>
                <a:gd name="connsiteX2" fmla="*/ 22585 w 1478852"/>
                <a:gd name="connsiteY2" fmla="*/ 1038578 h 6197600"/>
                <a:gd name="connsiteX3" fmla="*/ 1433696 w 1478852"/>
                <a:gd name="connsiteY3" fmla="*/ 1919111 h 6197600"/>
                <a:gd name="connsiteX4" fmla="*/ 7 w 1478852"/>
                <a:gd name="connsiteY4" fmla="*/ 2280355 h 6197600"/>
                <a:gd name="connsiteX5" fmla="*/ 1456273 w 1478852"/>
                <a:gd name="connsiteY5" fmla="*/ 2675467 h 6197600"/>
                <a:gd name="connsiteX6" fmla="*/ 11296 w 1478852"/>
                <a:gd name="connsiteY6" fmla="*/ 3014133 h 6197600"/>
                <a:gd name="connsiteX7" fmla="*/ 1467562 w 1478852"/>
                <a:gd name="connsiteY7" fmla="*/ 3420533 h 6197600"/>
                <a:gd name="connsiteX8" fmla="*/ 11296 w 1478852"/>
                <a:gd name="connsiteY8" fmla="*/ 3702755 h 6197600"/>
                <a:gd name="connsiteX9" fmla="*/ 1444985 w 1478852"/>
                <a:gd name="connsiteY9" fmla="*/ 4165600 h 6197600"/>
                <a:gd name="connsiteX10" fmla="*/ 11296 w 1478852"/>
                <a:gd name="connsiteY10" fmla="*/ 4436533 h 6197600"/>
                <a:gd name="connsiteX11" fmla="*/ 1433696 w 1478852"/>
                <a:gd name="connsiteY11" fmla="*/ 5012267 h 6197600"/>
                <a:gd name="connsiteX12" fmla="*/ 857962 w 1478852"/>
                <a:gd name="connsiteY12" fmla="*/ 5226755 h 6197600"/>
                <a:gd name="connsiteX13" fmla="*/ 609607 w 1478852"/>
                <a:gd name="connsiteY13" fmla="*/ 5655733 h 6197600"/>
                <a:gd name="connsiteX14" fmla="*/ 609607 w 1478852"/>
                <a:gd name="connsiteY14" fmla="*/ 6197600 h 6197600"/>
                <a:gd name="connsiteX0" fmla="*/ 11291 w 1478847"/>
                <a:gd name="connsiteY0" fmla="*/ 0 h 6197600"/>
                <a:gd name="connsiteX1" fmla="*/ 1478846 w 1478847"/>
                <a:gd name="connsiteY1" fmla="*/ 666044 h 6197600"/>
                <a:gd name="connsiteX2" fmla="*/ 22580 w 1478847"/>
                <a:gd name="connsiteY2" fmla="*/ 1038578 h 6197600"/>
                <a:gd name="connsiteX3" fmla="*/ 1467558 w 1478847"/>
                <a:gd name="connsiteY3" fmla="*/ 1648178 h 6197600"/>
                <a:gd name="connsiteX4" fmla="*/ 2 w 1478847"/>
                <a:gd name="connsiteY4" fmla="*/ 2280355 h 6197600"/>
                <a:gd name="connsiteX5" fmla="*/ 1456268 w 1478847"/>
                <a:gd name="connsiteY5" fmla="*/ 2675467 h 6197600"/>
                <a:gd name="connsiteX6" fmla="*/ 11291 w 1478847"/>
                <a:gd name="connsiteY6" fmla="*/ 3014133 h 6197600"/>
                <a:gd name="connsiteX7" fmla="*/ 1467557 w 1478847"/>
                <a:gd name="connsiteY7" fmla="*/ 3420533 h 6197600"/>
                <a:gd name="connsiteX8" fmla="*/ 11291 w 1478847"/>
                <a:gd name="connsiteY8" fmla="*/ 3702755 h 6197600"/>
                <a:gd name="connsiteX9" fmla="*/ 1444980 w 1478847"/>
                <a:gd name="connsiteY9" fmla="*/ 4165600 h 6197600"/>
                <a:gd name="connsiteX10" fmla="*/ 11291 w 1478847"/>
                <a:gd name="connsiteY10" fmla="*/ 4436533 h 6197600"/>
                <a:gd name="connsiteX11" fmla="*/ 1433691 w 1478847"/>
                <a:gd name="connsiteY11" fmla="*/ 5012267 h 6197600"/>
                <a:gd name="connsiteX12" fmla="*/ 857957 w 1478847"/>
                <a:gd name="connsiteY12" fmla="*/ 5226755 h 6197600"/>
                <a:gd name="connsiteX13" fmla="*/ 609602 w 1478847"/>
                <a:gd name="connsiteY13" fmla="*/ 5655733 h 6197600"/>
                <a:gd name="connsiteX14" fmla="*/ 609602 w 1478847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56275 w 1467564"/>
                <a:gd name="connsiteY3" fmla="*/ 1648178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4289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44986 w 1456274"/>
                <a:gd name="connsiteY3" fmla="*/ 1535289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33697 w 1456274"/>
                <a:gd name="connsiteY3" fmla="*/ 1343377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56267 w 1467556"/>
                <a:gd name="connsiteY5" fmla="*/ 2675467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702755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815644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90134"/>
                <a:gd name="connsiteY0" fmla="*/ 0 h 6197600"/>
                <a:gd name="connsiteX1" fmla="*/ 1444979 w 1490134"/>
                <a:gd name="connsiteY1" fmla="*/ 417690 h 6197600"/>
                <a:gd name="connsiteX2" fmla="*/ 22579 w 1490134"/>
                <a:gd name="connsiteY2" fmla="*/ 869244 h 6197600"/>
                <a:gd name="connsiteX3" fmla="*/ 1444979 w 1490134"/>
                <a:gd name="connsiteY3" fmla="*/ 1343377 h 6197600"/>
                <a:gd name="connsiteX4" fmla="*/ 1 w 1490134"/>
                <a:gd name="connsiteY4" fmla="*/ 1896532 h 6197600"/>
                <a:gd name="connsiteX5" fmla="*/ 1433690 w 1490134"/>
                <a:gd name="connsiteY5" fmla="*/ 2393244 h 6197600"/>
                <a:gd name="connsiteX6" fmla="*/ 22579 w 1490134"/>
                <a:gd name="connsiteY6" fmla="*/ 2935111 h 6197600"/>
                <a:gd name="connsiteX7" fmla="*/ 1467556 w 1490134"/>
                <a:gd name="connsiteY7" fmla="*/ 3420533 h 6197600"/>
                <a:gd name="connsiteX8" fmla="*/ 11290 w 1490134"/>
                <a:gd name="connsiteY8" fmla="*/ 3815644 h 6197600"/>
                <a:gd name="connsiteX9" fmla="*/ 1490134 w 1490134"/>
                <a:gd name="connsiteY9" fmla="*/ 4402666 h 6197600"/>
                <a:gd name="connsiteX10" fmla="*/ 11290 w 1490134"/>
                <a:gd name="connsiteY10" fmla="*/ 4436533 h 6197600"/>
                <a:gd name="connsiteX11" fmla="*/ 1433690 w 1490134"/>
                <a:gd name="connsiteY11" fmla="*/ 5012267 h 6197600"/>
                <a:gd name="connsiteX12" fmla="*/ 857956 w 1490134"/>
                <a:gd name="connsiteY12" fmla="*/ 5226755 h 6197600"/>
                <a:gd name="connsiteX13" fmla="*/ 609601 w 1490134"/>
                <a:gd name="connsiteY13" fmla="*/ 5655733 h 6197600"/>
                <a:gd name="connsiteX14" fmla="*/ 609601 w 1490134"/>
                <a:gd name="connsiteY14" fmla="*/ 6197600 h 6197600"/>
                <a:gd name="connsiteX0" fmla="*/ 11339 w 1490184"/>
                <a:gd name="connsiteY0" fmla="*/ 0 h 6197600"/>
                <a:gd name="connsiteX1" fmla="*/ 1445028 w 1490184"/>
                <a:gd name="connsiteY1" fmla="*/ 417690 h 6197600"/>
                <a:gd name="connsiteX2" fmla="*/ 22628 w 1490184"/>
                <a:gd name="connsiteY2" fmla="*/ 869244 h 6197600"/>
                <a:gd name="connsiteX3" fmla="*/ 1445028 w 1490184"/>
                <a:gd name="connsiteY3" fmla="*/ 1343377 h 6197600"/>
                <a:gd name="connsiteX4" fmla="*/ 50 w 1490184"/>
                <a:gd name="connsiteY4" fmla="*/ 1896532 h 6197600"/>
                <a:gd name="connsiteX5" fmla="*/ 1433739 w 1490184"/>
                <a:gd name="connsiteY5" fmla="*/ 2393244 h 6197600"/>
                <a:gd name="connsiteX6" fmla="*/ 22628 w 1490184"/>
                <a:gd name="connsiteY6" fmla="*/ 2935111 h 6197600"/>
                <a:gd name="connsiteX7" fmla="*/ 1467605 w 1490184"/>
                <a:gd name="connsiteY7" fmla="*/ 3420533 h 6197600"/>
                <a:gd name="connsiteX8" fmla="*/ 11339 w 1490184"/>
                <a:gd name="connsiteY8" fmla="*/ 3815644 h 6197600"/>
                <a:gd name="connsiteX9" fmla="*/ 1490183 w 1490184"/>
                <a:gd name="connsiteY9" fmla="*/ 4402666 h 6197600"/>
                <a:gd name="connsiteX10" fmla="*/ 50 w 1490184"/>
                <a:gd name="connsiteY10" fmla="*/ 4718755 h 6197600"/>
                <a:gd name="connsiteX11" fmla="*/ 1433739 w 1490184"/>
                <a:gd name="connsiteY11" fmla="*/ 5012267 h 6197600"/>
                <a:gd name="connsiteX12" fmla="*/ 858005 w 1490184"/>
                <a:gd name="connsiteY12" fmla="*/ 5226755 h 6197600"/>
                <a:gd name="connsiteX13" fmla="*/ 609650 w 1490184"/>
                <a:gd name="connsiteY13" fmla="*/ 5655733 h 6197600"/>
                <a:gd name="connsiteX14" fmla="*/ 609650 w 1490184"/>
                <a:gd name="connsiteY14" fmla="*/ 6197600 h 6197600"/>
                <a:gd name="connsiteX0" fmla="*/ 11291 w 1522167"/>
                <a:gd name="connsiteY0" fmla="*/ 0 h 6197600"/>
                <a:gd name="connsiteX1" fmla="*/ 1444980 w 1522167"/>
                <a:gd name="connsiteY1" fmla="*/ 417690 h 6197600"/>
                <a:gd name="connsiteX2" fmla="*/ 22580 w 1522167"/>
                <a:gd name="connsiteY2" fmla="*/ 869244 h 6197600"/>
                <a:gd name="connsiteX3" fmla="*/ 1444980 w 1522167"/>
                <a:gd name="connsiteY3" fmla="*/ 1343377 h 6197600"/>
                <a:gd name="connsiteX4" fmla="*/ 2 w 1522167"/>
                <a:gd name="connsiteY4" fmla="*/ 1896532 h 6197600"/>
                <a:gd name="connsiteX5" fmla="*/ 1433691 w 1522167"/>
                <a:gd name="connsiteY5" fmla="*/ 2393244 h 6197600"/>
                <a:gd name="connsiteX6" fmla="*/ 22580 w 1522167"/>
                <a:gd name="connsiteY6" fmla="*/ 2935111 h 6197600"/>
                <a:gd name="connsiteX7" fmla="*/ 1467557 w 1522167"/>
                <a:gd name="connsiteY7" fmla="*/ 3420533 h 6197600"/>
                <a:gd name="connsiteX8" fmla="*/ 11291 w 1522167"/>
                <a:gd name="connsiteY8" fmla="*/ 3815644 h 6197600"/>
                <a:gd name="connsiteX9" fmla="*/ 1490135 w 1522167"/>
                <a:gd name="connsiteY9" fmla="*/ 4402666 h 6197600"/>
                <a:gd name="connsiteX10" fmla="*/ 2 w 1522167"/>
                <a:gd name="connsiteY10" fmla="*/ 4718755 h 6197600"/>
                <a:gd name="connsiteX11" fmla="*/ 1501424 w 1522167"/>
                <a:gd name="connsiteY11" fmla="*/ 5249334 h 6197600"/>
                <a:gd name="connsiteX12" fmla="*/ 857957 w 1522167"/>
                <a:gd name="connsiteY12" fmla="*/ 5226755 h 6197600"/>
                <a:gd name="connsiteX13" fmla="*/ 609602 w 1522167"/>
                <a:gd name="connsiteY13" fmla="*/ 5655733 h 6197600"/>
                <a:gd name="connsiteX14" fmla="*/ 609602 w 1522167"/>
                <a:gd name="connsiteY14" fmla="*/ 6197600 h 6197600"/>
                <a:gd name="connsiteX0" fmla="*/ 11291 w 1500130"/>
                <a:gd name="connsiteY0" fmla="*/ 0 h 6197600"/>
                <a:gd name="connsiteX1" fmla="*/ 1444980 w 1500130"/>
                <a:gd name="connsiteY1" fmla="*/ 417690 h 6197600"/>
                <a:gd name="connsiteX2" fmla="*/ 22580 w 1500130"/>
                <a:gd name="connsiteY2" fmla="*/ 869244 h 6197600"/>
                <a:gd name="connsiteX3" fmla="*/ 1444980 w 1500130"/>
                <a:gd name="connsiteY3" fmla="*/ 1343377 h 6197600"/>
                <a:gd name="connsiteX4" fmla="*/ 2 w 1500130"/>
                <a:gd name="connsiteY4" fmla="*/ 1896532 h 6197600"/>
                <a:gd name="connsiteX5" fmla="*/ 1433691 w 1500130"/>
                <a:gd name="connsiteY5" fmla="*/ 2393244 h 6197600"/>
                <a:gd name="connsiteX6" fmla="*/ 22580 w 1500130"/>
                <a:gd name="connsiteY6" fmla="*/ 2935111 h 6197600"/>
                <a:gd name="connsiteX7" fmla="*/ 1467557 w 1500130"/>
                <a:gd name="connsiteY7" fmla="*/ 3420533 h 6197600"/>
                <a:gd name="connsiteX8" fmla="*/ 11291 w 1500130"/>
                <a:gd name="connsiteY8" fmla="*/ 3815644 h 6197600"/>
                <a:gd name="connsiteX9" fmla="*/ 1490135 w 1500130"/>
                <a:gd name="connsiteY9" fmla="*/ 4402666 h 6197600"/>
                <a:gd name="connsiteX10" fmla="*/ 2 w 1500130"/>
                <a:gd name="connsiteY10" fmla="*/ 4718755 h 6197600"/>
                <a:gd name="connsiteX11" fmla="*/ 1478847 w 1500130"/>
                <a:gd name="connsiteY11" fmla="*/ 5204178 h 6197600"/>
                <a:gd name="connsiteX12" fmla="*/ 857957 w 1500130"/>
                <a:gd name="connsiteY12" fmla="*/ 5226755 h 6197600"/>
                <a:gd name="connsiteX13" fmla="*/ 609602 w 1500130"/>
                <a:gd name="connsiteY13" fmla="*/ 5655733 h 6197600"/>
                <a:gd name="connsiteX14" fmla="*/ 609602 w 1500130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57987 w 1490166"/>
                <a:gd name="connsiteY12" fmla="*/ 52267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0 w 1490165"/>
                <a:gd name="connsiteY0" fmla="*/ 0 h 6197600"/>
                <a:gd name="connsiteX1" fmla="*/ 1445009 w 1490165"/>
                <a:gd name="connsiteY1" fmla="*/ 417690 h 6197600"/>
                <a:gd name="connsiteX2" fmla="*/ 22609 w 1490165"/>
                <a:gd name="connsiteY2" fmla="*/ 869244 h 6197600"/>
                <a:gd name="connsiteX3" fmla="*/ 1445009 w 1490165"/>
                <a:gd name="connsiteY3" fmla="*/ 1343377 h 6197600"/>
                <a:gd name="connsiteX4" fmla="*/ 31 w 1490165"/>
                <a:gd name="connsiteY4" fmla="*/ 1896532 h 6197600"/>
                <a:gd name="connsiteX5" fmla="*/ 1433720 w 1490165"/>
                <a:gd name="connsiteY5" fmla="*/ 2393244 h 6197600"/>
                <a:gd name="connsiteX6" fmla="*/ 22609 w 1490165"/>
                <a:gd name="connsiteY6" fmla="*/ 2935111 h 6197600"/>
                <a:gd name="connsiteX7" fmla="*/ 1467586 w 1490165"/>
                <a:gd name="connsiteY7" fmla="*/ 3420533 h 6197600"/>
                <a:gd name="connsiteX8" fmla="*/ 11320 w 1490165"/>
                <a:gd name="connsiteY8" fmla="*/ 3815644 h 6197600"/>
                <a:gd name="connsiteX9" fmla="*/ 1490164 w 1490165"/>
                <a:gd name="connsiteY9" fmla="*/ 4402666 h 6197600"/>
                <a:gd name="connsiteX10" fmla="*/ 31 w 1490165"/>
                <a:gd name="connsiteY10" fmla="*/ 4718755 h 6197600"/>
                <a:gd name="connsiteX11" fmla="*/ 1445009 w 1490165"/>
                <a:gd name="connsiteY11" fmla="*/ 5192890 h 6197600"/>
                <a:gd name="connsiteX12" fmla="*/ 857986 w 1490165"/>
                <a:gd name="connsiteY12" fmla="*/ 5226755 h 6197600"/>
                <a:gd name="connsiteX13" fmla="*/ 609631 w 1490165"/>
                <a:gd name="connsiteY13" fmla="*/ 5655733 h 6197600"/>
                <a:gd name="connsiteX14" fmla="*/ 609631 w 1490165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54788 w 1490166"/>
                <a:gd name="connsiteY13" fmla="*/ 5870222 h 6197600"/>
                <a:gd name="connsiteX14" fmla="*/ 609632 w 1490166"/>
                <a:gd name="connsiteY14" fmla="*/ 6197600 h 6197600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54788 w 1490166"/>
                <a:gd name="connsiteY13" fmla="*/ 5870222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54788 w 1490166"/>
                <a:gd name="connsiteY13" fmla="*/ 5791199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982164 w 1490166"/>
                <a:gd name="connsiteY12" fmla="*/ 5486399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32 w 1490166"/>
                <a:gd name="connsiteY4" fmla="*/ 1896532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806221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32 w 1490166"/>
                <a:gd name="connsiteY6" fmla="*/ 2777067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292 w 1477165"/>
                <a:gd name="connsiteY0" fmla="*/ 0 h 6705601"/>
                <a:gd name="connsiteX1" fmla="*/ 1444981 w 1477165"/>
                <a:gd name="connsiteY1" fmla="*/ 417690 h 6705601"/>
                <a:gd name="connsiteX2" fmla="*/ 22581 w 1477165"/>
                <a:gd name="connsiteY2" fmla="*/ 869244 h 6705601"/>
                <a:gd name="connsiteX3" fmla="*/ 1444981 w 1477165"/>
                <a:gd name="connsiteY3" fmla="*/ 1343377 h 6705601"/>
                <a:gd name="connsiteX4" fmla="*/ 11292 w 1477165"/>
                <a:gd name="connsiteY4" fmla="*/ 1783643 h 6705601"/>
                <a:gd name="connsiteX5" fmla="*/ 1456269 w 1477165"/>
                <a:gd name="connsiteY5" fmla="*/ 2291644 h 6705601"/>
                <a:gd name="connsiteX6" fmla="*/ 3 w 1477165"/>
                <a:gd name="connsiteY6" fmla="*/ 2777067 h 6705601"/>
                <a:gd name="connsiteX7" fmla="*/ 1444980 w 1477165"/>
                <a:gd name="connsiteY7" fmla="*/ 3262489 h 6705601"/>
                <a:gd name="connsiteX8" fmla="*/ 11292 w 1477165"/>
                <a:gd name="connsiteY8" fmla="*/ 3815644 h 6705601"/>
                <a:gd name="connsiteX9" fmla="*/ 1456270 w 1477165"/>
                <a:gd name="connsiteY9" fmla="*/ 4233332 h 6705601"/>
                <a:gd name="connsiteX10" fmla="*/ 3 w 1477165"/>
                <a:gd name="connsiteY10" fmla="*/ 4718755 h 6705601"/>
                <a:gd name="connsiteX11" fmla="*/ 1444981 w 1477165"/>
                <a:gd name="connsiteY11" fmla="*/ 5192890 h 6705601"/>
                <a:gd name="connsiteX12" fmla="*/ 982135 w 1477165"/>
                <a:gd name="connsiteY12" fmla="*/ 5486399 h 6705601"/>
                <a:gd name="connsiteX13" fmla="*/ 733782 w 1477165"/>
                <a:gd name="connsiteY13" fmla="*/ 5813777 h 6705601"/>
                <a:gd name="connsiteX14" fmla="*/ 688625 w 1477165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718755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639733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66371" h="6649157">
                  <a:moveTo>
                    <a:pt x="22586" y="0"/>
                  </a:moveTo>
                  <a:cubicBezTo>
                    <a:pt x="812807" y="115711"/>
                    <a:pt x="1444986" y="225779"/>
                    <a:pt x="1444986" y="361246"/>
                  </a:cubicBezTo>
                  <a:cubicBezTo>
                    <a:pt x="1444986" y="496713"/>
                    <a:pt x="22586" y="658519"/>
                    <a:pt x="22586" y="812800"/>
                  </a:cubicBezTo>
                  <a:cubicBezTo>
                    <a:pt x="22586" y="967081"/>
                    <a:pt x="1446868" y="1115718"/>
                    <a:pt x="1444986" y="1286933"/>
                  </a:cubicBezTo>
                  <a:cubicBezTo>
                    <a:pt x="1443105" y="1458148"/>
                    <a:pt x="9416" y="1569155"/>
                    <a:pt x="11297" y="1727199"/>
                  </a:cubicBezTo>
                  <a:cubicBezTo>
                    <a:pt x="13178" y="1885243"/>
                    <a:pt x="1454393" y="2112904"/>
                    <a:pt x="1456274" y="2235200"/>
                  </a:cubicBezTo>
                  <a:cubicBezTo>
                    <a:pt x="1458156" y="2357496"/>
                    <a:pt x="1889" y="2558816"/>
                    <a:pt x="8" y="2720623"/>
                  </a:cubicBezTo>
                  <a:cubicBezTo>
                    <a:pt x="-1873" y="2882430"/>
                    <a:pt x="1443104" y="3032949"/>
                    <a:pt x="1444985" y="3206045"/>
                  </a:cubicBezTo>
                  <a:cubicBezTo>
                    <a:pt x="1446866" y="3379141"/>
                    <a:pt x="9415" y="3597393"/>
                    <a:pt x="11297" y="3759200"/>
                  </a:cubicBezTo>
                  <a:cubicBezTo>
                    <a:pt x="13179" y="3921007"/>
                    <a:pt x="1458156" y="4039540"/>
                    <a:pt x="1456275" y="4176888"/>
                  </a:cubicBezTo>
                  <a:cubicBezTo>
                    <a:pt x="1454394" y="4314236"/>
                    <a:pt x="3771" y="4440296"/>
                    <a:pt x="8" y="4583289"/>
                  </a:cubicBezTo>
                  <a:cubicBezTo>
                    <a:pt x="-3755" y="4726282"/>
                    <a:pt x="1270008" y="4893735"/>
                    <a:pt x="1433697" y="5034846"/>
                  </a:cubicBezTo>
                  <a:cubicBezTo>
                    <a:pt x="1597386" y="5175957"/>
                    <a:pt x="1098792" y="5309541"/>
                    <a:pt x="982140" y="5429955"/>
                  </a:cubicBezTo>
                  <a:cubicBezTo>
                    <a:pt x="865488" y="5550369"/>
                    <a:pt x="782705" y="5554133"/>
                    <a:pt x="733787" y="5757333"/>
                  </a:cubicBezTo>
                  <a:cubicBezTo>
                    <a:pt x="684869" y="5960533"/>
                    <a:pt x="667933" y="6459127"/>
                    <a:pt x="688630" y="6649157"/>
                  </a:cubicBezTo>
                </a:path>
              </a:pathLst>
            </a:cu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71" name="テキスト ボックス 170"/>
            <p:cNvSpPr txBox="1"/>
            <p:nvPr/>
          </p:nvSpPr>
          <p:spPr>
            <a:xfrm>
              <a:off x="4729140" y="2079723"/>
              <a:ext cx="517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7</a:t>
              </a:r>
              <a:endParaRPr kumimoji="1" lang="ja-JP" altLang="en-US" dirty="0"/>
            </a:p>
          </p:txBody>
        </p:sp>
      </p:grpSp>
      <p:sp>
        <p:nvSpPr>
          <p:cNvPr id="172" name="正方形/長方形 171"/>
          <p:cNvSpPr/>
          <p:nvPr/>
        </p:nvSpPr>
        <p:spPr>
          <a:xfrm>
            <a:off x="9433367" y="6124361"/>
            <a:ext cx="2476982" cy="461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正方形/長方形 172"/>
          <p:cNvSpPr/>
          <p:nvPr/>
        </p:nvSpPr>
        <p:spPr>
          <a:xfrm>
            <a:off x="8064012" y="5074352"/>
            <a:ext cx="481261" cy="514668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" name="タイトル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00150"/>
          </a:xfrm>
        </p:spPr>
        <p:txBody>
          <a:bodyPr/>
          <a:lstStyle/>
          <a:p>
            <a:pPr algn="ctr"/>
            <a:r>
              <a:rPr kumimoji="1" lang="en-US" altLang="ja-JP" dirty="0" smtClean="0"/>
              <a:t>An example of partial sums</a:t>
            </a:r>
            <a:endParaRPr kumimoji="1" lang="ja-JP" altLang="en-US" dirty="0"/>
          </a:p>
        </p:txBody>
      </p:sp>
      <p:sp>
        <p:nvSpPr>
          <p:cNvPr id="175" name="テキスト ボックス 174"/>
          <p:cNvSpPr txBox="1"/>
          <p:nvPr/>
        </p:nvSpPr>
        <p:spPr>
          <a:xfrm>
            <a:off x="605623" y="5862751"/>
            <a:ext cx="4311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 smtClean="0"/>
              <a:t>Register cache</a:t>
            </a:r>
            <a:endParaRPr kumimoji="1" lang="ja-JP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テキスト ボックス 175"/>
              <p:cNvSpPr txBox="1"/>
              <p:nvPr/>
            </p:nvSpPr>
            <p:spPr>
              <a:xfrm>
                <a:off x="6619468" y="5848327"/>
                <a:ext cx="23596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kumimoji="1" lang="en-US" altLang="ja-JP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kumimoji="1" lang="ja-JP" altLang="en-US" sz="2800" dirty="0" smtClean="0"/>
                  <a:t> </a:t>
                </a:r>
                <a:r>
                  <a:rPr kumimoji="1" lang="en-US" altLang="ja-JP" sz="2800" dirty="0" smtClean="0"/>
                  <a:t>filter</a:t>
                </a:r>
                <a:endParaRPr kumimoji="1" lang="ja-JP" altLang="en-US" sz="2800" dirty="0"/>
              </a:p>
            </p:txBody>
          </p:sp>
        </mc:Choice>
        <mc:Fallback xmlns="">
          <p:sp>
            <p:nvSpPr>
              <p:cNvPr id="176" name="テキスト ボックス 1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9468" y="5848327"/>
                <a:ext cx="2359656" cy="523220"/>
              </a:xfrm>
              <a:prstGeom prst="rect">
                <a:avLst/>
              </a:prstGeom>
              <a:blipFill>
                <a:blip r:embed="rId57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1" name="テキスト ボックス 130"/>
          <p:cNvSpPr txBox="1"/>
          <p:nvPr/>
        </p:nvSpPr>
        <p:spPr>
          <a:xfrm>
            <a:off x="715568" y="1389464"/>
            <a:ext cx="4803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8 threads in a single warp</a:t>
            </a:r>
            <a:endParaRPr kumimoji="1" lang="ja-JP" altLang="en-US" sz="2400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9EAFA-5179-9743-9A1F-E727A51B7B8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8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楕円 15"/>
          <p:cNvSpPr/>
          <p:nvPr/>
        </p:nvSpPr>
        <p:spPr>
          <a:xfrm>
            <a:off x="617348" y="2998650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" name="楕円 16"/>
          <p:cNvSpPr/>
          <p:nvPr/>
        </p:nvSpPr>
        <p:spPr>
          <a:xfrm>
            <a:off x="617348" y="3677535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楕円 17"/>
          <p:cNvSpPr/>
          <p:nvPr/>
        </p:nvSpPr>
        <p:spPr>
          <a:xfrm>
            <a:off x="617348" y="4397766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416"/>
              <p:cNvSpPr txBox="1"/>
              <p:nvPr/>
            </p:nvSpPr>
            <p:spPr>
              <a:xfrm>
                <a:off x="663068" y="3009424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36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068" y="3009424"/>
                <a:ext cx="314317" cy="307777"/>
              </a:xfrm>
              <a:prstGeom prst="rect">
                <a:avLst/>
              </a:prstGeom>
              <a:blipFill>
                <a:blip r:embed="rId3"/>
                <a:stretch>
                  <a:fillRect l="-11765" r="-9804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416"/>
              <p:cNvSpPr txBox="1"/>
              <p:nvPr/>
            </p:nvSpPr>
            <p:spPr>
              <a:xfrm>
                <a:off x="663068" y="3677535"/>
                <a:ext cx="30835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37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068" y="3677535"/>
                <a:ext cx="308354" cy="307777"/>
              </a:xfrm>
              <a:prstGeom prst="rect">
                <a:avLst/>
              </a:prstGeom>
              <a:blipFill>
                <a:blip r:embed="rId4"/>
                <a:stretch>
                  <a:fillRect l="-12000" r="-10000" b="-1372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416"/>
              <p:cNvSpPr txBox="1"/>
              <p:nvPr/>
            </p:nvSpPr>
            <p:spPr>
              <a:xfrm>
                <a:off x="663068" y="4397766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38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068" y="4397766"/>
                <a:ext cx="314317" cy="307777"/>
              </a:xfrm>
              <a:prstGeom prst="rect">
                <a:avLst/>
              </a:prstGeom>
              <a:blipFill>
                <a:blip r:embed="rId5"/>
                <a:stretch>
                  <a:fillRect l="-11765" r="-9804" b="-156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楕円 38"/>
          <p:cNvSpPr/>
          <p:nvPr/>
        </p:nvSpPr>
        <p:spPr>
          <a:xfrm>
            <a:off x="1194491" y="2998650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0" name="楕円 39"/>
          <p:cNvSpPr/>
          <p:nvPr/>
        </p:nvSpPr>
        <p:spPr>
          <a:xfrm>
            <a:off x="1194491" y="3677535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楕円 40"/>
          <p:cNvSpPr/>
          <p:nvPr/>
        </p:nvSpPr>
        <p:spPr>
          <a:xfrm>
            <a:off x="1194491" y="4397766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6"/>
              <p:cNvSpPr txBox="1"/>
              <p:nvPr/>
            </p:nvSpPr>
            <p:spPr>
              <a:xfrm>
                <a:off x="1240211" y="3009424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42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211" y="3009424"/>
                <a:ext cx="314317" cy="307777"/>
              </a:xfrm>
              <a:prstGeom prst="rect">
                <a:avLst/>
              </a:prstGeom>
              <a:blipFill>
                <a:blip r:embed="rId6"/>
                <a:stretch>
                  <a:fillRect l="-9615" r="-9615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テキスト ボックス 416"/>
              <p:cNvSpPr txBox="1"/>
              <p:nvPr/>
            </p:nvSpPr>
            <p:spPr>
              <a:xfrm>
                <a:off x="1240211" y="3677535"/>
                <a:ext cx="30835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43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211" y="3677535"/>
                <a:ext cx="308354" cy="307777"/>
              </a:xfrm>
              <a:prstGeom prst="rect">
                <a:avLst/>
              </a:prstGeom>
              <a:blipFill>
                <a:blip r:embed="rId7"/>
                <a:stretch>
                  <a:fillRect l="-9804" r="-7843" b="-1372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416"/>
              <p:cNvSpPr txBox="1"/>
              <p:nvPr/>
            </p:nvSpPr>
            <p:spPr>
              <a:xfrm>
                <a:off x="1240211" y="4397766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44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211" y="4397766"/>
                <a:ext cx="314317" cy="307777"/>
              </a:xfrm>
              <a:prstGeom prst="rect">
                <a:avLst/>
              </a:prstGeom>
              <a:blipFill>
                <a:blip r:embed="rId8"/>
                <a:stretch>
                  <a:fillRect l="-9615" r="-9615" b="-156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楕円 44"/>
          <p:cNvSpPr/>
          <p:nvPr/>
        </p:nvSpPr>
        <p:spPr>
          <a:xfrm>
            <a:off x="1767683" y="2986387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6" name="楕円 45"/>
          <p:cNvSpPr/>
          <p:nvPr/>
        </p:nvSpPr>
        <p:spPr>
          <a:xfrm>
            <a:off x="1767683" y="3665272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楕円 46"/>
          <p:cNvSpPr/>
          <p:nvPr/>
        </p:nvSpPr>
        <p:spPr>
          <a:xfrm>
            <a:off x="1767683" y="4385503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テキスト ボックス 416"/>
              <p:cNvSpPr txBox="1"/>
              <p:nvPr/>
            </p:nvSpPr>
            <p:spPr>
              <a:xfrm>
                <a:off x="1813403" y="2997161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48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403" y="2997161"/>
                <a:ext cx="314317" cy="307777"/>
              </a:xfrm>
              <a:prstGeom prst="rect">
                <a:avLst/>
              </a:prstGeom>
              <a:blipFill>
                <a:blip r:embed="rId9"/>
                <a:stretch>
                  <a:fillRect l="-9615" r="-9615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テキスト ボックス 416"/>
              <p:cNvSpPr txBox="1"/>
              <p:nvPr/>
            </p:nvSpPr>
            <p:spPr>
              <a:xfrm>
                <a:off x="1813403" y="3665272"/>
                <a:ext cx="30835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49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403" y="3665272"/>
                <a:ext cx="308354" cy="307777"/>
              </a:xfrm>
              <a:prstGeom prst="rect">
                <a:avLst/>
              </a:prstGeom>
              <a:blipFill>
                <a:blip r:embed="rId10"/>
                <a:stretch>
                  <a:fillRect l="-9804" r="-7843" b="-1372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テキスト ボックス 416"/>
              <p:cNvSpPr txBox="1"/>
              <p:nvPr/>
            </p:nvSpPr>
            <p:spPr>
              <a:xfrm>
                <a:off x="1813403" y="4385503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50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403" y="4385503"/>
                <a:ext cx="314317" cy="307777"/>
              </a:xfrm>
              <a:prstGeom prst="rect">
                <a:avLst/>
              </a:prstGeom>
              <a:blipFill>
                <a:blip r:embed="rId11"/>
                <a:stretch>
                  <a:fillRect l="-9615" r="-9615" b="-156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楕円 50"/>
          <p:cNvSpPr/>
          <p:nvPr/>
        </p:nvSpPr>
        <p:spPr>
          <a:xfrm>
            <a:off x="2356115" y="2986387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2" name="楕円 51"/>
          <p:cNvSpPr/>
          <p:nvPr/>
        </p:nvSpPr>
        <p:spPr>
          <a:xfrm>
            <a:off x="2356115" y="3665272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楕円 52"/>
          <p:cNvSpPr/>
          <p:nvPr/>
        </p:nvSpPr>
        <p:spPr>
          <a:xfrm>
            <a:off x="2356115" y="4385503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テキスト ボックス 416"/>
              <p:cNvSpPr txBox="1"/>
              <p:nvPr/>
            </p:nvSpPr>
            <p:spPr>
              <a:xfrm>
                <a:off x="2401835" y="2997161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54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1835" y="2997161"/>
                <a:ext cx="314317" cy="307777"/>
              </a:xfrm>
              <a:prstGeom prst="rect">
                <a:avLst/>
              </a:prstGeom>
              <a:blipFill>
                <a:blip r:embed="rId12"/>
                <a:stretch>
                  <a:fillRect l="-9615" r="-9615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テキスト ボックス 416"/>
              <p:cNvSpPr txBox="1"/>
              <p:nvPr/>
            </p:nvSpPr>
            <p:spPr>
              <a:xfrm>
                <a:off x="2401835" y="3665272"/>
                <a:ext cx="30835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55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1835" y="3665272"/>
                <a:ext cx="308354" cy="307777"/>
              </a:xfrm>
              <a:prstGeom prst="rect">
                <a:avLst/>
              </a:prstGeom>
              <a:blipFill>
                <a:blip r:embed="rId13"/>
                <a:stretch>
                  <a:fillRect l="-9804" r="-7843" b="-1372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テキスト ボックス 416"/>
              <p:cNvSpPr txBox="1"/>
              <p:nvPr/>
            </p:nvSpPr>
            <p:spPr>
              <a:xfrm>
                <a:off x="2401835" y="4385503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56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1835" y="4385503"/>
                <a:ext cx="314317" cy="307777"/>
              </a:xfrm>
              <a:prstGeom prst="rect">
                <a:avLst/>
              </a:prstGeom>
              <a:blipFill>
                <a:blip r:embed="rId14"/>
                <a:stretch>
                  <a:fillRect l="-9615" r="-9615" b="-156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グループ化 7"/>
          <p:cNvGrpSpPr/>
          <p:nvPr/>
        </p:nvGrpSpPr>
        <p:grpSpPr>
          <a:xfrm>
            <a:off x="7078830" y="4152667"/>
            <a:ext cx="1410147" cy="1313158"/>
            <a:chOff x="9264230" y="73882"/>
            <a:chExt cx="1918250" cy="1890593"/>
          </a:xfrm>
        </p:grpSpPr>
        <p:sp>
          <p:nvSpPr>
            <p:cNvPr id="58" name="楕円 57"/>
            <p:cNvSpPr/>
            <p:nvPr/>
          </p:nvSpPr>
          <p:spPr>
            <a:xfrm>
              <a:off x="9264230" y="86145"/>
              <a:ext cx="411480" cy="41148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 dirty="0"/>
            </a:p>
          </p:txBody>
        </p:sp>
        <p:sp>
          <p:nvSpPr>
            <p:cNvPr id="59" name="楕円 58"/>
            <p:cNvSpPr/>
            <p:nvPr/>
          </p:nvSpPr>
          <p:spPr>
            <a:xfrm>
              <a:off x="9264230" y="821475"/>
              <a:ext cx="411480" cy="41148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60" name="楕円 59"/>
            <p:cNvSpPr/>
            <p:nvPr/>
          </p:nvSpPr>
          <p:spPr>
            <a:xfrm>
              <a:off x="9264230" y="1552995"/>
              <a:ext cx="411480" cy="41148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テキスト ボックス 416"/>
                <p:cNvSpPr txBox="1"/>
                <p:nvPr/>
              </p:nvSpPr>
              <p:spPr>
                <a:xfrm>
                  <a:off x="9309949" y="96918"/>
                  <a:ext cx="439969" cy="37320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00</m:t>
                            </m:r>
                          </m:sub>
                        </m:sSub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61" name="テキスト ボックス 4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09949" y="96918"/>
                  <a:ext cx="439969" cy="373206"/>
                </a:xfrm>
                <a:prstGeom prst="rect">
                  <a:avLst/>
                </a:prstGeom>
                <a:blipFill>
                  <a:blip r:embed="rId15"/>
                  <a:stretch>
                    <a:fillRect l="-29630" t="-4762" r="-9259" b="-4523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テキスト ボックス 416"/>
                <p:cNvSpPr txBox="1"/>
                <p:nvPr/>
              </p:nvSpPr>
              <p:spPr>
                <a:xfrm>
                  <a:off x="9309949" y="821476"/>
                  <a:ext cx="431231" cy="37320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>
                  <a:defPPr>
                    <a:defRPr lang="en-US"/>
                  </a:defPPr>
                  <a:lvl1pPr>
                    <a:defRPr sz="2000" i="1">
                      <a:latin typeface="Cambria Math" panose="02040503050406030204" pitchFamily="18" charset="0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80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ja-JP" sz="1800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oMath>
                    </m:oMathPara>
                  </a14:m>
                  <a:endParaRPr lang="ja-JP" altLang="en-US" sz="1800" dirty="0"/>
                </a:p>
              </p:txBody>
            </p:sp>
          </mc:Choice>
          <mc:Fallback xmlns="">
            <p:sp>
              <p:nvSpPr>
                <p:cNvPr id="62" name="テキスト ボックス 4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09949" y="821476"/>
                  <a:ext cx="431231" cy="373206"/>
                </a:xfrm>
                <a:prstGeom prst="rect">
                  <a:avLst/>
                </a:prstGeom>
                <a:blipFill>
                  <a:blip r:embed="rId16"/>
                  <a:stretch>
                    <a:fillRect l="-30769" r="-11538" b="-4418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テキスト ボックス 416"/>
                <p:cNvSpPr txBox="1"/>
                <p:nvPr/>
              </p:nvSpPr>
              <p:spPr>
                <a:xfrm>
                  <a:off x="9309949" y="1552994"/>
                  <a:ext cx="437946" cy="37320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20</m:t>
                            </m:r>
                          </m:sub>
                        </m:sSub>
                      </m:oMath>
                    </m:oMathPara>
                  </a14:m>
                  <a:endParaRPr lang="ja-JP" altLang="en-US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3" name="テキスト ボックス 4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09949" y="1552994"/>
                  <a:ext cx="437946" cy="373206"/>
                </a:xfrm>
                <a:prstGeom prst="rect">
                  <a:avLst/>
                </a:prstGeom>
                <a:blipFill>
                  <a:blip r:embed="rId17"/>
                  <a:stretch>
                    <a:fillRect l="-30189" t="-2381" r="-11321" b="-4761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楕円 63"/>
            <p:cNvSpPr/>
            <p:nvPr/>
          </p:nvSpPr>
          <p:spPr>
            <a:xfrm>
              <a:off x="9988130" y="86145"/>
              <a:ext cx="411480" cy="41148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 dirty="0"/>
            </a:p>
          </p:txBody>
        </p:sp>
        <p:sp>
          <p:nvSpPr>
            <p:cNvPr id="65" name="楕円 64"/>
            <p:cNvSpPr/>
            <p:nvPr/>
          </p:nvSpPr>
          <p:spPr>
            <a:xfrm>
              <a:off x="9988130" y="821475"/>
              <a:ext cx="411480" cy="41148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66" name="楕円 65"/>
            <p:cNvSpPr/>
            <p:nvPr/>
          </p:nvSpPr>
          <p:spPr>
            <a:xfrm>
              <a:off x="9988130" y="1552995"/>
              <a:ext cx="411480" cy="41148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テキスト ボックス 416"/>
                <p:cNvSpPr txBox="1"/>
                <p:nvPr/>
              </p:nvSpPr>
              <p:spPr>
                <a:xfrm>
                  <a:off x="10033850" y="96918"/>
                  <a:ext cx="437946" cy="37320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01</m:t>
                            </m:r>
                          </m:sub>
                        </m:sSub>
                      </m:oMath>
                    </m:oMathPara>
                  </a14:m>
                  <a:endParaRPr lang="ja-JP" altLang="en-US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7" name="テキスト ボックス 4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33850" y="96918"/>
                  <a:ext cx="437946" cy="373206"/>
                </a:xfrm>
                <a:prstGeom prst="rect">
                  <a:avLst/>
                </a:prstGeom>
                <a:blipFill>
                  <a:blip r:embed="rId18"/>
                  <a:stretch>
                    <a:fillRect l="-30189" t="-2381" r="-9434" b="-4761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テキスト ボックス 416"/>
                <p:cNvSpPr txBox="1"/>
                <p:nvPr/>
              </p:nvSpPr>
              <p:spPr>
                <a:xfrm>
                  <a:off x="10033850" y="821476"/>
                  <a:ext cx="431231" cy="37320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</m:oMath>
                    </m:oMathPara>
                  </a14:m>
                  <a:endParaRPr lang="ja-JP" altLang="en-US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8" name="テキスト ボックス 4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33850" y="821476"/>
                  <a:ext cx="431231" cy="373206"/>
                </a:xfrm>
                <a:prstGeom prst="rect">
                  <a:avLst/>
                </a:prstGeom>
                <a:blipFill>
                  <a:blip r:embed="rId19"/>
                  <a:stretch>
                    <a:fillRect l="-30769" r="-9615" b="-4418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テキスト ボックス 416"/>
                <p:cNvSpPr txBox="1"/>
                <p:nvPr/>
              </p:nvSpPr>
              <p:spPr>
                <a:xfrm>
                  <a:off x="10033850" y="1552994"/>
                  <a:ext cx="437946" cy="37320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21</m:t>
                            </m:r>
                          </m:sub>
                        </m:sSub>
                      </m:oMath>
                    </m:oMathPara>
                  </a14:m>
                  <a:endParaRPr lang="ja-JP" altLang="en-US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9" name="テキスト ボックス 4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33850" y="1552994"/>
                  <a:ext cx="437946" cy="373206"/>
                </a:xfrm>
                <a:prstGeom prst="rect">
                  <a:avLst/>
                </a:prstGeom>
                <a:blipFill>
                  <a:blip r:embed="rId20"/>
                  <a:stretch>
                    <a:fillRect l="-30189" t="-2381" r="-9434" b="-4761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0" name="楕円 69"/>
            <p:cNvSpPr/>
            <p:nvPr/>
          </p:nvSpPr>
          <p:spPr>
            <a:xfrm>
              <a:off x="10696790" y="73882"/>
              <a:ext cx="411480" cy="41148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 dirty="0"/>
            </a:p>
          </p:txBody>
        </p:sp>
        <p:sp>
          <p:nvSpPr>
            <p:cNvPr id="71" name="楕円 70"/>
            <p:cNvSpPr/>
            <p:nvPr/>
          </p:nvSpPr>
          <p:spPr>
            <a:xfrm>
              <a:off x="10696790" y="809212"/>
              <a:ext cx="411480" cy="41148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72" name="楕円 71"/>
            <p:cNvSpPr/>
            <p:nvPr/>
          </p:nvSpPr>
          <p:spPr>
            <a:xfrm>
              <a:off x="10696790" y="1540732"/>
              <a:ext cx="411480" cy="41148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テキスト ボックス 416"/>
                <p:cNvSpPr txBox="1"/>
                <p:nvPr/>
              </p:nvSpPr>
              <p:spPr>
                <a:xfrm>
                  <a:off x="10742511" y="84657"/>
                  <a:ext cx="439969" cy="37320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02</m:t>
                            </m:r>
                          </m:sub>
                        </m:sSub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73" name="テキスト ボックス 4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42511" y="84657"/>
                  <a:ext cx="439969" cy="373206"/>
                </a:xfrm>
                <a:prstGeom prst="rect">
                  <a:avLst/>
                </a:prstGeom>
                <a:blipFill>
                  <a:blip r:embed="rId21"/>
                  <a:stretch>
                    <a:fillRect l="-30189" t="-2326" r="-11321" b="-4186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テキスト ボックス 416"/>
                <p:cNvSpPr txBox="1"/>
                <p:nvPr/>
              </p:nvSpPr>
              <p:spPr>
                <a:xfrm>
                  <a:off x="10742511" y="809212"/>
                  <a:ext cx="433253" cy="37320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74" name="テキスト ボックス 4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42511" y="809212"/>
                  <a:ext cx="433253" cy="373206"/>
                </a:xfrm>
                <a:prstGeom prst="rect">
                  <a:avLst/>
                </a:prstGeom>
                <a:blipFill>
                  <a:blip r:embed="rId22"/>
                  <a:stretch>
                    <a:fillRect l="-30769" t="-2381" r="-11538" b="-4523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テキスト ボックス 416"/>
                <p:cNvSpPr txBox="1"/>
                <p:nvPr/>
              </p:nvSpPr>
              <p:spPr>
                <a:xfrm>
                  <a:off x="10742511" y="1540732"/>
                  <a:ext cx="439969" cy="37320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22</m:t>
                            </m:r>
                          </m:sub>
                        </m:sSub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75" name="テキスト ボックス 4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42511" y="1540732"/>
                  <a:ext cx="439969" cy="373206"/>
                </a:xfrm>
                <a:prstGeom prst="rect">
                  <a:avLst/>
                </a:prstGeom>
                <a:blipFill>
                  <a:blip r:embed="rId23"/>
                  <a:stretch>
                    <a:fillRect l="-30189" t="-2326" r="-11321" b="-4186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正方形/長方形 89"/>
              <p:cNvSpPr/>
              <p:nvPr/>
            </p:nvSpPr>
            <p:spPr>
              <a:xfrm>
                <a:off x="9551302" y="6124361"/>
                <a:ext cx="105253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kumimoji="1" lang="en-US" altLang="ja-JP" sz="2400" i="1" dirty="0" smtClean="0">
                    <a:latin typeface="Cambria Math" panose="02040503050406030204" pitchFamily="18" charset="0"/>
                  </a:rPr>
                  <a:t>e</a:t>
                </a:r>
                <a:r>
                  <a:rPr kumimoji="1" lang="en-US" altLang="ja-JP" sz="2400" i="1" dirty="0">
                    <a:latin typeface="Cambria Math" panose="02040503050406030204" pitchFamily="18" charset="0"/>
                  </a:rPr>
                  <a:t> </a:t>
                </a:r>
                <a:endParaRPr kumimoji="1" lang="ja-JP" altLang="en-US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0" name="正方形/長方形 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1302" y="6124361"/>
                <a:ext cx="1052532" cy="461665"/>
              </a:xfrm>
              <a:prstGeom prst="rect">
                <a:avLst/>
              </a:prstGeom>
              <a:blipFill>
                <a:blip r:embed="rId24"/>
                <a:stretch>
                  <a:fillRect t="-10667" r="-1744" b="-30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正方形/長方形 75"/>
              <p:cNvSpPr/>
              <p:nvPr/>
            </p:nvSpPr>
            <p:spPr>
              <a:xfrm>
                <a:off x="9515711" y="1770187"/>
                <a:ext cx="101155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ja-JP" sz="2400" dirty="0" smtClean="0"/>
                  <a:t> </a:t>
                </a:r>
                <a:endParaRPr lang="ja-JP" altLang="en-US" sz="2400" dirty="0"/>
              </a:p>
            </p:txBody>
          </p:sp>
        </mc:Choice>
        <mc:Fallback xmlns="">
          <p:sp>
            <p:nvSpPr>
              <p:cNvPr id="76" name="正方形/長方形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5711" y="1770187"/>
                <a:ext cx="1011559" cy="461665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テキスト ボックス 76"/>
              <p:cNvSpPr txBox="1"/>
              <p:nvPr/>
            </p:nvSpPr>
            <p:spPr>
              <a:xfrm>
                <a:off x="9569821" y="2127423"/>
                <a:ext cx="211955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00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77" name="テキスト ボックス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9821" y="2127423"/>
                <a:ext cx="2119555" cy="369332"/>
              </a:xfrm>
              <a:prstGeom prst="rect">
                <a:avLst/>
              </a:prstGeom>
              <a:blipFill>
                <a:blip r:embed="rId26"/>
                <a:stretch>
                  <a:fillRect l="-2011" r="-1437" b="-327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テキスト ボックス 78"/>
              <p:cNvSpPr txBox="1"/>
              <p:nvPr/>
            </p:nvSpPr>
            <p:spPr>
              <a:xfrm>
                <a:off x="9575784" y="2422712"/>
                <a:ext cx="210532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79" name="テキスト ボックス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5784" y="2422712"/>
                <a:ext cx="2105320" cy="369332"/>
              </a:xfrm>
              <a:prstGeom prst="rect">
                <a:avLst/>
              </a:prstGeom>
              <a:blipFill>
                <a:blip r:embed="rId27"/>
                <a:stretch>
                  <a:fillRect l="-2029" r="-1739" b="-344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テキスト ボックス 79"/>
              <p:cNvSpPr txBox="1"/>
              <p:nvPr/>
            </p:nvSpPr>
            <p:spPr>
              <a:xfrm>
                <a:off x="9569821" y="2769456"/>
                <a:ext cx="211955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80" name="テキスト ボックス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9821" y="2769456"/>
                <a:ext cx="2119555" cy="369332"/>
              </a:xfrm>
              <a:prstGeom prst="rect">
                <a:avLst/>
              </a:prstGeom>
              <a:blipFill>
                <a:blip r:embed="rId28"/>
                <a:stretch>
                  <a:fillRect l="-2011" r="-1437" b="-344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テキスト ボックス 80"/>
              <p:cNvSpPr txBox="1"/>
              <p:nvPr/>
            </p:nvSpPr>
            <p:spPr>
              <a:xfrm>
                <a:off x="9575784" y="3550585"/>
                <a:ext cx="211955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01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81" name="テキスト ボックス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5784" y="3550585"/>
                <a:ext cx="2119555" cy="369332"/>
              </a:xfrm>
              <a:prstGeom prst="rect">
                <a:avLst/>
              </a:prstGeom>
              <a:blipFill>
                <a:blip r:embed="rId29"/>
                <a:stretch>
                  <a:fillRect l="-2011" r="-1437" b="-344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テキスト ボックス 81"/>
              <p:cNvSpPr txBox="1"/>
              <p:nvPr/>
            </p:nvSpPr>
            <p:spPr>
              <a:xfrm>
                <a:off x="9570458" y="3882070"/>
                <a:ext cx="212545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82" name="テキスト ボックス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0458" y="3882070"/>
                <a:ext cx="2125454" cy="369332"/>
              </a:xfrm>
              <a:prstGeom prst="rect">
                <a:avLst/>
              </a:prstGeom>
              <a:blipFill>
                <a:blip r:embed="rId30"/>
                <a:stretch>
                  <a:fillRect l="-1719" r="-860" b="-3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テキスト ボックス 82"/>
              <p:cNvSpPr txBox="1"/>
              <p:nvPr/>
            </p:nvSpPr>
            <p:spPr>
              <a:xfrm>
                <a:off x="9575784" y="4210716"/>
                <a:ext cx="211955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83" name="テキスト ボックス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5784" y="4210716"/>
                <a:ext cx="2119555" cy="369332"/>
              </a:xfrm>
              <a:prstGeom prst="rect">
                <a:avLst/>
              </a:prstGeom>
              <a:blipFill>
                <a:blip r:embed="rId31"/>
                <a:stretch>
                  <a:fillRect l="-2011" r="-1437" b="-3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テキスト ボックス 83"/>
              <p:cNvSpPr txBox="1"/>
              <p:nvPr/>
            </p:nvSpPr>
            <p:spPr>
              <a:xfrm>
                <a:off x="9587403" y="5025892"/>
                <a:ext cx="213968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02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84" name="テキスト ボックス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7403" y="5025892"/>
                <a:ext cx="2139688" cy="369332"/>
              </a:xfrm>
              <a:prstGeom prst="rect">
                <a:avLst/>
              </a:prstGeom>
              <a:blipFill>
                <a:blip r:embed="rId32"/>
                <a:stretch>
                  <a:fillRect l="-1709" r="-1140" b="-344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テキスト ボックス 84"/>
              <p:cNvSpPr txBox="1"/>
              <p:nvPr/>
            </p:nvSpPr>
            <p:spPr>
              <a:xfrm>
                <a:off x="9593366" y="5384525"/>
                <a:ext cx="210532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85" name="テキスト ボックス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3366" y="5384525"/>
                <a:ext cx="2105320" cy="369332"/>
              </a:xfrm>
              <a:prstGeom prst="rect">
                <a:avLst/>
              </a:prstGeom>
              <a:blipFill>
                <a:blip r:embed="rId33"/>
                <a:stretch>
                  <a:fillRect l="-2029" r="-1739" b="-344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テキスト ボックス 85"/>
              <p:cNvSpPr txBox="1"/>
              <p:nvPr/>
            </p:nvSpPr>
            <p:spPr>
              <a:xfrm>
                <a:off x="9609981" y="5745254"/>
                <a:ext cx="211955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86" name="テキスト ボックス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9981" y="5745254"/>
                <a:ext cx="2119555" cy="369332"/>
              </a:xfrm>
              <a:prstGeom prst="rect">
                <a:avLst/>
              </a:prstGeom>
              <a:blipFill>
                <a:blip r:embed="rId34"/>
                <a:stretch>
                  <a:fillRect l="-1724" r="-1724" b="-344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テキスト ボックス 93"/>
              <p:cNvSpPr txBox="1"/>
              <p:nvPr/>
            </p:nvSpPr>
            <p:spPr>
              <a:xfrm>
                <a:off x="9559241" y="3226786"/>
                <a:ext cx="210070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𝑠h𝑓𝑙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𝑢𝑝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94" name="テキスト ボックス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9241" y="3226786"/>
                <a:ext cx="2100703" cy="369332"/>
              </a:xfrm>
              <a:prstGeom prst="rect">
                <a:avLst/>
              </a:prstGeom>
              <a:blipFill>
                <a:blip r:embed="rId35"/>
                <a:stretch>
                  <a:fillRect l="-1449" r="-4638" b="-344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テキスト ボックス 94"/>
              <p:cNvSpPr txBox="1"/>
              <p:nvPr/>
            </p:nvSpPr>
            <p:spPr>
              <a:xfrm>
                <a:off x="9581747" y="4693287"/>
                <a:ext cx="210070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𝑠h𝑓𝑙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𝑢𝑝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95" name="テキスト ボックス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1747" y="4693287"/>
                <a:ext cx="2100703" cy="369332"/>
              </a:xfrm>
              <a:prstGeom prst="rect">
                <a:avLst/>
              </a:prstGeom>
              <a:blipFill>
                <a:blip r:embed="rId36"/>
                <a:stretch>
                  <a:fillRect l="-1744" r="-4651" b="-3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楕円 77"/>
          <p:cNvSpPr/>
          <p:nvPr/>
        </p:nvSpPr>
        <p:spPr>
          <a:xfrm>
            <a:off x="2931131" y="3000139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7" name="楕円 86"/>
          <p:cNvSpPr/>
          <p:nvPr/>
        </p:nvSpPr>
        <p:spPr>
          <a:xfrm>
            <a:off x="2931131" y="3679024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楕円 87"/>
          <p:cNvSpPr/>
          <p:nvPr/>
        </p:nvSpPr>
        <p:spPr>
          <a:xfrm>
            <a:off x="2931131" y="4399255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テキスト ボックス 416"/>
              <p:cNvSpPr txBox="1"/>
              <p:nvPr/>
            </p:nvSpPr>
            <p:spPr>
              <a:xfrm>
                <a:off x="2976851" y="3010913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89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6851" y="3010913"/>
                <a:ext cx="314317" cy="307777"/>
              </a:xfrm>
              <a:prstGeom prst="rect">
                <a:avLst/>
              </a:prstGeom>
              <a:blipFill>
                <a:blip r:embed="rId37"/>
                <a:stretch>
                  <a:fillRect l="-9615" r="-9615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テキスト ボックス 416"/>
              <p:cNvSpPr txBox="1"/>
              <p:nvPr/>
            </p:nvSpPr>
            <p:spPr>
              <a:xfrm>
                <a:off x="2976851" y="3679024"/>
                <a:ext cx="30835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91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6851" y="3679024"/>
                <a:ext cx="308354" cy="307777"/>
              </a:xfrm>
              <a:prstGeom prst="rect">
                <a:avLst/>
              </a:prstGeom>
              <a:blipFill>
                <a:blip r:embed="rId38"/>
                <a:stretch>
                  <a:fillRect l="-9804" r="-7843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テキスト ボックス 416"/>
              <p:cNvSpPr txBox="1"/>
              <p:nvPr/>
            </p:nvSpPr>
            <p:spPr>
              <a:xfrm>
                <a:off x="2976851" y="4399255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96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6851" y="4399255"/>
                <a:ext cx="314317" cy="307777"/>
              </a:xfrm>
              <a:prstGeom prst="rect">
                <a:avLst/>
              </a:prstGeom>
              <a:blipFill>
                <a:blip r:embed="rId39"/>
                <a:stretch>
                  <a:fillRect l="-9615" r="-9615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楕円 96"/>
          <p:cNvSpPr/>
          <p:nvPr/>
        </p:nvSpPr>
        <p:spPr>
          <a:xfrm>
            <a:off x="3474407" y="3000139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8" name="楕円 97"/>
          <p:cNvSpPr/>
          <p:nvPr/>
        </p:nvSpPr>
        <p:spPr>
          <a:xfrm>
            <a:off x="3474407" y="3679024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楕円 98"/>
          <p:cNvSpPr/>
          <p:nvPr/>
        </p:nvSpPr>
        <p:spPr>
          <a:xfrm>
            <a:off x="3474407" y="4399255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テキスト ボックス 416"/>
              <p:cNvSpPr txBox="1"/>
              <p:nvPr/>
            </p:nvSpPr>
            <p:spPr>
              <a:xfrm>
                <a:off x="3520127" y="3010913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00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0127" y="3010913"/>
                <a:ext cx="314317" cy="307777"/>
              </a:xfrm>
              <a:prstGeom prst="rect">
                <a:avLst/>
              </a:prstGeom>
              <a:blipFill>
                <a:blip r:embed="rId40"/>
                <a:stretch>
                  <a:fillRect l="-9615" r="-9615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テキスト ボックス 416"/>
              <p:cNvSpPr txBox="1"/>
              <p:nvPr/>
            </p:nvSpPr>
            <p:spPr>
              <a:xfrm>
                <a:off x="3520127" y="3679024"/>
                <a:ext cx="30835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01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0127" y="3679024"/>
                <a:ext cx="308354" cy="307777"/>
              </a:xfrm>
              <a:prstGeom prst="rect">
                <a:avLst/>
              </a:prstGeom>
              <a:blipFill>
                <a:blip r:embed="rId41"/>
                <a:stretch>
                  <a:fillRect l="-9804" r="-7843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テキスト ボックス 416"/>
              <p:cNvSpPr txBox="1"/>
              <p:nvPr/>
            </p:nvSpPr>
            <p:spPr>
              <a:xfrm>
                <a:off x="3520127" y="4399255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02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0127" y="4399255"/>
                <a:ext cx="314317" cy="307777"/>
              </a:xfrm>
              <a:prstGeom prst="rect">
                <a:avLst/>
              </a:prstGeom>
              <a:blipFill>
                <a:blip r:embed="rId42"/>
                <a:stretch>
                  <a:fillRect l="-9615" r="-9615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" name="楕円 102"/>
          <p:cNvSpPr/>
          <p:nvPr/>
        </p:nvSpPr>
        <p:spPr>
          <a:xfrm>
            <a:off x="4013732" y="2987876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4" name="楕円 103"/>
          <p:cNvSpPr/>
          <p:nvPr/>
        </p:nvSpPr>
        <p:spPr>
          <a:xfrm>
            <a:off x="4013732" y="3666761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楕円 104"/>
          <p:cNvSpPr/>
          <p:nvPr/>
        </p:nvSpPr>
        <p:spPr>
          <a:xfrm>
            <a:off x="4013732" y="4386992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テキスト ボックス 416"/>
              <p:cNvSpPr txBox="1"/>
              <p:nvPr/>
            </p:nvSpPr>
            <p:spPr>
              <a:xfrm>
                <a:off x="4059452" y="2998650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06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9452" y="2998650"/>
                <a:ext cx="314317" cy="307777"/>
              </a:xfrm>
              <a:prstGeom prst="rect">
                <a:avLst/>
              </a:prstGeom>
              <a:blipFill>
                <a:blip r:embed="rId43"/>
                <a:stretch>
                  <a:fillRect l="-11765" r="-9804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テキスト ボックス 416"/>
              <p:cNvSpPr txBox="1"/>
              <p:nvPr/>
            </p:nvSpPr>
            <p:spPr>
              <a:xfrm>
                <a:off x="4059452" y="3666761"/>
                <a:ext cx="30835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07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9452" y="3666761"/>
                <a:ext cx="308354" cy="307777"/>
              </a:xfrm>
              <a:prstGeom prst="rect">
                <a:avLst/>
              </a:prstGeom>
              <a:blipFill>
                <a:blip r:embed="rId44"/>
                <a:stretch>
                  <a:fillRect l="-11765" r="-7843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テキスト ボックス 416"/>
              <p:cNvSpPr txBox="1"/>
              <p:nvPr/>
            </p:nvSpPr>
            <p:spPr>
              <a:xfrm>
                <a:off x="4059452" y="4386992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08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9452" y="4386992"/>
                <a:ext cx="314317" cy="307777"/>
              </a:xfrm>
              <a:prstGeom prst="rect">
                <a:avLst/>
              </a:prstGeom>
              <a:blipFill>
                <a:blip r:embed="rId45"/>
                <a:stretch>
                  <a:fillRect l="-11765" r="-9804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9" name="楕円 108"/>
          <p:cNvSpPr/>
          <p:nvPr/>
        </p:nvSpPr>
        <p:spPr>
          <a:xfrm>
            <a:off x="4557008" y="2987876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0" name="楕円 109"/>
          <p:cNvSpPr/>
          <p:nvPr/>
        </p:nvSpPr>
        <p:spPr>
          <a:xfrm>
            <a:off x="4557008" y="3666761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楕円 110"/>
          <p:cNvSpPr/>
          <p:nvPr/>
        </p:nvSpPr>
        <p:spPr>
          <a:xfrm>
            <a:off x="4557008" y="4386992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テキスト ボックス 416"/>
              <p:cNvSpPr txBox="1"/>
              <p:nvPr/>
            </p:nvSpPr>
            <p:spPr>
              <a:xfrm>
                <a:off x="4602728" y="2998650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12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2728" y="2998650"/>
                <a:ext cx="314317" cy="307777"/>
              </a:xfrm>
              <a:prstGeom prst="rect">
                <a:avLst/>
              </a:prstGeom>
              <a:blipFill>
                <a:blip r:embed="rId46"/>
                <a:stretch>
                  <a:fillRect l="-9615" r="-9615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テキスト ボックス 416"/>
              <p:cNvSpPr txBox="1"/>
              <p:nvPr/>
            </p:nvSpPr>
            <p:spPr>
              <a:xfrm>
                <a:off x="4602728" y="3666761"/>
                <a:ext cx="30835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13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2728" y="3666761"/>
                <a:ext cx="308354" cy="307777"/>
              </a:xfrm>
              <a:prstGeom prst="rect">
                <a:avLst/>
              </a:prstGeom>
              <a:blipFill>
                <a:blip r:embed="rId47"/>
                <a:stretch>
                  <a:fillRect l="-9804" r="-7843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テキスト ボックス 416"/>
              <p:cNvSpPr txBox="1"/>
              <p:nvPr/>
            </p:nvSpPr>
            <p:spPr>
              <a:xfrm>
                <a:off x="4602728" y="4386992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14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2728" y="4386992"/>
                <a:ext cx="314317" cy="307777"/>
              </a:xfrm>
              <a:prstGeom prst="rect">
                <a:avLst/>
              </a:prstGeom>
              <a:blipFill>
                <a:blip r:embed="rId48"/>
                <a:stretch>
                  <a:fillRect l="-9615" r="-9615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8" name="楕円 147"/>
          <p:cNvSpPr/>
          <p:nvPr/>
        </p:nvSpPr>
        <p:spPr>
          <a:xfrm>
            <a:off x="605623" y="5135451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テキスト ボックス 416"/>
              <p:cNvSpPr txBox="1"/>
              <p:nvPr/>
            </p:nvSpPr>
            <p:spPr>
              <a:xfrm>
                <a:off x="651343" y="5135451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49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343" y="5135451"/>
                <a:ext cx="314317" cy="307777"/>
              </a:xfrm>
              <a:prstGeom prst="rect">
                <a:avLst/>
              </a:prstGeom>
              <a:blipFill>
                <a:blip r:embed="rId49"/>
                <a:stretch>
                  <a:fillRect l="-11765" r="-9804" b="-156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0" name="楕円 149"/>
          <p:cNvSpPr/>
          <p:nvPr/>
        </p:nvSpPr>
        <p:spPr>
          <a:xfrm>
            <a:off x="1182766" y="5135451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テキスト ボックス 416"/>
              <p:cNvSpPr txBox="1"/>
              <p:nvPr/>
            </p:nvSpPr>
            <p:spPr>
              <a:xfrm>
                <a:off x="1228486" y="5135451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51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486" y="5135451"/>
                <a:ext cx="314317" cy="307777"/>
              </a:xfrm>
              <a:prstGeom prst="rect">
                <a:avLst/>
              </a:prstGeom>
              <a:blipFill>
                <a:blip r:embed="rId50"/>
                <a:stretch>
                  <a:fillRect l="-11765" r="-9804" b="-156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2" name="楕円 151"/>
          <p:cNvSpPr/>
          <p:nvPr/>
        </p:nvSpPr>
        <p:spPr>
          <a:xfrm>
            <a:off x="1755958" y="5123188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テキスト ボックス 416"/>
              <p:cNvSpPr txBox="1"/>
              <p:nvPr/>
            </p:nvSpPr>
            <p:spPr>
              <a:xfrm>
                <a:off x="1801678" y="5123188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53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1678" y="5123188"/>
                <a:ext cx="314317" cy="307777"/>
              </a:xfrm>
              <a:prstGeom prst="rect">
                <a:avLst/>
              </a:prstGeom>
              <a:blipFill>
                <a:blip r:embed="rId51"/>
                <a:stretch>
                  <a:fillRect l="-11765" r="-9804" b="-156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4" name="楕円 153"/>
          <p:cNvSpPr/>
          <p:nvPr/>
        </p:nvSpPr>
        <p:spPr>
          <a:xfrm>
            <a:off x="2344390" y="5123188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テキスト ボックス 416"/>
              <p:cNvSpPr txBox="1"/>
              <p:nvPr/>
            </p:nvSpPr>
            <p:spPr>
              <a:xfrm>
                <a:off x="2390110" y="5123188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55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0110" y="5123188"/>
                <a:ext cx="314317" cy="307777"/>
              </a:xfrm>
              <a:prstGeom prst="rect">
                <a:avLst/>
              </a:prstGeom>
              <a:blipFill>
                <a:blip r:embed="rId52"/>
                <a:stretch>
                  <a:fillRect l="-9615" r="-9615" b="-156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6" name="楕円 155"/>
          <p:cNvSpPr/>
          <p:nvPr/>
        </p:nvSpPr>
        <p:spPr>
          <a:xfrm>
            <a:off x="2919406" y="5136940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テキスト ボックス 416"/>
              <p:cNvSpPr txBox="1"/>
              <p:nvPr/>
            </p:nvSpPr>
            <p:spPr>
              <a:xfrm>
                <a:off x="2965126" y="5136940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57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5126" y="5136940"/>
                <a:ext cx="314317" cy="307777"/>
              </a:xfrm>
              <a:prstGeom prst="rect">
                <a:avLst/>
              </a:prstGeom>
              <a:blipFill>
                <a:blip r:embed="rId53"/>
                <a:stretch>
                  <a:fillRect l="-9615" r="-9615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8" name="楕円 157"/>
          <p:cNvSpPr/>
          <p:nvPr/>
        </p:nvSpPr>
        <p:spPr>
          <a:xfrm>
            <a:off x="3462682" y="5136940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9" name="テキスト ボックス 416"/>
              <p:cNvSpPr txBox="1"/>
              <p:nvPr/>
            </p:nvSpPr>
            <p:spPr>
              <a:xfrm>
                <a:off x="3508402" y="5136940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59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8402" y="5136940"/>
                <a:ext cx="314317" cy="307777"/>
              </a:xfrm>
              <a:prstGeom prst="rect">
                <a:avLst/>
              </a:prstGeom>
              <a:blipFill>
                <a:blip r:embed="rId54"/>
                <a:stretch>
                  <a:fillRect l="-11765" r="-9804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0" name="楕円 159"/>
          <p:cNvSpPr/>
          <p:nvPr/>
        </p:nvSpPr>
        <p:spPr>
          <a:xfrm>
            <a:off x="4002007" y="5124677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テキスト ボックス 416"/>
              <p:cNvSpPr txBox="1"/>
              <p:nvPr/>
            </p:nvSpPr>
            <p:spPr>
              <a:xfrm>
                <a:off x="4047727" y="5124677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61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7727" y="5124677"/>
                <a:ext cx="314317" cy="307777"/>
              </a:xfrm>
              <a:prstGeom prst="rect">
                <a:avLst/>
              </a:prstGeom>
              <a:blipFill>
                <a:blip r:embed="rId55"/>
                <a:stretch>
                  <a:fillRect l="-11538" r="-7692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2" name="楕円 161"/>
          <p:cNvSpPr/>
          <p:nvPr/>
        </p:nvSpPr>
        <p:spPr>
          <a:xfrm>
            <a:off x="4545283" y="5124677"/>
            <a:ext cx="411480" cy="4114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" name="テキスト ボックス 416"/>
              <p:cNvSpPr txBox="1"/>
              <p:nvPr/>
            </p:nvSpPr>
            <p:spPr>
              <a:xfrm>
                <a:off x="4591003" y="5124677"/>
                <a:ext cx="314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63" name="テキスト ボックス 4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1003" y="5124677"/>
                <a:ext cx="314317" cy="307777"/>
              </a:xfrm>
              <a:prstGeom prst="rect">
                <a:avLst/>
              </a:prstGeom>
              <a:blipFill>
                <a:blip r:embed="rId56"/>
                <a:stretch>
                  <a:fillRect l="-9615" r="-9615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グループ化 4"/>
          <p:cNvGrpSpPr/>
          <p:nvPr/>
        </p:nvGrpSpPr>
        <p:grpSpPr>
          <a:xfrm>
            <a:off x="1841538" y="3036562"/>
            <a:ext cx="4198694" cy="329033"/>
            <a:chOff x="859908" y="2170966"/>
            <a:chExt cx="4198694" cy="329033"/>
          </a:xfrm>
        </p:grpSpPr>
        <p:sp>
          <p:nvSpPr>
            <p:cNvPr id="4" name="楕円 3"/>
            <p:cNvSpPr/>
            <p:nvPr/>
          </p:nvSpPr>
          <p:spPr>
            <a:xfrm>
              <a:off x="859908" y="2186209"/>
              <a:ext cx="303920" cy="29664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 dirty="0" smtClean="0"/>
                <a:t>e</a:t>
              </a:r>
              <a:endParaRPr kumimoji="1" lang="ja-JP" altLang="en-US" sz="2400" dirty="0"/>
            </a:p>
          </p:txBody>
        </p:sp>
        <p:sp>
          <p:nvSpPr>
            <p:cNvPr id="115" name="楕円 114"/>
            <p:cNvSpPr/>
            <p:nvPr/>
          </p:nvSpPr>
          <p:spPr>
            <a:xfrm>
              <a:off x="1425762" y="2196650"/>
              <a:ext cx="303920" cy="29664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 dirty="0" smtClean="0"/>
                <a:t>e</a:t>
              </a:r>
              <a:endParaRPr kumimoji="1" lang="ja-JP" altLang="en-US" sz="2400" dirty="0"/>
            </a:p>
          </p:txBody>
        </p:sp>
        <p:sp>
          <p:nvSpPr>
            <p:cNvPr id="116" name="楕円 115"/>
            <p:cNvSpPr/>
            <p:nvPr/>
          </p:nvSpPr>
          <p:spPr>
            <a:xfrm>
              <a:off x="1998954" y="2181465"/>
              <a:ext cx="303920" cy="29664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 dirty="0" smtClean="0"/>
                <a:t>e</a:t>
              </a:r>
              <a:endParaRPr kumimoji="1" lang="ja-JP" altLang="en-US" sz="2400" dirty="0"/>
            </a:p>
          </p:txBody>
        </p:sp>
        <p:sp>
          <p:nvSpPr>
            <p:cNvPr id="117" name="楕円 116"/>
            <p:cNvSpPr/>
            <p:nvPr/>
          </p:nvSpPr>
          <p:spPr>
            <a:xfrm>
              <a:off x="2532770" y="2203358"/>
              <a:ext cx="303920" cy="29664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 dirty="0" smtClean="0"/>
                <a:t>e</a:t>
              </a:r>
              <a:endParaRPr kumimoji="1" lang="ja-JP" altLang="en-US" sz="2400" dirty="0"/>
            </a:p>
          </p:txBody>
        </p:sp>
        <p:sp>
          <p:nvSpPr>
            <p:cNvPr id="118" name="楕円 117"/>
            <p:cNvSpPr/>
            <p:nvPr/>
          </p:nvSpPr>
          <p:spPr>
            <a:xfrm>
              <a:off x="3086191" y="2191221"/>
              <a:ext cx="303920" cy="29664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 dirty="0" smtClean="0"/>
                <a:t>e</a:t>
              </a:r>
              <a:endParaRPr kumimoji="1" lang="ja-JP" altLang="en-US" sz="2400" dirty="0"/>
            </a:p>
          </p:txBody>
        </p:sp>
        <p:sp>
          <p:nvSpPr>
            <p:cNvPr id="119" name="楕円 118"/>
            <p:cNvSpPr/>
            <p:nvPr/>
          </p:nvSpPr>
          <p:spPr>
            <a:xfrm>
              <a:off x="3625086" y="2176036"/>
              <a:ext cx="303920" cy="29664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 dirty="0" smtClean="0"/>
                <a:t>e</a:t>
              </a:r>
              <a:endParaRPr kumimoji="1" lang="ja-JP" altLang="en-US" sz="2400" dirty="0"/>
            </a:p>
          </p:txBody>
        </p:sp>
        <p:sp>
          <p:nvSpPr>
            <p:cNvPr id="120" name="楕円 119"/>
            <p:cNvSpPr/>
            <p:nvPr/>
          </p:nvSpPr>
          <p:spPr>
            <a:xfrm>
              <a:off x="4233983" y="2183103"/>
              <a:ext cx="303920" cy="29664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 dirty="0" smtClean="0"/>
                <a:t>e</a:t>
              </a:r>
              <a:endParaRPr kumimoji="1" lang="ja-JP" altLang="en-US" sz="2400" dirty="0"/>
            </a:p>
          </p:txBody>
        </p:sp>
        <p:sp>
          <p:nvSpPr>
            <p:cNvPr id="121" name="楕円 120"/>
            <p:cNvSpPr/>
            <p:nvPr/>
          </p:nvSpPr>
          <p:spPr>
            <a:xfrm>
              <a:off x="4754682" y="2170966"/>
              <a:ext cx="303920" cy="29664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400" dirty="0" smtClean="0"/>
                <a:t>e</a:t>
              </a:r>
              <a:endParaRPr kumimoji="1" lang="ja-JP" altLang="en-US" sz="2400" dirty="0"/>
            </a:p>
          </p:txBody>
        </p:sp>
      </p:grpSp>
      <p:sp>
        <p:nvSpPr>
          <p:cNvPr id="2" name="右矢印 1"/>
          <p:cNvSpPr/>
          <p:nvPr/>
        </p:nvSpPr>
        <p:spPr>
          <a:xfrm>
            <a:off x="69036" y="3051805"/>
            <a:ext cx="536587" cy="309463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右矢印 121"/>
          <p:cNvSpPr/>
          <p:nvPr/>
        </p:nvSpPr>
        <p:spPr>
          <a:xfrm>
            <a:off x="8979124" y="6240394"/>
            <a:ext cx="536587" cy="309463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25" name="グループ化 124"/>
          <p:cNvGrpSpPr/>
          <p:nvPr/>
        </p:nvGrpSpPr>
        <p:grpSpPr>
          <a:xfrm>
            <a:off x="817902" y="2054974"/>
            <a:ext cx="4428322" cy="543491"/>
            <a:chOff x="817902" y="2054974"/>
            <a:chExt cx="4428322" cy="543491"/>
          </a:xfrm>
        </p:grpSpPr>
        <p:sp>
          <p:nvSpPr>
            <p:cNvPr id="126" name="フリーフォーム 125"/>
            <p:cNvSpPr/>
            <p:nvPr/>
          </p:nvSpPr>
          <p:spPr>
            <a:xfrm flipH="1">
              <a:off x="817902" y="2093936"/>
              <a:ext cx="79305" cy="504529"/>
            </a:xfrm>
            <a:custGeom>
              <a:avLst/>
              <a:gdLst>
                <a:gd name="connsiteX0" fmla="*/ 11296 w 1478851"/>
                <a:gd name="connsiteY0" fmla="*/ 0 h 6197600"/>
                <a:gd name="connsiteX1" fmla="*/ 1478851 w 1478851"/>
                <a:gd name="connsiteY1" fmla="*/ 666044 h 6197600"/>
                <a:gd name="connsiteX2" fmla="*/ 11296 w 1478851"/>
                <a:gd name="connsiteY2" fmla="*/ 1253067 h 6197600"/>
                <a:gd name="connsiteX3" fmla="*/ 1433696 w 1478851"/>
                <a:gd name="connsiteY3" fmla="*/ 1919111 h 6197600"/>
                <a:gd name="connsiteX4" fmla="*/ 7 w 1478851"/>
                <a:gd name="connsiteY4" fmla="*/ 2280355 h 6197600"/>
                <a:gd name="connsiteX5" fmla="*/ 1456273 w 1478851"/>
                <a:gd name="connsiteY5" fmla="*/ 2675467 h 6197600"/>
                <a:gd name="connsiteX6" fmla="*/ 11296 w 1478851"/>
                <a:gd name="connsiteY6" fmla="*/ 3014133 h 6197600"/>
                <a:gd name="connsiteX7" fmla="*/ 1467562 w 1478851"/>
                <a:gd name="connsiteY7" fmla="*/ 3420533 h 6197600"/>
                <a:gd name="connsiteX8" fmla="*/ 11296 w 1478851"/>
                <a:gd name="connsiteY8" fmla="*/ 3702755 h 6197600"/>
                <a:gd name="connsiteX9" fmla="*/ 1444985 w 1478851"/>
                <a:gd name="connsiteY9" fmla="*/ 4165600 h 6197600"/>
                <a:gd name="connsiteX10" fmla="*/ 11296 w 1478851"/>
                <a:gd name="connsiteY10" fmla="*/ 4436533 h 6197600"/>
                <a:gd name="connsiteX11" fmla="*/ 1433696 w 1478851"/>
                <a:gd name="connsiteY11" fmla="*/ 5012267 h 6197600"/>
                <a:gd name="connsiteX12" fmla="*/ 857962 w 1478851"/>
                <a:gd name="connsiteY12" fmla="*/ 5226755 h 6197600"/>
                <a:gd name="connsiteX13" fmla="*/ 609607 w 1478851"/>
                <a:gd name="connsiteY13" fmla="*/ 5655733 h 6197600"/>
                <a:gd name="connsiteX14" fmla="*/ 609607 w 1478851"/>
                <a:gd name="connsiteY14" fmla="*/ 6197600 h 6197600"/>
                <a:gd name="connsiteX0" fmla="*/ 11296 w 1478852"/>
                <a:gd name="connsiteY0" fmla="*/ 0 h 6197600"/>
                <a:gd name="connsiteX1" fmla="*/ 1478851 w 1478852"/>
                <a:gd name="connsiteY1" fmla="*/ 666044 h 6197600"/>
                <a:gd name="connsiteX2" fmla="*/ 22585 w 1478852"/>
                <a:gd name="connsiteY2" fmla="*/ 1038578 h 6197600"/>
                <a:gd name="connsiteX3" fmla="*/ 1433696 w 1478852"/>
                <a:gd name="connsiteY3" fmla="*/ 1919111 h 6197600"/>
                <a:gd name="connsiteX4" fmla="*/ 7 w 1478852"/>
                <a:gd name="connsiteY4" fmla="*/ 2280355 h 6197600"/>
                <a:gd name="connsiteX5" fmla="*/ 1456273 w 1478852"/>
                <a:gd name="connsiteY5" fmla="*/ 2675467 h 6197600"/>
                <a:gd name="connsiteX6" fmla="*/ 11296 w 1478852"/>
                <a:gd name="connsiteY6" fmla="*/ 3014133 h 6197600"/>
                <a:gd name="connsiteX7" fmla="*/ 1467562 w 1478852"/>
                <a:gd name="connsiteY7" fmla="*/ 3420533 h 6197600"/>
                <a:gd name="connsiteX8" fmla="*/ 11296 w 1478852"/>
                <a:gd name="connsiteY8" fmla="*/ 3702755 h 6197600"/>
                <a:gd name="connsiteX9" fmla="*/ 1444985 w 1478852"/>
                <a:gd name="connsiteY9" fmla="*/ 4165600 h 6197600"/>
                <a:gd name="connsiteX10" fmla="*/ 11296 w 1478852"/>
                <a:gd name="connsiteY10" fmla="*/ 4436533 h 6197600"/>
                <a:gd name="connsiteX11" fmla="*/ 1433696 w 1478852"/>
                <a:gd name="connsiteY11" fmla="*/ 5012267 h 6197600"/>
                <a:gd name="connsiteX12" fmla="*/ 857962 w 1478852"/>
                <a:gd name="connsiteY12" fmla="*/ 5226755 h 6197600"/>
                <a:gd name="connsiteX13" fmla="*/ 609607 w 1478852"/>
                <a:gd name="connsiteY13" fmla="*/ 5655733 h 6197600"/>
                <a:gd name="connsiteX14" fmla="*/ 609607 w 1478852"/>
                <a:gd name="connsiteY14" fmla="*/ 6197600 h 6197600"/>
                <a:gd name="connsiteX0" fmla="*/ 11291 w 1478847"/>
                <a:gd name="connsiteY0" fmla="*/ 0 h 6197600"/>
                <a:gd name="connsiteX1" fmla="*/ 1478846 w 1478847"/>
                <a:gd name="connsiteY1" fmla="*/ 666044 h 6197600"/>
                <a:gd name="connsiteX2" fmla="*/ 22580 w 1478847"/>
                <a:gd name="connsiteY2" fmla="*/ 1038578 h 6197600"/>
                <a:gd name="connsiteX3" fmla="*/ 1467558 w 1478847"/>
                <a:gd name="connsiteY3" fmla="*/ 1648178 h 6197600"/>
                <a:gd name="connsiteX4" fmla="*/ 2 w 1478847"/>
                <a:gd name="connsiteY4" fmla="*/ 2280355 h 6197600"/>
                <a:gd name="connsiteX5" fmla="*/ 1456268 w 1478847"/>
                <a:gd name="connsiteY5" fmla="*/ 2675467 h 6197600"/>
                <a:gd name="connsiteX6" fmla="*/ 11291 w 1478847"/>
                <a:gd name="connsiteY6" fmla="*/ 3014133 h 6197600"/>
                <a:gd name="connsiteX7" fmla="*/ 1467557 w 1478847"/>
                <a:gd name="connsiteY7" fmla="*/ 3420533 h 6197600"/>
                <a:gd name="connsiteX8" fmla="*/ 11291 w 1478847"/>
                <a:gd name="connsiteY8" fmla="*/ 3702755 h 6197600"/>
                <a:gd name="connsiteX9" fmla="*/ 1444980 w 1478847"/>
                <a:gd name="connsiteY9" fmla="*/ 4165600 h 6197600"/>
                <a:gd name="connsiteX10" fmla="*/ 11291 w 1478847"/>
                <a:gd name="connsiteY10" fmla="*/ 4436533 h 6197600"/>
                <a:gd name="connsiteX11" fmla="*/ 1433691 w 1478847"/>
                <a:gd name="connsiteY11" fmla="*/ 5012267 h 6197600"/>
                <a:gd name="connsiteX12" fmla="*/ 857957 w 1478847"/>
                <a:gd name="connsiteY12" fmla="*/ 5226755 h 6197600"/>
                <a:gd name="connsiteX13" fmla="*/ 609602 w 1478847"/>
                <a:gd name="connsiteY13" fmla="*/ 5655733 h 6197600"/>
                <a:gd name="connsiteX14" fmla="*/ 609602 w 1478847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56275 w 1467564"/>
                <a:gd name="connsiteY3" fmla="*/ 1648178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4289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44986 w 1456274"/>
                <a:gd name="connsiteY3" fmla="*/ 1535289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33697 w 1456274"/>
                <a:gd name="connsiteY3" fmla="*/ 1343377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56267 w 1467556"/>
                <a:gd name="connsiteY5" fmla="*/ 2675467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702755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815644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90134"/>
                <a:gd name="connsiteY0" fmla="*/ 0 h 6197600"/>
                <a:gd name="connsiteX1" fmla="*/ 1444979 w 1490134"/>
                <a:gd name="connsiteY1" fmla="*/ 417690 h 6197600"/>
                <a:gd name="connsiteX2" fmla="*/ 22579 w 1490134"/>
                <a:gd name="connsiteY2" fmla="*/ 869244 h 6197600"/>
                <a:gd name="connsiteX3" fmla="*/ 1444979 w 1490134"/>
                <a:gd name="connsiteY3" fmla="*/ 1343377 h 6197600"/>
                <a:gd name="connsiteX4" fmla="*/ 1 w 1490134"/>
                <a:gd name="connsiteY4" fmla="*/ 1896532 h 6197600"/>
                <a:gd name="connsiteX5" fmla="*/ 1433690 w 1490134"/>
                <a:gd name="connsiteY5" fmla="*/ 2393244 h 6197600"/>
                <a:gd name="connsiteX6" fmla="*/ 22579 w 1490134"/>
                <a:gd name="connsiteY6" fmla="*/ 2935111 h 6197600"/>
                <a:gd name="connsiteX7" fmla="*/ 1467556 w 1490134"/>
                <a:gd name="connsiteY7" fmla="*/ 3420533 h 6197600"/>
                <a:gd name="connsiteX8" fmla="*/ 11290 w 1490134"/>
                <a:gd name="connsiteY8" fmla="*/ 3815644 h 6197600"/>
                <a:gd name="connsiteX9" fmla="*/ 1490134 w 1490134"/>
                <a:gd name="connsiteY9" fmla="*/ 4402666 h 6197600"/>
                <a:gd name="connsiteX10" fmla="*/ 11290 w 1490134"/>
                <a:gd name="connsiteY10" fmla="*/ 4436533 h 6197600"/>
                <a:gd name="connsiteX11" fmla="*/ 1433690 w 1490134"/>
                <a:gd name="connsiteY11" fmla="*/ 5012267 h 6197600"/>
                <a:gd name="connsiteX12" fmla="*/ 857956 w 1490134"/>
                <a:gd name="connsiteY12" fmla="*/ 5226755 h 6197600"/>
                <a:gd name="connsiteX13" fmla="*/ 609601 w 1490134"/>
                <a:gd name="connsiteY13" fmla="*/ 5655733 h 6197600"/>
                <a:gd name="connsiteX14" fmla="*/ 609601 w 1490134"/>
                <a:gd name="connsiteY14" fmla="*/ 6197600 h 6197600"/>
                <a:gd name="connsiteX0" fmla="*/ 11339 w 1490184"/>
                <a:gd name="connsiteY0" fmla="*/ 0 h 6197600"/>
                <a:gd name="connsiteX1" fmla="*/ 1445028 w 1490184"/>
                <a:gd name="connsiteY1" fmla="*/ 417690 h 6197600"/>
                <a:gd name="connsiteX2" fmla="*/ 22628 w 1490184"/>
                <a:gd name="connsiteY2" fmla="*/ 869244 h 6197600"/>
                <a:gd name="connsiteX3" fmla="*/ 1445028 w 1490184"/>
                <a:gd name="connsiteY3" fmla="*/ 1343377 h 6197600"/>
                <a:gd name="connsiteX4" fmla="*/ 50 w 1490184"/>
                <a:gd name="connsiteY4" fmla="*/ 1896532 h 6197600"/>
                <a:gd name="connsiteX5" fmla="*/ 1433739 w 1490184"/>
                <a:gd name="connsiteY5" fmla="*/ 2393244 h 6197600"/>
                <a:gd name="connsiteX6" fmla="*/ 22628 w 1490184"/>
                <a:gd name="connsiteY6" fmla="*/ 2935111 h 6197600"/>
                <a:gd name="connsiteX7" fmla="*/ 1467605 w 1490184"/>
                <a:gd name="connsiteY7" fmla="*/ 3420533 h 6197600"/>
                <a:gd name="connsiteX8" fmla="*/ 11339 w 1490184"/>
                <a:gd name="connsiteY8" fmla="*/ 3815644 h 6197600"/>
                <a:gd name="connsiteX9" fmla="*/ 1490183 w 1490184"/>
                <a:gd name="connsiteY9" fmla="*/ 4402666 h 6197600"/>
                <a:gd name="connsiteX10" fmla="*/ 50 w 1490184"/>
                <a:gd name="connsiteY10" fmla="*/ 4718755 h 6197600"/>
                <a:gd name="connsiteX11" fmla="*/ 1433739 w 1490184"/>
                <a:gd name="connsiteY11" fmla="*/ 5012267 h 6197600"/>
                <a:gd name="connsiteX12" fmla="*/ 858005 w 1490184"/>
                <a:gd name="connsiteY12" fmla="*/ 5226755 h 6197600"/>
                <a:gd name="connsiteX13" fmla="*/ 609650 w 1490184"/>
                <a:gd name="connsiteY13" fmla="*/ 5655733 h 6197600"/>
                <a:gd name="connsiteX14" fmla="*/ 609650 w 1490184"/>
                <a:gd name="connsiteY14" fmla="*/ 6197600 h 6197600"/>
                <a:gd name="connsiteX0" fmla="*/ 11291 w 1522167"/>
                <a:gd name="connsiteY0" fmla="*/ 0 h 6197600"/>
                <a:gd name="connsiteX1" fmla="*/ 1444980 w 1522167"/>
                <a:gd name="connsiteY1" fmla="*/ 417690 h 6197600"/>
                <a:gd name="connsiteX2" fmla="*/ 22580 w 1522167"/>
                <a:gd name="connsiteY2" fmla="*/ 869244 h 6197600"/>
                <a:gd name="connsiteX3" fmla="*/ 1444980 w 1522167"/>
                <a:gd name="connsiteY3" fmla="*/ 1343377 h 6197600"/>
                <a:gd name="connsiteX4" fmla="*/ 2 w 1522167"/>
                <a:gd name="connsiteY4" fmla="*/ 1896532 h 6197600"/>
                <a:gd name="connsiteX5" fmla="*/ 1433691 w 1522167"/>
                <a:gd name="connsiteY5" fmla="*/ 2393244 h 6197600"/>
                <a:gd name="connsiteX6" fmla="*/ 22580 w 1522167"/>
                <a:gd name="connsiteY6" fmla="*/ 2935111 h 6197600"/>
                <a:gd name="connsiteX7" fmla="*/ 1467557 w 1522167"/>
                <a:gd name="connsiteY7" fmla="*/ 3420533 h 6197600"/>
                <a:gd name="connsiteX8" fmla="*/ 11291 w 1522167"/>
                <a:gd name="connsiteY8" fmla="*/ 3815644 h 6197600"/>
                <a:gd name="connsiteX9" fmla="*/ 1490135 w 1522167"/>
                <a:gd name="connsiteY9" fmla="*/ 4402666 h 6197600"/>
                <a:gd name="connsiteX10" fmla="*/ 2 w 1522167"/>
                <a:gd name="connsiteY10" fmla="*/ 4718755 h 6197600"/>
                <a:gd name="connsiteX11" fmla="*/ 1501424 w 1522167"/>
                <a:gd name="connsiteY11" fmla="*/ 5249334 h 6197600"/>
                <a:gd name="connsiteX12" fmla="*/ 857957 w 1522167"/>
                <a:gd name="connsiteY12" fmla="*/ 5226755 h 6197600"/>
                <a:gd name="connsiteX13" fmla="*/ 609602 w 1522167"/>
                <a:gd name="connsiteY13" fmla="*/ 5655733 h 6197600"/>
                <a:gd name="connsiteX14" fmla="*/ 609602 w 1522167"/>
                <a:gd name="connsiteY14" fmla="*/ 6197600 h 6197600"/>
                <a:gd name="connsiteX0" fmla="*/ 11291 w 1500130"/>
                <a:gd name="connsiteY0" fmla="*/ 0 h 6197600"/>
                <a:gd name="connsiteX1" fmla="*/ 1444980 w 1500130"/>
                <a:gd name="connsiteY1" fmla="*/ 417690 h 6197600"/>
                <a:gd name="connsiteX2" fmla="*/ 22580 w 1500130"/>
                <a:gd name="connsiteY2" fmla="*/ 869244 h 6197600"/>
                <a:gd name="connsiteX3" fmla="*/ 1444980 w 1500130"/>
                <a:gd name="connsiteY3" fmla="*/ 1343377 h 6197600"/>
                <a:gd name="connsiteX4" fmla="*/ 2 w 1500130"/>
                <a:gd name="connsiteY4" fmla="*/ 1896532 h 6197600"/>
                <a:gd name="connsiteX5" fmla="*/ 1433691 w 1500130"/>
                <a:gd name="connsiteY5" fmla="*/ 2393244 h 6197600"/>
                <a:gd name="connsiteX6" fmla="*/ 22580 w 1500130"/>
                <a:gd name="connsiteY6" fmla="*/ 2935111 h 6197600"/>
                <a:gd name="connsiteX7" fmla="*/ 1467557 w 1500130"/>
                <a:gd name="connsiteY7" fmla="*/ 3420533 h 6197600"/>
                <a:gd name="connsiteX8" fmla="*/ 11291 w 1500130"/>
                <a:gd name="connsiteY8" fmla="*/ 3815644 h 6197600"/>
                <a:gd name="connsiteX9" fmla="*/ 1490135 w 1500130"/>
                <a:gd name="connsiteY9" fmla="*/ 4402666 h 6197600"/>
                <a:gd name="connsiteX10" fmla="*/ 2 w 1500130"/>
                <a:gd name="connsiteY10" fmla="*/ 4718755 h 6197600"/>
                <a:gd name="connsiteX11" fmla="*/ 1478847 w 1500130"/>
                <a:gd name="connsiteY11" fmla="*/ 5204178 h 6197600"/>
                <a:gd name="connsiteX12" fmla="*/ 857957 w 1500130"/>
                <a:gd name="connsiteY12" fmla="*/ 5226755 h 6197600"/>
                <a:gd name="connsiteX13" fmla="*/ 609602 w 1500130"/>
                <a:gd name="connsiteY13" fmla="*/ 5655733 h 6197600"/>
                <a:gd name="connsiteX14" fmla="*/ 609602 w 1500130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57987 w 1490166"/>
                <a:gd name="connsiteY12" fmla="*/ 52267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0 w 1490165"/>
                <a:gd name="connsiteY0" fmla="*/ 0 h 6197600"/>
                <a:gd name="connsiteX1" fmla="*/ 1445009 w 1490165"/>
                <a:gd name="connsiteY1" fmla="*/ 417690 h 6197600"/>
                <a:gd name="connsiteX2" fmla="*/ 22609 w 1490165"/>
                <a:gd name="connsiteY2" fmla="*/ 869244 h 6197600"/>
                <a:gd name="connsiteX3" fmla="*/ 1445009 w 1490165"/>
                <a:gd name="connsiteY3" fmla="*/ 1343377 h 6197600"/>
                <a:gd name="connsiteX4" fmla="*/ 31 w 1490165"/>
                <a:gd name="connsiteY4" fmla="*/ 1896532 h 6197600"/>
                <a:gd name="connsiteX5" fmla="*/ 1433720 w 1490165"/>
                <a:gd name="connsiteY5" fmla="*/ 2393244 h 6197600"/>
                <a:gd name="connsiteX6" fmla="*/ 22609 w 1490165"/>
                <a:gd name="connsiteY6" fmla="*/ 2935111 h 6197600"/>
                <a:gd name="connsiteX7" fmla="*/ 1467586 w 1490165"/>
                <a:gd name="connsiteY7" fmla="*/ 3420533 h 6197600"/>
                <a:gd name="connsiteX8" fmla="*/ 11320 w 1490165"/>
                <a:gd name="connsiteY8" fmla="*/ 3815644 h 6197600"/>
                <a:gd name="connsiteX9" fmla="*/ 1490164 w 1490165"/>
                <a:gd name="connsiteY9" fmla="*/ 4402666 h 6197600"/>
                <a:gd name="connsiteX10" fmla="*/ 31 w 1490165"/>
                <a:gd name="connsiteY10" fmla="*/ 4718755 h 6197600"/>
                <a:gd name="connsiteX11" fmla="*/ 1445009 w 1490165"/>
                <a:gd name="connsiteY11" fmla="*/ 5192890 h 6197600"/>
                <a:gd name="connsiteX12" fmla="*/ 857986 w 1490165"/>
                <a:gd name="connsiteY12" fmla="*/ 5226755 h 6197600"/>
                <a:gd name="connsiteX13" fmla="*/ 609631 w 1490165"/>
                <a:gd name="connsiteY13" fmla="*/ 5655733 h 6197600"/>
                <a:gd name="connsiteX14" fmla="*/ 609631 w 1490165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54788 w 1490166"/>
                <a:gd name="connsiteY13" fmla="*/ 5870222 h 6197600"/>
                <a:gd name="connsiteX14" fmla="*/ 609632 w 1490166"/>
                <a:gd name="connsiteY14" fmla="*/ 6197600 h 6197600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54788 w 1490166"/>
                <a:gd name="connsiteY13" fmla="*/ 5870222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54788 w 1490166"/>
                <a:gd name="connsiteY13" fmla="*/ 5791199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982164 w 1490166"/>
                <a:gd name="connsiteY12" fmla="*/ 5486399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32 w 1490166"/>
                <a:gd name="connsiteY4" fmla="*/ 1896532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806221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32 w 1490166"/>
                <a:gd name="connsiteY6" fmla="*/ 2777067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292 w 1477165"/>
                <a:gd name="connsiteY0" fmla="*/ 0 h 6705601"/>
                <a:gd name="connsiteX1" fmla="*/ 1444981 w 1477165"/>
                <a:gd name="connsiteY1" fmla="*/ 417690 h 6705601"/>
                <a:gd name="connsiteX2" fmla="*/ 22581 w 1477165"/>
                <a:gd name="connsiteY2" fmla="*/ 869244 h 6705601"/>
                <a:gd name="connsiteX3" fmla="*/ 1444981 w 1477165"/>
                <a:gd name="connsiteY3" fmla="*/ 1343377 h 6705601"/>
                <a:gd name="connsiteX4" fmla="*/ 11292 w 1477165"/>
                <a:gd name="connsiteY4" fmla="*/ 1783643 h 6705601"/>
                <a:gd name="connsiteX5" fmla="*/ 1456269 w 1477165"/>
                <a:gd name="connsiteY5" fmla="*/ 2291644 h 6705601"/>
                <a:gd name="connsiteX6" fmla="*/ 3 w 1477165"/>
                <a:gd name="connsiteY6" fmla="*/ 2777067 h 6705601"/>
                <a:gd name="connsiteX7" fmla="*/ 1444980 w 1477165"/>
                <a:gd name="connsiteY7" fmla="*/ 3262489 h 6705601"/>
                <a:gd name="connsiteX8" fmla="*/ 11292 w 1477165"/>
                <a:gd name="connsiteY8" fmla="*/ 3815644 h 6705601"/>
                <a:gd name="connsiteX9" fmla="*/ 1456270 w 1477165"/>
                <a:gd name="connsiteY9" fmla="*/ 4233332 h 6705601"/>
                <a:gd name="connsiteX10" fmla="*/ 3 w 1477165"/>
                <a:gd name="connsiteY10" fmla="*/ 4718755 h 6705601"/>
                <a:gd name="connsiteX11" fmla="*/ 1444981 w 1477165"/>
                <a:gd name="connsiteY11" fmla="*/ 5192890 h 6705601"/>
                <a:gd name="connsiteX12" fmla="*/ 982135 w 1477165"/>
                <a:gd name="connsiteY12" fmla="*/ 5486399 h 6705601"/>
                <a:gd name="connsiteX13" fmla="*/ 733782 w 1477165"/>
                <a:gd name="connsiteY13" fmla="*/ 5813777 h 6705601"/>
                <a:gd name="connsiteX14" fmla="*/ 688625 w 1477165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718755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639733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66371" h="6649157">
                  <a:moveTo>
                    <a:pt x="22586" y="0"/>
                  </a:moveTo>
                  <a:cubicBezTo>
                    <a:pt x="812807" y="115711"/>
                    <a:pt x="1444986" y="225779"/>
                    <a:pt x="1444986" y="361246"/>
                  </a:cubicBezTo>
                  <a:cubicBezTo>
                    <a:pt x="1444986" y="496713"/>
                    <a:pt x="22586" y="658519"/>
                    <a:pt x="22586" y="812800"/>
                  </a:cubicBezTo>
                  <a:cubicBezTo>
                    <a:pt x="22586" y="967081"/>
                    <a:pt x="1446868" y="1115718"/>
                    <a:pt x="1444986" y="1286933"/>
                  </a:cubicBezTo>
                  <a:cubicBezTo>
                    <a:pt x="1443105" y="1458148"/>
                    <a:pt x="9416" y="1569155"/>
                    <a:pt x="11297" y="1727199"/>
                  </a:cubicBezTo>
                  <a:cubicBezTo>
                    <a:pt x="13178" y="1885243"/>
                    <a:pt x="1454393" y="2112904"/>
                    <a:pt x="1456274" y="2235200"/>
                  </a:cubicBezTo>
                  <a:cubicBezTo>
                    <a:pt x="1458156" y="2357496"/>
                    <a:pt x="1889" y="2558816"/>
                    <a:pt x="8" y="2720623"/>
                  </a:cubicBezTo>
                  <a:cubicBezTo>
                    <a:pt x="-1873" y="2882430"/>
                    <a:pt x="1443104" y="3032949"/>
                    <a:pt x="1444985" y="3206045"/>
                  </a:cubicBezTo>
                  <a:cubicBezTo>
                    <a:pt x="1446866" y="3379141"/>
                    <a:pt x="9415" y="3597393"/>
                    <a:pt x="11297" y="3759200"/>
                  </a:cubicBezTo>
                  <a:cubicBezTo>
                    <a:pt x="13179" y="3921007"/>
                    <a:pt x="1458156" y="4039540"/>
                    <a:pt x="1456275" y="4176888"/>
                  </a:cubicBezTo>
                  <a:cubicBezTo>
                    <a:pt x="1454394" y="4314236"/>
                    <a:pt x="3771" y="4440296"/>
                    <a:pt x="8" y="4583289"/>
                  </a:cubicBezTo>
                  <a:cubicBezTo>
                    <a:pt x="-3755" y="4726282"/>
                    <a:pt x="1270008" y="4893735"/>
                    <a:pt x="1433697" y="5034846"/>
                  </a:cubicBezTo>
                  <a:cubicBezTo>
                    <a:pt x="1597386" y="5175957"/>
                    <a:pt x="1098792" y="5309541"/>
                    <a:pt x="982140" y="5429955"/>
                  </a:cubicBezTo>
                  <a:cubicBezTo>
                    <a:pt x="865488" y="5550369"/>
                    <a:pt x="782705" y="5554133"/>
                    <a:pt x="733787" y="5757333"/>
                  </a:cubicBezTo>
                  <a:cubicBezTo>
                    <a:pt x="684869" y="5960533"/>
                    <a:pt x="667933" y="6459127"/>
                    <a:pt x="688630" y="6649157"/>
                  </a:cubicBezTo>
                </a:path>
              </a:pathLst>
            </a:cu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27" name="テキスト ボックス 126"/>
            <p:cNvSpPr txBox="1"/>
            <p:nvPr/>
          </p:nvSpPr>
          <p:spPr>
            <a:xfrm>
              <a:off x="858159" y="2111532"/>
              <a:ext cx="517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0</a:t>
              </a:r>
              <a:endParaRPr kumimoji="1" lang="ja-JP" altLang="en-US" dirty="0"/>
            </a:p>
          </p:txBody>
        </p:sp>
        <p:sp>
          <p:nvSpPr>
            <p:cNvPr id="142" name="フリーフォーム 141"/>
            <p:cNvSpPr/>
            <p:nvPr/>
          </p:nvSpPr>
          <p:spPr>
            <a:xfrm flipH="1">
              <a:off x="1387992" y="2088290"/>
              <a:ext cx="79305" cy="504529"/>
            </a:xfrm>
            <a:custGeom>
              <a:avLst/>
              <a:gdLst>
                <a:gd name="connsiteX0" fmla="*/ 11296 w 1478851"/>
                <a:gd name="connsiteY0" fmla="*/ 0 h 6197600"/>
                <a:gd name="connsiteX1" fmla="*/ 1478851 w 1478851"/>
                <a:gd name="connsiteY1" fmla="*/ 666044 h 6197600"/>
                <a:gd name="connsiteX2" fmla="*/ 11296 w 1478851"/>
                <a:gd name="connsiteY2" fmla="*/ 1253067 h 6197600"/>
                <a:gd name="connsiteX3" fmla="*/ 1433696 w 1478851"/>
                <a:gd name="connsiteY3" fmla="*/ 1919111 h 6197600"/>
                <a:gd name="connsiteX4" fmla="*/ 7 w 1478851"/>
                <a:gd name="connsiteY4" fmla="*/ 2280355 h 6197600"/>
                <a:gd name="connsiteX5" fmla="*/ 1456273 w 1478851"/>
                <a:gd name="connsiteY5" fmla="*/ 2675467 h 6197600"/>
                <a:gd name="connsiteX6" fmla="*/ 11296 w 1478851"/>
                <a:gd name="connsiteY6" fmla="*/ 3014133 h 6197600"/>
                <a:gd name="connsiteX7" fmla="*/ 1467562 w 1478851"/>
                <a:gd name="connsiteY7" fmla="*/ 3420533 h 6197600"/>
                <a:gd name="connsiteX8" fmla="*/ 11296 w 1478851"/>
                <a:gd name="connsiteY8" fmla="*/ 3702755 h 6197600"/>
                <a:gd name="connsiteX9" fmla="*/ 1444985 w 1478851"/>
                <a:gd name="connsiteY9" fmla="*/ 4165600 h 6197600"/>
                <a:gd name="connsiteX10" fmla="*/ 11296 w 1478851"/>
                <a:gd name="connsiteY10" fmla="*/ 4436533 h 6197600"/>
                <a:gd name="connsiteX11" fmla="*/ 1433696 w 1478851"/>
                <a:gd name="connsiteY11" fmla="*/ 5012267 h 6197600"/>
                <a:gd name="connsiteX12" fmla="*/ 857962 w 1478851"/>
                <a:gd name="connsiteY12" fmla="*/ 5226755 h 6197600"/>
                <a:gd name="connsiteX13" fmla="*/ 609607 w 1478851"/>
                <a:gd name="connsiteY13" fmla="*/ 5655733 h 6197600"/>
                <a:gd name="connsiteX14" fmla="*/ 609607 w 1478851"/>
                <a:gd name="connsiteY14" fmla="*/ 6197600 h 6197600"/>
                <a:gd name="connsiteX0" fmla="*/ 11296 w 1478852"/>
                <a:gd name="connsiteY0" fmla="*/ 0 h 6197600"/>
                <a:gd name="connsiteX1" fmla="*/ 1478851 w 1478852"/>
                <a:gd name="connsiteY1" fmla="*/ 666044 h 6197600"/>
                <a:gd name="connsiteX2" fmla="*/ 22585 w 1478852"/>
                <a:gd name="connsiteY2" fmla="*/ 1038578 h 6197600"/>
                <a:gd name="connsiteX3" fmla="*/ 1433696 w 1478852"/>
                <a:gd name="connsiteY3" fmla="*/ 1919111 h 6197600"/>
                <a:gd name="connsiteX4" fmla="*/ 7 w 1478852"/>
                <a:gd name="connsiteY4" fmla="*/ 2280355 h 6197600"/>
                <a:gd name="connsiteX5" fmla="*/ 1456273 w 1478852"/>
                <a:gd name="connsiteY5" fmla="*/ 2675467 h 6197600"/>
                <a:gd name="connsiteX6" fmla="*/ 11296 w 1478852"/>
                <a:gd name="connsiteY6" fmla="*/ 3014133 h 6197600"/>
                <a:gd name="connsiteX7" fmla="*/ 1467562 w 1478852"/>
                <a:gd name="connsiteY7" fmla="*/ 3420533 h 6197600"/>
                <a:gd name="connsiteX8" fmla="*/ 11296 w 1478852"/>
                <a:gd name="connsiteY8" fmla="*/ 3702755 h 6197600"/>
                <a:gd name="connsiteX9" fmla="*/ 1444985 w 1478852"/>
                <a:gd name="connsiteY9" fmla="*/ 4165600 h 6197600"/>
                <a:gd name="connsiteX10" fmla="*/ 11296 w 1478852"/>
                <a:gd name="connsiteY10" fmla="*/ 4436533 h 6197600"/>
                <a:gd name="connsiteX11" fmla="*/ 1433696 w 1478852"/>
                <a:gd name="connsiteY11" fmla="*/ 5012267 h 6197600"/>
                <a:gd name="connsiteX12" fmla="*/ 857962 w 1478852"/>
                <a:gd name="connsiteY12" fmla="*/ 5226755 h 6197600"/>
                <a:gd name="connsiteX13" fmla="*/ 609607 w 1478852"/>
                <a:gd name="connsiteY13" fmla="*/ 5655733 h 6197600"/>
                <a:gd name="connsiteX14" fmla="*/ 609607 w 1478852"/>
                <a:gd name="connsiteY14" fmla="*/ 6197600 h 6197600"/>
                <a:gd name="connsiteX0" fmla="*/ 11291 w 1478847"/>
                <a:gd name="connsiteY0" fmla="*/ 0 h 6197600"/>
                <a:gd name="connsiteX1" fmla="*/ 1478846 w 1478847"/>
                <a:gd name="connsiteY1" fmla="*/ 666044 h 6197600"/>
                <a:gd name="connsiteX2" fmla="*/ 22580 w 1478847"/>
                <a:gd name="connsiteY2" fmla="*/ 1038578 h 6197600"/>
                <a:gd name="connsiteX3" fmla="*/ 1467558 w 1478847"/>
                <a:gd name="connsiteY3" fmla="*/ 1648178 h 6197600"/>
                <a:gd name="connsiteX4" fmla="*/ 2 w 1478847"/>
                <a:gd name="connsiteY4" fmla="*/ 2280355 h 6197600"/>
                <a:gd name="connsiteX5" fmla="*/ 1456268 w 1478847"/>
                <a:gd name="connsiteY5" fmla="*/ 2675467 h 6197600"/>
                <a:gd name="connsiteX6" fmla="*/ 11291 w 1478847"/>
                <a:gd name="connsiteY6" fmla="*/ 3014133 h 6197600"/>
                <a:gd name="connsiteX7" fmla="*/ 1467557 w 1478847"/>
                <a:gd name="connsiteY7" fmla="*/ 3420533 h 6197600"/>
                <a:gd name="connsiteX8" fmla="*/ 11291 w 1478847"/>
                <a:gd name="connsiteY8" fmla="*/ 3702755 h 6197600"/>
                <a:gd name="connsiteX9" fmla="*/ 1444980 w 1478847"/>
                <a:gd name="connsiteY9" fmla="*/ 4165600 h 6197600"/>
                <a:gd name="connsiteX10" fmla="*/ 11291 w 1478847"/>
                <a:gd name="connsiteY10" fmla="*/ 4436533 h 6197600"/>
                <a:gd name="connsiteX11" fmla="*/ 1433691 w 1478847"/>
                <a:gd name="connsiteY11" fmla="*/ 5012267 h 6197600"/>
                <a:gd name="connsiteX12" fmla="*/ 857957 w 1478847"/>
                <a:gd name="connsiteY12" fmla="*/ 5226755 h 6197600"/>
                <a:gd name="connsiteX13" fmla="*/ 609602 w 1478847"/>
                <a:gd name="connsiteY13" fmla="*/ 5655733 h 6197600"/>
                <a:gd name="connsiteX14" fmla="*/ 609602 w 1478847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56275 w 1467564"/>
                <a:gd name="connsiteY3" fmla="*/ 1648178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4289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44986 w 1456274"/>
                <a:gd name="connsiteY3" fmla="*/ 1535289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33697 w 1456274"/>
                <a:gd name="connsiteY3" fmla="*/ 1343377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56267 w 1467556"/>
                <a:gd name="connsiteY5" fmla="*/ 2675467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702755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815644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90134"/>
                <a:gd name="connsiteY0" fmla="*/ 0 h 6197600"/>
                <a:gd name="connsiteX1" fmla="*/ 1444979 w 1490134"/>
                <a:gd name="connsiteY1" fmla="*/ 417690 h 6197600"/>
                <a:gd name="connsiteX2" fmla="*/ 22579 w 1490134"/>
                <a:gd name="connsiteY2" fmla="*/ 869244 h 6197600"/>
                <a:gd name="connsiteX3" fmla="*/ 1444979 w 1490134"/>
                <a:gd name="connsiteY3" fmla="*/ 1343377 h 6197600"/>
                <a:gd name="connsiteX4" fmla="*/ 1 w 1490134"/>
                <a:gd name="connsiteY4" fmla="*/ 1896532 h 6197600"/>
                <a:gd name="connsiteX5" fmla="*/ 1433690 w 1490134"/>
                <a:gd name="connsiteY5" fmla="*/ 2393244 h 6197600"/>
                <a:gd name="connsiteX6" fmla="*/ 22579 w 1490134"/>
                <a:gd name="connsiteY6" fmla="*/ 2935111 h 6197600"/>
                <a:gd name="connsiteX7" fmla="*/ 1467556 w 1490134"/>
                <a:gd name="connsiteY7" fmla="*/ 3420533 h 6197600"/>
                <a:gd name="connsiteX8" fmla="*/ 11290 w 1490134"/>
                <a:gd name="connsiteY8" fmla="*/ 3815644 h 6197600"/>
                <a:gd name="connsiteX9" fmla="*/ 1490134 w 1490134"/>
                <a:gd name="connsiteY9" fmla="*/ 4402666 h 6197600"/>
                <a:gd name="connsiteX10" fmla="*/ 11290 w 1490134"/>
                <a:gd name="connsiteY10" fmla="*/ 4436533 h 6197600"/>
                <a:gd name="connsiteX11" fmla="*/ 1433690 w 1490134"/>
                <a:gd name="connsiteY11" fmla="*/ 5012267 h 6197600"/>
                <a:gd name="connsiteX12" fmla="*/ 857956 w 1490134"/>
                <a:gd name="connsiteY12" fmla="*/ 5226755 h 6197600"/>
                <a:gd name="connsiteX13" fmla="*/ 609601 w 1490134"/>
                <a:gd name="connsiteY13" fmla="*/ 5655733 h 6197600"/>
                <a:gd name="connsiteX14" fmla="*/ 609601 w 1490134"/>
                <a:gd name="connsiteY14" fmla="*/ 6197600 h 6197600"/>
                <a:gd name="connsiteX0" fmla="*/ 11339 w 1490184"/>
                <a:gd name="connsiteY0" fmla="*/ 0 h 6197600"/>
                <a:gd name="connsiteX1" fmla="*/ 1445028 w 1490184"/>
                <a:gd name="connsiteY1" fmla="*/ 417690 h 6197600"/>
                <a:gd name="connsiteX2" fmla="*/ 22628 w 1490184"/>
                <a:gd name="connsiteY2" fmla="*/ 869244 h 6197600"/>
                <a:gd name="connsiteX3" fmla="*/ 1445028 w 1490184"/>
                <a:gd name="connsiteY3" fmla="*/ 1343377 h 6197600"/>
                <a:gd name="connsiteX4" fmla="*/ 50 w 1490184"/>
                <a:gd name="connsiteY4" fmla="*/ 1896532 h 6197600"/>
                <a:gd name="connsiteX5" fmla="*/ 1433739 w 1490184"/>
                <a:gd name="connsiteY5" fmla="*/ 2393244 h 6197600"/>
                <a:gd name="connsiteX6" fmla="*/ 22628 w 1490184"/>
                <a:gd name="connsiteY6" fmla="*/ 2935111 h 6197600"/>
                <a:gd name="connsiteX7" fmla="*/ 1467605 w 1490184"/>
                <a:gd name="connsiteY7" fmla="*/ 3420533 h 6197600"/>
                <a:gd name="connsiteX8" fmla="*/ 11339 w 1490184"/>
                <a:gd name="connsiteY8" fmla="*/ 3815644 h 6197600"/>
                <a:gd name="connsiteX9" fmla="*/ 1490183 w 1490184"/>
                <a:gd name="connsiteY9" fmla="*/ 4402666 h 6197600"/>
                <a:gd name="connsiteX10" fmla="*/ 50 w 1490184"/>
                <a:gd name="connsiteY10" fmla="*/ 4718755 h 6197600"/>
                <a:gd name="connsiteX11" fmla="*/ 1433739 w 1490184"/>
                <a:gd name="connsiteY11" fmla="*/ 5012267 h 6197600"/>
                <a:gd name="connsiteX12" fmla="*/ 858005 w 1490184"/>
                <a:gd name="connsiteY12" fmla="*/ 5226755 h 6197600"/>
                <a:gd name="connsiteX13" fmla="*/ 609650 w 1490184"/>
                <a:gd name="connsiteY13" fmla="*/ 5655733 h 6197600"/>
                <a:gd name="connsiteX14" fmla="*/ 609650 w 1490184"/>
                <a:gd name="connsiteY14" fmla="*/ 6197600 h 6197600"/>
                <a:gd name="connsiteX0" fmla="*/ 11291 w 1522167"/>
                <a:gd name="connsiteY0" fmla="*/ 0 h 6197600"/>
                <a:gd name="connsiteX1" fmla="*/ 1444980 w 1522167"/>
                <a:gd name="connsiteY1" fmla="*/ 417690 h 6197600"/>
                <a:gd name="connsiteX2" fmla="*/ 22580 w 1522167"/>
                <a:gd name="connsiteY2" fmla="*/ 869244 h 6197600"/>
                <a:gd name="connsiteX3" fmla="*/ 1444980 w 1522167"/>
                <a:gd name="connsiteY3" fmla="*/ 1343377 h 6197600"/>
                <a:gd name="connsiteX4" fmla="*/ 2 w 1522167"/>
                <a:gd name="connsiteY4" fmla="*/ 1896532 h 6197600"/>
                <a:gd name="connsiteX5" fmla="*/ 1433691 w 1522167"/>
                <a:gd name="connsiteY5" fmla="*/ 2393244 h 6197600"/>
                <a:gd name="connsiteX6" fmla="*/ 22580 w 1522167"/>
                <a:gd name="connsiteY6" fmla="*/ 2935111 h 6197600"/>
                <a:gd name="connsiteX7" fmla="*/ 1467557 w 1522167"/>
                <a:gd name="connsiteY7" fmla="*/ 3420533 h 6197600"/>
                <a:gd name="connsiteX8" fmla="*/ 11291 w 1522167"/>
                <a:gd name="connsiteY8" fmla="*/ 3815644 h 6197600"/>
                <a:gd name="connsiteX9" fmla="*/ 1490135 w 1522167"/>
                <a:gd name="connsiteY9" fmla="*/ 4402666 h 6197600"/>
                <a:gd name="connsiteX10" fmla="*/ 2 w 1522167"/>
                <a:gd name="connsiteY10" fmla="*/ 4718755 h 6197600"/>
                <a:gd name="connsiteX11" fmla="*/ 1501424 w 1522167"/>
                <a:gd name="connsiteY11" fmla="*/ 5249334 h 6197600"/>
                <a:gd name="connsiteX12" fmla="*/ 857957 w 1522167"/>
                <a:gd name="connsiteY12" fmla="*/ 5226755 h 6197600"/>
                <a:gd name="connsiteX13" fmla="*/ 609602 w 1522167"/>
                <a:gd name="connsiteY13" fmla="*/ 5655733 h 6197600"/>
                <a:gd name="connsiteX14" fmla="*/ 609602 w 1522167"/>
                <a:gd name="connsiteY14" fmla="*/ 6197600 h 6197600"/>
                <a:gd name="connsiteX0" fmla="*/ 11291 w 1500130"/>
                <a:gd name="connsiteY0" fmla="*/ 0 h 6197600"/>
                <a:gd name="connsiteX1" fmla="*/ 1444980 w 1500130"/>
                <a:gd name="connsiteY1" fmla="*/ 417690 h 6197600"/>
                <a:gd name="connsiteX2" fmla="*/ 22580 w 1500130"/>
                <a:gd name="connsiteY2" fmla="*/ 869244 h 6197600"/>
                <a:gd name="connsiteX3" fmla="*/ 1444980 w 1500130"/>
                <a:gd name="connsiteY3" fmla="*/ 1343377 h 6197600"/>
                <a:gd name="connsiteX4" fmla="*/ 2 w 1500130"/>
                <a:gd name="connsiteY4" fmla="*/ 1896532 h 6197600"/>
                <a:gd name="connsiteX5" fmla="*/ 1433691 w 1500130"/>
                <a:gd name="connsiteY5" fmla="*/ 2393244 h 6197600"/>
                <a:gd name="connsiteX6" fmla="*/ 22580 w 1500130"/>
                <a:gd name="connsiteY6" fmla="*/ 2935111 h 6197600"/>
                <a:gd name="connsiteX7" fmla="*/ 1467557 w 1500130"/>
                <a:gd name="connsiteY7" fmla="*/ 3420533 h 6197600"/>
                <a:gd name="connsiteX8" fmla="*/ 11291 w 1500130"/>
                <a:gd name="connsiteY8" fmla="*/ 3815644 h 6197600"/>
                <a:gd name="connsiteX9" fmla="*/ 1490135 w 1500130"/>
                <a:gd name="connsiteY9" fmla="*/ 4402666 h 6197600"/>
                <a:gd name="connsiteX10" fmla="*/ 2 w 1500130"/>
                <a:gd name="connsiteY10" fmla="*/ 4718755 h 6197600"/>
                <a:gd name="connsiteX11" fmla="*/ 1478847 w 1500130"/>
                <a:gd name="connsiteY11" fmla="*/ 5204178 h 6197600"/>
                <a:gd name="connsiteX12" fmla="*/ 857957 w 1500130"/>
                <a:gd name="connsiteY12" fmla="*/ 5226755 h 6197600"/>
                <a:gd name="connsiteX13" fmla="*/ 609602 w 1500130"/>
                <a:gd name="connsiteY13" fmla="*/ 5655733 h 6197600"/>
                <a:gd name="connsiteX14" fmla="*/ 609602 w 1500130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57987 w 1490166"/>
                <a:gd name="connsiteY12" fmla="*/ 52267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0 w 1490165"/>
                <a:gd name="connsiteY0" fmla="*/ 0 h 6197600"/>
                <a:gd name="connsiteX1" fmla="*/ 1445009 w 1490165"/>
                <a:gd name="connsiteY1" fmla="*/ 417690 h 6197600"/>
                <a:gd name="connsiteX2" fmla="*/ 22609 w 1490165"/>
                <a:gd name="connsiteY2" fmla="*/ 869244 h 6197600"/>
                <a:gd name="connsiteX3" fmla="*/ 1445009 w 1490165"/>
                <a:gd name="connsiteY3" fmla="*/ 1343377 h 6197600"/>
                <a:gd name="connsiteX4" fmla="*/ 31 w 1490165"/>
                <a:gd name="connsiteY4" fmla="*/ 1896532 h 6197600"/>
                <a:gd name="connsiteX5" fmla="*/ 1433720 w 1490165"/>
                <a:gd name="connsiteY5" fmla="*/ 2393244 h 6197600"/>
                <a:gd name="connsiteX6" fmla="*/ 22609 w 1490165"/>
                <a:gd name="connsiteY6" fmla="*/ 2935111 h 6197600"/>
                <a:gd name="connsiteX7" fmla="*/ 1467586 w 1490165"/>
                <a:gd name="connsiteY7" fmla="*/ 3420533 h 6197600"/>
                <a:gd name="connsiteX8" fmla="*/ 11320 w 1490165"/>
                <a:gd name="connsiteY8" fmla="*/ 3815644 h 6197600"/>
                <a:gd name="connsiteX9" fmla="*/ 1490164 w 1490165"/>
                <a:gd name="connsiteY9" fmla="*/ 4402666 h 6197600"/>
                <a:gd name="connsiteX10" fmla="*/ 31 w 1490165"/>
                <a:gd name="connsiteY10" fmla="*/ 4718755 h 6197600"/>
                <a:gd name="connsiteX11" fmla="*/ 1445009 w 1490165"/>
                <a:gd name="connsiteY11" fmla="*/ 5192890 h 6197600"/>
                <a:gd name="connsiteX12" fmla="*/ 857986 w 1490165"/>
                <a:gd name="connsiteY12" fmla="*/ 5226755 h 6197600"/>
                <a:gd name="connsiteX13" fmla="*/ 609631 w 1490165"/>
                <a:gd name="connsiteY13" fmla="*/ 5655733 h 6197600"/>
                <a:gd name="connsiteX14" fmla="*/ 609631 w 1490165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54788 w 1490166"/>
                <a:gd name="connsiteY13" fmla="*/ 5870222 h 6197600"/>
                <a:gd name="connsiteX14" fmla="*/ 609632 w 1490166"/>
                <a:gd name="connsiteY14" fmla="*/ 6197600 h 6197600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54788 w 1490166"/>
                <a:gd name="connsiteY13" fmla="*/ 5870222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54788 w 1490166"/>
                <a:gd name="connsiteY13" fmla="*/ 5791199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982164 w 1490166"/>
                <a:gd name="connsiteY12" fmla="*/ 5486399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32 w 1490166"/>
                <a:gd name="connsiteY4" fmla="*/ 1896532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806221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32 w 1490166"/>
                <a:gd name="connsiteY6" fmla="*/ 2777067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292 w 1477165"/>
                <a:gd name="connsiteY0" fmla="*/ 0 h 6705601"/>
                <a:gd name="connsiteX1" fmla="*/ 1444981 w 1477165"/>
                <a:gd name="connsiteY1" fmla="*/ 417690 h 6705601"/>
                <a:gd name="connsiteX2" fmla="*/ 22581 w 1477165"/>
                <a:gd name="connsiteY2" fmla="*/ 869244 h 6705601"/>
                <a:gd name="connsiteX3" fmla="*/ 1444981 w 1477165"/>
                <a:gd name="connsiteY3" fmla="*/ 1343377 h 6705601"/>
                <a:gd name="connsiteX4" fmla="*/ 11292 w 1477165"/>
                <a:gd name="connsiteY4" fmla="*/ 1783643 h 6705601"/>
                <a:gd name="connsiteX5" fmla="*/ 1456269 w 1477165"/>
                <a:gd name="connsiteY5" fmla="*/ 2291644 h 6705601"/>
                <a:gd name="connsiteX6" fmla="*/ 3 w 1477165"/>
                <a:gd name="connsiteY6" fmla="*/ 2777067 h 6705601"/>
                <a:gd name="connsiteX7" fmla="*/ 1444980 w 1477165"/>
                <a:gd name="connsiteY7" fmla="*/ 3262489 h 6705601"/>
                <a:gd name="connsiteX8" fmla="*/ 11292 w 1477165"/>
                <a:gd name="connsiteY8" fmla="*/ 3815644 h 6705601"/>
                <a:gd name="connsiteX9" fmla="*/ 1456270 w 1477165"/>
                <a:gd name="connsiteY9" fmla="*/ 4233332 h 6705601"/>
                <a:gd name="connsiteX10" fmla="*/ 3 w 1477165"/>
                <a:gd name="connsiteY10" fmla="*/ 4718755 h 6705601"/>
                <a:gd name="connsiteX11" fmla="*/ 1444981 w 1477165"/>
                <a:gd name="connsiteY11" fmla="*/ 5192890 h 6705601"/>
                <a:gd name="connsiteX12" fmla="*/ 982135 w 1477165"/>
                <a:gd name="connsiteY12" fmla="*/ 5486399 h 6705601"/>
                <a:gd name="connsiteX13" fmla="*/ 733782 w 1477165"/>
                <a:gd name="connsiteY13" fmla="*/ 5813777 h 6705601"/>
                <a:gd name="connsiteX14" fmla="*/ 688625 w 1477165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718755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639733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66371" h="6649157">
                  <a:moveTo>
                    <a:pt x="22586" y="0"/>
                  </a:moveTo>
                  <a:cubicBezTo>
                    <a:pt x="812807" y="115711"/>
                    <a:pt x="1444986" y="225779"/>
                    <a:pt x="1444986" y="361246"/>
                  </a:cubicBezTo>
                  <a:cubicBezTo>
                    <a:pt x="1444986" y="496713"/>
                    <a:pt x="22586" y="658519"/>
                    <a:pt x="22586" y="812800"/>
                  </a:cubicBezTo>
                  <a:cubicBezTo>
                    <a:pt x="22586" y="967081"/>
                    <a:pt x="1446868" y="1115718"/>
                    <a:pt x="1444986" y="1286933"/>
                  </a:cubicBezTo>
                  <a:cubicBezTo>
                    <a:pt x="1443105" y="1458148"/>
                    <a:pt x="9416" y="1569155"/>
                    <a:pt x="11297" y="1727199"/>
                  </a:cubicBezTo>
                  <a:cubicBezTo>
                    <a:pt x="13178" y="1885243"/>
                    <a:pt x="1454393" y="2112904"/>
                    <a:pt x="1456274" y="2235200"/>
                  </a:cubicBezTo>
                  <a:cubicBezTo>
                    <a:pt x="1458156" y="2357496"/>
                    <a:pt x="1889" y="2558816"/>
                    <a:pt x="8" y="2720623"/>
                  </a:cubicBezTo>
                  <a:cubicBezTo>
                    <a:pt x="-1873" y="2882430"/>
                    <a:pt x="1443104" y="3032949"/>
                    <a:pt x="1444985" y="3206045"/>
                  </a:cubicBezTo>
                  <a:cubicBezTo>
                    <a:pt x="1446866" y="3379141"/>
                    <a:pt x="9415" y="3597393"/>
                    <a:pt x="11297" y="3759200"/>
                  </a:cubicBezTo>
                  <a:cubicBezTo>
                    <a:pt x="13179" y="3921007"/>
                    <a:pt x="1458156" y="4039540"/>
                    <a:pt x="1456275" y="4176888"/>
                  </a:cubicBezTo>
                  <a:cubicBezTo>
                    <a:pt x="1454394" y="4314236"/>
                    <a:pt x="3771" y="4440296"/>
                    <a:pt x="8" y="4583289"/>
                  </a:cubicBezTo>
                  <a:cubicBezTo>
                    <a:pt x="-3755" y="4726282"/>
                    <a:pt x="1270008" y="4893735"/>
                    <a:pt x="1433697" y="5034846"/>
                  </a:cubicBezTo>
                  <a:cubicBezTo>
                    <a:pt x="1597386" y="5175957"/>
                    <a:pt x="1098792" y="5309541"/>
                    <a:pt x="982140" y="5429955"/>
                  </a:cubicBezTo>
                  <a:cubicBezTo>
                    <a:pt x="865488" y="5550369"/>
                    <a:pt x="782705" y="5554133"/>
                    <a:pt x="733787" y="5757333"/>
                  </a:cubicBezTo>
                  <a:cubicBezTo>
                    <a:pt x="684869" y="5960533"/>
                    <a:pt x="667933" y="6459127"/>
                    <a:pt x="688630" y="6649157"/>
                  </a:cubicBezTo>
                </a:path>
              </a:pathLst>
            </a:cu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43" name="テキスト ボックス 142"/>
            <p:cNvSpPr txBox="1"/>
            <p:nvPr/>
          </p:nvSpPr>
          <p:spPr>
            <a:xfrm>
              <a:off x="1428249" y="2105886"/>
              <a:ext cx="517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/>
                <a:t>1</a:t>
              </a:r>
              <a:endParaRPr kumimoji="1" lang="ja-JP" altLang="en-US" dirty="0"/>
            </a:p>
          </p:txBody>
        </p:sp>
        <p:sp>
          <p:nvSpPr>
            <p:cNvPr id="144" name="フリーフォーム 143"/>
            <p:cNvSpPr/>
            <p:nvPr/>
          </p:nvSpPr>
          <p:spPr>
            <a:xfrm flipH="1">
              <a:off x="1958897" y="2083306"/>
              <a:ext cx="79305" cy="504529"/>
            </a:xfrm>
            <a:custGeom>
              <a:avLst/>
              <a:gdLst>
                <a:gd name="connsiteX0" fmla="*/ 11296 w 1478851"/>
                <a:gd name="connsiteY0" fmla="*/ 0 h 6197600"/>
                <a:gd name="connsiteX1" fmla="*/ 1478851 w 1478851"/>
                <a:gd name="connsiteY1" fmla="*/ 666044 h 6197600"/>
                <a:gd name="connsiteX2" fmla="*/ 11296 w 1478851"/>
                <a:gd name="connsiteY2" fmla="*/ 1253067 h 6197600"/>
                <a:gd name="connsiteX3" fmla="*/ 1433696 w 1478851"/>
                <a:gd name="connsiteY3" fmla="*/ 1919111 h 6197600"/>
                <a:gd name="connsiteX4" fmla="*/ 7 w 1478851"/>
                <a:gd name="connsiteY4" fmla="*/ 2280355 h 6197600"/>
                <a:gd name="connsiteX5" fmla="*/ 1456273 w 1478851"/>
                <a:gd name="connsiteY5" fmla="*/ 2675467 h 6197600"/>
                <a:gd name="connsiteX6" fmla="*/ 11296 w 1478851"/>
                <a:gd name="connsiteY6" fmla="*/ 3014133 h 6197600"/>
                <a:gd name="connsiteX7" fmla="*/ 1467562 w 1478851"/>
                <a:gd name="connsiteY7" fmla="*/ 3420533 h 6197600"/>
                <a:gd name="connsiteX8" fmla="*/ 11296 w 1478851"/>
                <a:gd name="connsiteY8" fmla="*/ 3702755 h 6197600"/>
                <a:gd name="connsiteX9" fmla="*/ 1444985 w 1478851"/>
                <a:gd name="connsiteY9" fmla="*/ 4165600 h 6197600"/>
                <a:gd name="connsiteX10" fmla="*/ 11296 w 1478851"/>
                <a:gd name="connsiteY10" fmla="*/ 4436533 h 6197600"/>
                <a:gd name="connsiteX11" fmla="*/ 1433696 w 1478851"/>
                <a:gd name="connsiteY11" fmla="*/ 5012267 h 6197600"/>
                <a:gd name="connsiteX12" fmla="*/ 857962 w 1478851"/>
                <a:gd name="connsiteY12" fmla="*/ 5226755 h 6197600"/>
                <a:gd name="connsiteX13" fmla="*/ 609607 w 1478851"/>
                <a:gd name="connsiteY13" fmla="*/ 5655733 h 6197600"/>
                <a:gd name="connsiteX14" fmla="*/ 609607 w 1478851"/>
                <a:gd name="connsiteY14" fmla="*/ 6197600 h 6197600"/>
                <a:gd name="connsiteX0" fmla="*/ 11296 w 1478852"/>
                <a:gd name="connsiteY0" fmla="*/ 0 h 6197600"/>
                <a:gd name="connsiteX1" fmla="*/ 1478851 w 1478852"/>
                <a:gd name="connsiteY1" fmla="*/ 666044 h 6197600"/>
                <a:gd name="connsiteX2" fmla="*/ 22585 w 1478852"/>
                <a:gd name="connsiteY2" fmla="*/ 1038578 h 6197600"/>
                <a:gd name="connsiteX3" fmla="*/ 1433696 w 1478852"/>
                <a:gd name="connsiteY3" fmla="*/ 1919111 h 6197600"/>
                <a:gd name="connsiteX4" fmla="*/ 7 w 1478852"/>
                <a:gd name="connsiteY4" fmla="*/ 2280355 h 6197600"/>
                <a:gd name="connsiteX5" fmla="*/ 1456273 w 1478852"/>
                <a:gd name="connsiteY5" fmla="*/ 2675467 h 6197600"/>
                <a:gd name="connsiteX6" fmla="*/ 11296 w 1478852"/>
                <a:gd name="connsiteY6" fmla="*/ 3014133 h 6197600"/>
                <a:gd name="connsiteX7" fmla="*/ 1467562 w 1478852"/>
                <a:gd name="connsiteY7" fmla="*/ 3420533 h 6197600"/>
                <a:gd name="connsiteX8" fmla="*/ 11296 w 1478852"/>
                <a:gd name="connsiteY8" fmla="*/ 3702755 h 6197600"/>
                <a:gd name="connsiteX9" fmla="*/ 1444985 w 1478852"/>
                <a:gd name="connsiteY9" fmla="*/ 4165600 h 6197600"/>
                <a:gd name="connsiteX10" fmla="*/ 11296 w 1478852"/>
                <a:gd name="connsiteY10" fmla="*/ 4436533 h 6197600"/>
                <a:gd name="connsiteX11" fmla="*/ 1433696 w 1478852"/>
                <a:gd name="connsiteY11" fmla="*/ 5012267 h 6197600"/>
                <a:gd name="connsiteX12" fmla="*/ 857962 w 1478852"/>
                <a:gd name="connsiteY12" fmla="*/ 5226755 h 6197600"/>
                <a:gd name="connsiteX13" fmla="*/ 609607 w 1478852"/>
                <a:gd name="connsiteY13" fmla="*/ 5655733 h 6197600"/>
                <a:gd name="connsiteX14" fmla="*/ 609607 w 1478852"/>
                <a:gd name="connsiteY14" fmla="*/ 6197600 h 6197600"/>
                <a:gd name="connsiteX0" fmla="*/ 11291 w 1478847"/>
                <a:gd name="connsiteY0" fmla="*/ 0 h 6197600"/>
                <a:gd name="connsiteX1" fmla="*/ 1478846 w 1478847"/>
                <a:gd name="connsiteY1" fmla="*/ 666044 h 6197600"/>
                <a:gd name="connsiteX2" fmla="*/ 22580 w 1478847"/>
                <a:gd name="connsiteY2" fmla="*/ 1038578 h 6197600"/>
                <a:gd name="connsiteX3" fmla="*/ 1467558 w 1478847"/>
                <a:gd name="connsiteY3" fmla="*/ 1648178 h 6197600"/>
                <a:gd name="connsiteX4" fmla="*/ 2 w 1478847"/>
                <a:gd name="connsiteY4" fmla="*/ 2280355 h 6197600"/>
                <a:gd name="connsiteX5" fmla="*/ 1456268 w 1478847"/>
                <a:gd name="connsiteY5" fmla="*/ 2675467 h 6197600"/>
                <a:gd name="connsiteX6" fmla="*/ 11291 w 1478847"/>
                <a:gd name="connsiteY6" fmla="*/ 3014133 h 6197600"/>
                <a:gd name="connsiteX7" fmla="*/ 1467557 w 1478847"/>
                <a:gd name="connsiteY7" fmla="*/ 3420533 h 6197600"/>
                <a:gd name="connsiteX8" fmla="*/ 11291 w 1478847"/>
                <a:gd name="connsiteY8" fmla="*/ 3702755 h 6197600"/>
                <a:gd name="connsiteX9" fmla="*/ 1444980 w 1478847"/>
                <a:gd name="connsiteY9" fmla="*/ 4165600 h 6197600"/>
                <a:gd name="connsiteX10" fmla="*/ 11291 w 1478847"/>
                <a:gd name="connsiteY10" fmla="*/ 4436533 h 6197600"/>
                <a:gd name="connsiteX11" fmla="*/ 1433691 w 1478847"/>
                <a:gd name="connsiteY11" fmla="*/ 5012267 h 6197600"/>
                <a:gd name="connsiteX12" fmla="*/ 857957 w 1478847"/>
                <a:gd name="connsiteY12" fmla="*/ 5226755 h 6197600"/>
                <a:gd name="connsiteX13" fmla="*/ 609602 w 1478847"/>
                <a:gd name="connsiteY13" fmla="*/ 5655733 h 6197600"/>
                <a:gd name="connsiteX14" fmla="*/ 609602 w 1478847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56275 w 1467564"/>
                <a:gd name="connsiteY3" fmla="*/ 1648178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4289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44986 w 1456274"/>
                <a:gd name="connsiteY3" fmla="*/ 1535289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33697 w 1456274"/>
                <a:gd name="connsiteY3" fmla="*/ 1343377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56267 w 1467556"/>
                <a:gd name="connsiteY5" fmla="*/ 2675467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702755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815644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90134"/>
                <a:gd name="connsiteY0" fmla="*/ 0 h 6197600"/>
                <a:gd name="connsiteX1" fmla="*/ 1444979 w 1490134"/>
                <a:gd name="connsiteY1" fmla="*/ 417690 h 6197600"/>
                <a:gd name="connsiteX2" fmla="*/ 22579 w 1490134"/>
                <a:gd name="connsiteY2" fmla="*/ 869244 h 6197600"/>
                <a:gd name="connsiteX3" fmla="*/ 1444979 w 1490134"/>
                <a:gd name="connsiteY3" fmla="*/ 1343377 h 6197600"/>
                <a:gd name="connsiteX4" fmla="*/ 1 w 1490134"/>
                <a:gd name="connsiteY4" fmla="*/ 1896532 h 6197600"/>
                <a:gd name="connsiteX5" fmla="*/ 1433690 w 1490134"/>
                <a:gd name="connsiteY5" fmla="*/ 2393244 h 6197600"/>
                <a:gd name="connsiteX6" fmla="*/ 22579 w 1490134"/>
                <a:gd name="connsiteY6" fmla="*/ 2935111 h 6197600"/>
                <a:gd name="connsiteX7" fmla="*/ 1467556 w 1490134"/>
                <a:gd name="connsiteY7" fmla="*/ 3420533 h 6197600"/>
                <a:gd name="connsiteX8" fmla="*/ 11290 w 1490134"/>
                <a:gd name="connsiteY8" fmla="*/ 3815644 h 6197600"/>
                <a:gd name="connsiteX9" fmla="*/ 1490134 w 1490134"/>
                <a:gd name="connsiteY9" fmla="*/ 4402666 h 6197600"/>
                <a:gd name="connsiteX10" fmla="*/ 11290 w 1490134"/>
                <a:gd name="connsiteY10" fmla="*/ 4436533 h 6197600"/>
                <a:gd name="connsiteX11" fmla="*/ 1433690 w 1490134"/>
                <a:gd name="connsiteY11" fmla="*/ 5012267 h 6197600"/>
                <a:gd name="connsiteX12" fmla="*/ 857956 w 1490134"/>
                <a:gd name="connsiteY12" fmla="*/ 5226755 h 6197600"/>
                <a:gd name="connsiteX13" fmla="*/ 609601 w 1490134"/>
                <a:gd name="connsiteY13" fmla="*/ 5655733 h 6197600"/>
                <a:gd name="connsiteX14" fmla="*/ 609601 w 1490134"/>
                <a:gd name="connsiteY14" fmla="*/ 6197600 h 6197600"/>
                <a:gd name="connsiteX0" fmla="*/ 11339 w 1490184"/>
                <a:gd name="connsiteY0" fmla="*/ 0 h 6197600"/>
                <a:gd name="connsiteX1" fmla="*/ 1445028 w 1490184"/>
                <a:gd name="connsiteY1" fmla="*/ 417690 h 6197600"/>
                <a:gd name="connsiteX2" fmla="*/ 22628 w 1490184"/>
                <a:gd name="connsiteY2" fmla="*/ 869244 h 6197600"/>
                <a:gd name="connsiteX3" fmla="*/ 1445028 w 1490184"/>
                <a:gd name="connsiteY3" fmla="*/ 1343377 h 6197600"/>
                <a:gd name="connsiteX4" fmla="*/ 50 w 1490184"/>
                <a:gd name="connsiteY4" fmla="*/ 1896532 h 6197600"/>
                <a:gd name="connsiteX5" fmla="*/ 1433739 w 1490184"/>
                <a:gd name="connsiteY5" fmla="*/ 2393244 h 6197600"/>
                <a:gd name="connsiteX6" fmla="*/ 22628 w 1490184"/>
                <a:gd name="connsiteY6" fmla="*/ 2935111 h 6197600"/>
                <a:gd name="connsiteX7" fmla="*/ 1467605 w 1490184"/>
                <a:gd name="connsiteY7" fmla="*/ 3420533 h 6197600"/>
                <a:gd name="connsiteX8" fmla="*/ 11339 w 1490184"/>
                <a:gd name="connsiteY8" fmla="*/ 3815644 h 6197600"/>
                <a:gd name="connsiteX9" fmla="*/ 1490183 w 1490184"/>
                <a:gd name="connsiteY9" fmla="*/ 4402666 h 6197600"/>
                <a:gd name="connsiteX10" fmla="*/ 50 w 1490184"/>
                <a:gd name="connsiteY10" fmla="*/ 4718755 h 6197600"/>
                <a:gd name="connsiteX11" fmla="*/ 1433739 w 1490184"/>
                <a:gd name="connsiteY11" fmla="*/ 5012267 h 6197600"/>
                <a:gd name="connsiteX12" fmla="*/ 858005 w 1490184"/>
                <a:gd name="connsiteY12" fmla="*/ 5226755 h 6197600"/>
                <a:gd name="connsiteX13" fmla="*/ 609650 w 1490184"/>
                <a:gd name="connsiteY13" fmla="*/ 5655733 h 6197600"/>
                <a:gd name="connsiteX14" fmla="*/ 609650 w 1490184"/>
                <a:gd name="connsiteY14" fmla="*/ 6197600 h 6197600"/>
                <a:gd name="connsiteX0" fmla="*/ 11291 w 1522167"/>
                <a:gd name="connsiteY0" fmla="*/ 0 h 6197600"/>
                <a:gd name="connsiteX1" fmla="*/ 1444980 w 1522167"/>
                <a:gd name="connsiteY1" fmla="*/ 417690 h 6197600"/>
                <a:gd name="connsiteX2" fmla="*/ 22580 w 1522167"/>
                <a:gd name="connsiteY2" fmla="*/ 869244 h 6197600"/>
                <a:gd name="connsiteX3" fmla="*/ 1444980 w 1522167"/>
                <a:gd name="connsiteY3" fmla="*/ 1343377 h 6197600"/>
                <a:gd name="connsiteX4" fmla="*/ 2 w 1522167"/>
                <a:gd name="connsiteY4" fmla="*/ 1896532 h 6197600"/>
                <a:gd name="connsiteX5" fmla="*/ 1433691 w 1522167"/>
                <a:gd name="connsiteY5" fmla="*/ 2393244 h 6197600"/>
                <a:gd name="connsiteX6" fmla="*/ 22580 w 1522167"/>
                <a:gd name="connsiteY6" fmla="*/ 2935111 h 6197600"/>
                <a:gd name="connsiteX7" fmla="*/ 1467557 w 1522167"/>
                <a:gd name="connsiteY7" fmla="*/ 3420533 h 6197600"/>
                <a:gd name="connsiteX8" fmla="*/ 11291 w 1522167"/>
                <a:gd name="connsiteY8" fmla="*/ 3815644 h 6197600"/>
                <a:gd name="connsiteX9" fmla="*/ 1490135 w 1522167"/>
                <a:gd name="connsiteY9" fmla="*/ 4402666 h 6197600"/>
                <a:gd name="connsiteX10" fmla="*/ 2 w 1522167"/>
                <a:gd name="connsiteY10" fmla="*/ 4718755 h 6197600"/>
                <a:gd name="connsiteX11" fmla="*/ 1501424 w 1522167"/>
                <a:gd name="connsiteY11" fmla="*/ 5249334 h 6197600"/>
                <a:gd name="connsiteX12" fmla="*/ 857957 w 1522167"/>
                <a:gd name="connsiteY12" fmla="*/ 5226755 h 6197600"/>
                <a:gd name="connsiteX13" fmla="*/ 609602 w 1522167"/>
                <a:gd name="connsiteY13" fmla="*/ 5655733 h 6197600"/>
                <a:gd name="connsiteX14" fmla="*/ 609602 w 1522167"/>
                <a:gd name="connsiteY14" fmla="*/ 6197600 h 6197600"/>
                <a:gd name="connsiteX0" fmla="*/ 11291 w 1500130"/>
                <a:gd name="connsiteY0" fmla="*/ 0 h 6197600"/>
                <a:gd name="connsiteX1" fmla="*/ 1444980 w 1500130"/>
                <a:gd name="connsiteY1" fmla="*/ 417690 h 6197600"/>
                <a:gd name="connsiteX2" fmla="*/ 22580 w 1500130"/>
                <a:gd name="connsiteY2" fmla="*/ 869244 h 6197600"/>
                <a:gd name="connsiteX3" fmla="*/ 1444980 w 1500130"/>
                <a:gd name="connsiteY3" fmla="*/ 1343377 h 6197600"/>
                <a:gd name="connsiteX4" fmla="*/ 2 w 1500130"/>
                <a:gd name="connsiteY4" fmla="*/ 1896532 h 6197600"/>
                <a:gd name="connsiteX5" fmla="*/ 1433691 w 1500130"/>
                <a:gd name="connsiteY5" fmla="*/ 2393244 h 6197600"/>
                <a:gd name="connsiteX6" fmla="*/ 22580 w 1500130"/>
                <a:gd name="connsiteY6" fmla="*/ 2935111 h 6197600"/>
                <a:gd name="connsiteX7" fmla="*/ 1467557 w 1500130"/>
                <a:gd name="connsiteY7" fmla="*/ 3420533 h 6197600"/>
                <a:gd name="connsiteX8" fmla="*/ 11291 w 1500130"/>
                <a:gd name="connsiteY8" fmla="*/ 3815644 h 6197600"/>
                <a:gd name="connsiteX9" fmla="*/ 1490135 w 1500130"/>
                <a:gd name="connsiteY9" fmla="*/ 4402666 h 6197600"/>
                <a:gd name="connsiteX10" fmla="*/ 2 w 1500130"/>
                <a:gd name="connsiteY10" fmla="*/ 4718755 h 6197600"/>
                <a:gd name="connsiteX11" fmla="*/ 1478847 w 1500130"/>
                <a:gd name="connsiteY11" fmla="*/ 5204178 h 6197600"/>
                <a:gd name="connsiteX12" fmla="*/ 857957 w 1500130"/>
                <a:gd name="connsiteY12" fmla="*/ 5226755 h 6197600"/>
                <a:gd name="connsiteX13" fmla="*/ 609602 w 1500130"/>
                <a:gd name="connsiteY13" fmla="*/ 5655733 h 6197600"/>
                <a:gd name="connsiteX14" fmla="*/ 609602 w 1500130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57987 w 1490166"/>
                <a:gd name="connsiteY12" fmla="*/ 52267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0 w 1490165"/>
                <a:gd name="connsiteY0" fmla="*/ 0 h 6197600"/>
                <a:gd name="connsiteX1" fmla="*/ 1445009 w 1490165"/>
                <a:gd name="connsiteY1" fmla="*/ 417690 h 6197600"/>
                <a:gd name="connsiteX2" fmla="*/ 22609 w 1490165"/>
                <a:gd name="connsiteY2" fmla="*/ 869244 h 6197600"/>
                <a:gd name="connsiteX3" fmla="*/ 1445009 w 1490165"/>
                <a:gd name="connsiteY3" fmla="*/ 1343377 h 6197600"/>
                <a:gd name="connsiteX4" fmla="*/ 31 w 1490165"/>
                <a:gd name="connsiteY4" fmla="*/ 1896532 h 6197600"/>
                <a:gd name="connsiteX5" fmla="*/ 1433720 w 1490165"/>
                <a:gd name="connsiteY5" fmla="*/ 2393244 h 6197600"/>
                <a:gd name="connsiteX6" fmla="*/ 22609 w 1490165"/>
                <a:gd name="connsiteY6" fmla="*/ 2935111 h 6197600"/>
                <a:gd name="connsiteX7" fmla="*/ 1467586 w 1490165"/>
                <a:gd name="connsiteY7" fmla="*/ 3420533 h 6197600"/>
                <a:gd name="connsiteX8" fmla="*/ 11320 w 1490165"/>
                <a:gd name="connsiteY8" fmla="*/ 3815644 h 6197600"/>
                <a:gd name="connsiteX9" fmla="*/ 1490164 w 1490165"/>
                <a:gd name="connsiteY9" fmla="*/ 4402666 h 6197600"/>
                <a:gd name="connsiteX10" fmla="*/ 31 w 1490165"/>
                <a:gd name="connsiteY10" fmla="*/ 4718755 h 6197600"/>
                <a:gd name="connsiteX11" fmla="*/ 1445009 w 1490165"/>
                <a:gd name="connsiteY11" fmla="*/ 5192890 h 6197600"/>
                <a:gd name="connsiteX12" fmla="*/ 857986 w 1490165"/>
                <a:gd name="connsiteY12" fmla="*/ 5226755 h 6197600"/>
                <a:gd name="connsiteX13" fmla="*/ 609631 w 1490165"/>
                <a:gd name="connsiteY13" fmla="*/ 5655733 h 6197600"/>
                <a:gd name="connsiteX14" fmla="*/ 609631 w 1490165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54788 w 1490166"/>
                <a:gd name="connsiteY13" fmla="*/ 5870222 h 6197600"/>
                <a:gd name="connsiteX14" fmla="*/ 609632 w 1490166"/>
                <a:gd name="connsiteY14" fmla="*/ 6197600 h 6197600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54788 w 1490166"/>
                <a:gd name="connsiteY13" fmla="*/ 5870222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54788 w 1490166"/>
                <a:gd name="connsiteY13" fmla="*/ 5791199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982164 w 1490166"/>
                <a:gd name="connsiteY12" fmla="*/ 5486399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32 w 1490166"/>
                <a:gd name="connsiteY4" fmla="*/ 1896532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806221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32 w 1490166"/>
                <a:gd name="connsiteY6" fmla="*/ 2777067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292 w 1477165"/>
                <a:gd name="connsiteY0" fmla="*/ 0 h 6705601"/>
                <a:gd name="connsiteX1" fmla="*/ 1444981 w 1477165"/>
                <a:gd name="connsiteY1" fmla="*/ 417690 h 6705601"/>
                <a:gd name="connsiteX2" fmla="*/ 22581 w 1477165"/>
                <a:gd name="connsiteY2" fmla="*/ 869244 h 6705601"/>
                <a:gd name="connsiteX3" fmla="*/ 1444981 w 1477165"/>
                <a:gd name="connsiteY3" fmla="*/ 1343377 h 6705601"/>
                <a:gd name="connsiteX4" fmla="*/ 11292 w 1477165"/>
                <a:gd name="connsiteY4" fmla="*/ 1783643 h 6705601"/>
                <a:gd name="connsiteX5" fmla="*/ 1456269 w 1477165"/>
                <a:gd name="connsiteY5" fmla="*/ 2291644 h 6705601"/>
                <a:gd name="connsiteX6" fmla="*/ 3 w 1477165"/>
                <a:gd name="connsiteY6" fmla="*/ 2777067 h 6705601"/>
                <a:gd name="connsiteX7" fmla="*/ 1444980 w 1477165"/>
                <a:gd name="connsiteY7" fmla="*/ 3262489 h 6705601"/>
                <a:gd name="connsiteX8" fmla="*/ 11292 w 1477165"/>
                <a:gd name="connsiteY8" fmla="*/ 3815644 h 6705601"/>
                <a:gd name="connsiteX9" fmla="*/ 1456270 w 1477165"/>
                <a:gd name="connsiteY9" fmla="*/ 4233332 h 6705601"/>
                <a:gd name="connsiteX10" fmla="*/ 3 w 1477165"/>
                <a:gd name="connsiteY10" fmla="*/ 4718755 h 6705601"/>
                <a:gd name="connsiteX11" fmla="*/ 1444981 w 1477165"/>
                <a:gd name="connsiteY11" fmla="*/ 5192890 h 6705601"/>
                <a:gd name="connsiteX12" fmla="*/ 982135 w 1477165"/>
                <a:gd name="connsiteY12" fmla="*/ 5486399 h 6705601"/>
                <a:gd name="connsiteX13" fmla="*/ 733782 w 1477165"/>
                <a:gd name="connsiteY13" fmla="*/ 5813777 h 6705601"/>
                <a:gd name="connsiteX14" fmla="*/ 688625 w 1477165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718755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639733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66371" h="6649157">
                  <a:moveTo>
                    <a:pt x="22586" y="0"/>
                  </a:moveTo>
                  <a:cubicBezTo>
                    <a:pt x="812807" y="115711"/>
                    <a:pt x="1444986" y="225779"/>
                    <a:pt x="1444986" y="361246"/>
                  </a:cubicBezTo>
                  <a:cubicBezTo>
                    <a:pt x="1444986" y="496713"/>
                    <a:pt x="22586" y="658519"/>
                    <a:pt x="22586" y="812800"/>
                  </a:cubicBezTo>
                  <a:cubicBezTo>
                    <a:pt x="22586" y="967081"/>
                    <a:pt x="1446868" y="1115718"/>
                    <a:pt x="1444986" y="1286933"/>
                  </a:cubicBezTo>
                  <a:cubicBezTo>
                    <a:pt x="1443105" y="1458148"/>
                    <a:pt x="9416" y="1569155"/>
                    <a:pt x="11297" y="1727199"/>
                  </a:cubicBezTo>
                  <a:cubicBezTo>
                    <a:pt x="13178" y="1885243"/>
                    <a:pt x="1454393" y="2112904"/>
                    <a:pt x="1456274" y="2235200"/>
                  </a:cubicBezTo>
                  <a:cubicBezTo>
                    <a:pt x="1458156" y="2357496"/>
                    <a:pt x="1889" y="2558816"/>
                    <a:pt x="8" y="2720623"/>
                  </a:cubicBezTo>
                  <a:cubicBezTo>
                    <a:pt x="-1873" y="2882430"/>
                    <a:pt x="1443104" y="3032949"/>
                    <a:pt x="1444985" y="3206045"/>
                  </a:cubicBezTo>
                  <a:cubicBezTo>
                    <a:pt x="1446866" y="3379141"/>
                    <a:pt x="9415" y="3597393"/>
                    <a:pt x="11297" y="3759200"/>
                  </a:cubicBezTo>
                  <a:cubicBezTo>
                    <a:pt x="13179" y="3921007"/>
                    <a:pt x="1458156" y="4039540"/>
                    <a:pt x="1456275" y="4176888"/>
                  </a:cubicBezTo>
                  <a:cubicBezTo>
                    <a:pt x="1454394" y="4314236"/>
                    <a:pt x="3771" y="4440296"/>
                    <a:pt x="8" y="4583289"/>
                  </a:cubicBezTo>
                  <a:cubicBezTo>
                    <a:pt x="-3755" y="4726282"/>
                    <a:pt x="1270008" y="4893735"/>
                    <a:pt x="1433697" y="5034846"/>
                  </a:cubicBezTo>
                  <a:cubicBezTo>
                    <a:pt x="1597386" y="5175957"/>
                    <a:pt x="1098792" y="5309541"/>
                    <a:pt x="982140" y="5429955"/>
                  </a:cubicBezTo>
                  <a:cubicBezTo>
                    <a:pt x="865488" y="5550369"/>
                    <a:pt x="782705" y="5554133"/>
                    <a:pt x="733787" y="5757333"/>
                  </a:cubicBezTo>
                  <a:cubicBezTo>
                    <a:pt x="684869" y="5960533"/>
                    <a:pt x="667933" y="6459127"/>
                    <a:pt x="688630" y="6649157"/>
                  </a:cubicBezTo>
                </a:path>
              </a:pathLst>
            </a:cu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45" name="テキスト ボックス 144"/>
            <p:cNvSpPr txBox="1"/>
            <p:nvPr/>
          </p:nvSpPr>
          <p:spPr>
            <a:xfrm>
              <a:off x="1999154" y="2100902"/>
              <a:ext cx="517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2</a:t>
              </a:r>
              <a:endParaRPr kumimoji="1" lang="ja-JP" altLang="en-US" dirty="0"/>
            </a:p>
          </p:txBody>
        </p:sp>
        <p:sp>
          <p:nvSpPr>
            <p:cNvPr id="146" name="フリーフォーム 145"/>
            <p:cNvSpPr/>
            <p:nvPr/>
          </p:nvSpPr>
          <p:spPr>
            <a:xfrm flipH="1">
              <a:off x="2492913" y="2077424"/>
              <a:ext cx="79305" cy="504529"/>
            </a:xfrm>
            <a:custGeom>
              <a:avLst/>
              <a:gdLst>
                <a:gd name="connsiteX0" fmla="*/ 11296 w 1478851"/>
                <a:gd name="connsiteY0" fmla="*/ 0 h 6197600"/>
                <a:gd name="connsiteX1" fmla="*/ 1478851 w 1478851"/>
                <a:gd name="connsiteY1" fmla="*/ 666044 h 6197600"/>
                <a:gd name="connsiteX2" fmla="*/ 11296 w 1478851"/>
                <a:gd name="connsiteY2" fmla="*/ 1253067 h 6197600"/>
                <a:gd name="connsiteX3" fmla="*/ 1433696 w 1478851"/>
                <a:gd name="connsiteY3" fmla="*/ 1919111 h 6197600"/>
                <a:gd name="connsiteX4" fmla="*/ 7 w 1478851"/>
                <a:gd name="connsiteY4" fmla="*/ 2280355 h 6197600"/>
                <a:gd name="connsiteX5" fmla="*/ 1456273 w 1478851"/>
                <a:gd name="connsiteY5" fmla="*/ 2675467 h 6197600"/>
                <a:gd name="connsiteX6" fmla="*/ 11296 w 1478851"/>
                <a:gd name="connsiteY6" fmla="*/ 3014133 h 6197600"/>
                <a:gd name="connsiteX7" fmla="*/ 1467562 w 1478851"/>
                <a:gd name="connsiteY7" fmla="*/ 3420533 h 6197600"/>
                <a:gd name="connsiteX8" fmla="*/ 11296 w 1478851"/>
                <a:gd name="connsiteY8" fmla="*/ 3702755 h 6197600"/>
                <a:gd name="connsiteX9" fmla="*/ 1444985 w 1478851"/>
                <a:gd name="connsiteY9" fmla="*/ 4165600 h 6197600"/>
                <a:gd name="connsiteX10" fmla="*/ 11296 w 1478851"/>
                <a:gd name="connsiteY10" fmla="*/ 4436533 h 6197600"/>
                <a:gd name="connsiteX11" fmla="*/ 1433696 w 1478851"/>
                <a:gd name="connsiteY11" fmla="*/ 5012267 h 6197600"/>
                <a:gd name="connsiteX12" fmla="*/ 857962 w 1478851"/>
                <a:gd name="connsiteY12" fmla="*/ 5226755 h 6197600"/>
                <a:gd name="connsiteX13" fmla="*/ 609607 w 1478851"/>
                <a:gd name="connsiteY13" fmla="*/ 5655733 h 6197600"/>
                <a:gd name="connsiteX14" fmla="*/ 609607 w 1478851"/>
                <a:gd name="connsiteY14" fmla="*/ 6197600 h 6197600"/>
                <a:gd name="connsiteX0" fmla="*/ 11296 w 1478852"/>
                <a:gd name="connsiteY0" fmla="*/ 0 h 6197600"/>
                <a:gd name="connsiteX1" fmla="*/ 1478851 w 1478852"/>
                <a:gd name="connsiteY1" fmla="*/ 666044 h 6197600"/>
                <a:gd name="connsiteX2" fmla="*/ 22585 w 1478852"/>
                <a:gd name="connsiteY2" fmla="*/ 1038578 h 6197600"/>
                <a:gd name="connsiteX3" fmla="*/ 1433696 w 1478852"/>
                <a:gd name="connsiteY3" fmla="*/ 1919111 h 6197600"/>
                <a:gd name="connsiteX4" fmla="*/ 7 w 1478852"/>
                <a:gd name="connsiteY4" fmla="*/ 2280355 h 6197600"/>
                <a:gd name="connsiteX5" fmla="*/ 1456273 w 1478852"/>
                <a:gd name="connsiteY5" fmla="*/ 2675467 h 6197600"/>
                <a:gd name="connsiteX6" fmla="*/ 11296 w 1478852"/>
                <a:gd name="connsiteY6" fmla="*/ 3014133 h 6197600"/>
                <a:gd name="connsiteX7" fmla="*/ 1467562 w 1478852"/>
                <a:gd name="connsiteY7" fmla="*/ 3420533 h 6197600"/>
                <a:gd name="connsiteX8" fmla="*/ 11296 w 1478852"/>
                <a:gd name="connsiteY8" fmla="*/ 3702755 h 6197600"/>
                <a:gd name="connsiteX9" fmla="*/ 1444985 w 1478852"/>
                <a:gd name="connsiteY9" fmla="*/ 4165600 h 6197600"/>
                <a:gd name="connsiteX10" fmla="*/ 11296 w 1478852"/>
                <a:gd name="connsiteY10" fmla="*/ 4436533 h 6197600"/>
                <a:gd name="connsiteX11" fmla="*/ 1433696 w 1478852"/>
                <a:gd name="connsiteY11" fmla="*/ 5012267 h 6197600"/>
                <a:gd name="connsiteX12" fmla="*/ 857962 w 1478852"/>
                <a:gd name="connsiteY12" fmla="*/ 5226755 h 6197600"/>
                <a:gd name="connsiteX13" fmla="*/ 609607 w 1478852"/>
                <a:gd name="connsiteY13" fmla="*/ 5655733 h 6197600"/>
                <a:gd name="connsiteX14" fmla="*/ 609607 w 1478852"/>
                <a:gd name="connsiteY14" fmla="*/ 6197600 h 6197600"/>
                <a:gd name="connsiteX0" fmla="*/ 11291 w 1478847"/>
                <a:gd name="connsiteY0" fmla="*/ 0 h 6197600"/>
                <a:gd name="connsiteX1" fmla="*/ 1478846 w 1478847"/>
                <a:gd name="connsiteY1" fmla="*/ 666044 h 6197600"/>
                <a:gd name="connsiteX2" fmla="*/ 22580 w 1478847"/>
                <a:gd name="connsiteY2" fmla="*/ 1038578 h 6197600"/>
                <a:gd name="connsiteX3" fmla="*/ 1467558 w 1478847"/>
                <a:gd name="connsiteY3" fmla="*/ 1648178 h 6197600"/>
                <a:gd name="connsiteX4" fmla="*/ 2 w 1478847"/>
                <a:gd name="connsiteY4" fmla="*/ 2280355 h 6197600"/>
                <a:gd name="connsiteX5" fmla="*/ 1456268 w 1478847"/>
                <a:gd name="connsiteY5" fmla="*/ 2675467 h 6197600"/>
                <a:gd name="connsiteX6" fmla="*/ 11291 w 1478847"/>
                <a:gd name="connsiteY6" fmla="*/ 3014133 h 6197600"/>
                <a:gd name="connsiteX7" fmla="*/ 1467557 w 1478847"/>
                <a:gd name="connsiteY7" fmla="*/ 3420533 h 6197600"/>
                <a:gd name="connsiteX8" fmla="*/ 11291 w 1478847"/>
                <a:gd name="connsiteY8" fmla="*/ 3702755 h 6197600"/>
                <a:gd name="connsiteX9" fmla="*/ 1444980 w 1478847"/>
                <a:gd name="connsiteY9" fmla="*/ 4165600 h 6197600"/>
                <a:gd name="connsiteX10" fmla="*/ 11291 w 1478847"/>
                <a:gd name="connsiteY10" fmla="*/ 4436533 h 6197600"/>
                <a:gd name="connsiteX11" fmla="*/ 1433691 w 1478847"/>
                <a:gd name="connsiteY11" fmla="*/ 5012267 h 6197600"/>
                <a:gd name="connsiteX12" fmla="*/ 857957 w 1478847"/>
                <a:gd name="connsiteY12" fmla="*/ 5226755 h 6197600"/>
                <a:gd name="connsiteX13" fmla="*/ 609602 w 1478847"/>
                <a:gd name="connsiteY13" fmla="*/ 5655733 h 6197600"/>
                <a:gd name="connsiteX14" fmla="*/ 609602 w 1478847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56275 w 1467564"/>
                <a:gd name="connsiteY3" fmla="*/ 1648178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4289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44986 w 1456274"/>
                <a:gd name="connsiteY3" fmla="*/ 1535289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33697 w 1456274"/>
                <a:gd name="connsiteY3" fmla="*/ 1343377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56267 w 1467556"/>
                <a:gd name="connsiteY5" fmla="*/ 2675467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702755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815644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90134"/>
                <a:gd name="connsiteY0" fmla="*/ 0 h 6197600"/>
                <a:gd name="connsiteX1" fmla="*/ 1444979 w 1490134"/>
                <a:gd name="connsiteY1" fmla="*/ 417690 h 6197600"/>
                <a:gd name="connsiteX2" fmla="*/ 22579 w 1490134"/>
                <a:gd name="connsiteY2" fmla="*/ 869244 h 6197600"/>
                <a:gd name="connsiteX3" fmla="*/ 1444979 w 1490134"/>
                <a:gd name="connsiteY3" fmla="*/ 1343377 h 6197600"/>
                <a:gd name="connsiteX4" fmla="*/ 1 w 1490134"/>
                <a:gd name="connsiteY4" fmla="*/ 1896532 h 6197600"/>
                <a:gd name="connsiteX5" fmla="*/ 1433690 w 1490134"/>
                <a:gd name="connsiteY5" fmla="*/ 2393244 h 6197600"/>
                <a:gd name="connsiteX6" fmla="*/ 22579 w 1490134"/>
                <a:gd name="connsiteY6" fmla="*/ 2935111 h 6197600"/>
                <a:gd name="connsiteX7" fmla="*/ 1467556 w 1490134"/>
                <a:gd name="connsiteY7" fmla="*/ 3420533 h 6197600"/>
                <a:gd name="connsiteX8" fmla="*/ 11290 w 1490134"/>
                <a:gd name="connsiteY8" fmla="*/ 3815644 h 6197600"/>
                <a:gd name="connsiteX9" fmla="*/ 1490134 w 1490134"/>
                <a:gd name="connsiteY9" fmla="*/ 4402666 h 6197600"/>
                <a:gd name="connsiteX10" fmla="*/ 11290 w 1490134"/>
                <a:gd name="connsiteY10" fmla="*/ 4436533 h 6197600"/>
                <a:gd name="connsiteX11" fmla="*/ 1433690 w 1490134"/>
                <a:gd name="connsiteY11" fmla="*/ 5012267 h 6197600"/>
                <a:gd name="connsiteX12" fmla="*/ 857956 w 1490134"/>
                <a:gd name="connsiteY12" fmla="*/ 5226755 h 6197600"/>
                <a:gd name="connsiteX13" fmla="*/ 609601 w 1490134"/>
                <a:gd name="connsiteY13" fmla="*/ 5655733 h 6197600"/>
                <a:gd name="connsiteX14" fmla="*/ 609601 w 1490134"/>
                <a:gd name="connsiteY14" fmla="*/ 6197600 h 6197600"/>
                <a:gd name="connsiteX0" fmla="*/ 11339 w 1490184"/>
                <a:gd name="connsiteY0" fmla="*/ 0 h 6197600"/>
                <a:gd name="connsiteX1" fmla="*/ 1445028 w 1490184"/>
                <a:gd name="connsiteY1" fmla="*/ 417690 h 6197600"/>
                <a:gd name="connsiteX2" fmla="*/ 22628 w 1490184"/>
                <a:gd name="connsiteY2" fmla="*/ 869244 h 6197600"/>
                <a:gd name="connsiteX3" fmla="*/ 1445028 w 1490184"/>
                <a:gd name="connsiteY3" fmla="*/ 1343377 h 6197600"/>
                <a:gd name="connsiteX4" fmla="*/ 50 w 1490184"/>
                <a:gd name="connsiteY4" fmla="*/ 1896532 h 6197600"/>
                <a:gd name="connsiteX5" fmla="*/ 1433739 w 1490184"/>
                <a:gd name="connsiteY5" fmla="*/ 2393244 h 6197600"/>
                <a:gd name="connsiteX6" fmla="*/ 22628 w 1490184"/>
                <a:gd name="connsiteY6" fmla="*/ 2935111 h 6197600"/>
                <a:gd name="connsiteX7" fmla="*/ 1467605 w 1490184"/>
                <a:gd name="connsiteY7" fmla="*/ 3420533 h 6197600"/>
                <a:gd name="connsiteX8" fmla="*/ 11339 w 1490184"/>
                <a:gd name="connsiteY8" fmla="*/ 3815644 h 6197600"/>
                <a:gd name="connsiteX9" fmla="*/ 1490183 w 1490184"/>
                <a:gd name="connsiteY9" fmla="*/ 4402666 h 6197600"/>
                <a:gd name="connsiteX10" fmla="*/ 50 w 1490184"/>
                <a:gd name="connsiteY10" fmla="*/ 4718755 h 6197600"/>
                <a:gd name="connsiteX11" fmla="*/ 1433739 w 1490184"/>
                <a:gd name="connsiteY11" fmla="*/ 5012267 h 6197600"/>
                <a:gd name="connsiteX12" fmla="*/ 858005 w 1490184"/>
                <a:gd name="connsiteY12" fmla="*/ 5226755 h 6197600"/>
                <a:gd name="connsiteX13" fmla="*/ 609650 w 1490184"/>
                <a:gd name="connsiteY13" fmla="*/ 5655733 h 6197600"/>
                <a:gd name="connsiteX14" fmla="*/ 609650 w 1490184"/>
                <a:gd name="connsiteY14" fmla="*/ 6197600 h 6197600"/>
                <a:gd name="connsiteX0" fmla="*/ 11291 w 1522167"/>
                <a:gd name="connsiteY0" fmla="*/ 0 h 6197600"/>
                <a:gd name="connsiteX1" fmla="*/ 1444980 w 1522167"/>
                <a:gd name="connsiteY1" fmla="*/ 417690 h 6197600"/>
                <a:gd name="connsiteX2" fmla="*/ 22580 w 1522167"/>
                <a:gd name="connsiteY2" fmla="*/ 869244 h 6197600"/>
                <a:gd name="connsiteX3" fmla="*/ 1444980 w 1522167"/>
                <a:gd name="connsiteY3" fmla="*/ 1343377 h 6197600"/>
                <a:gd name="connsiteX4" fmla="*/ 2 w 1522167"/>
                <a:gd name="connsiteY4" fmla="*/ 1896532 h 6197600"/>
                <a:gd name="connsiteX5" fmla="*/ 1433691 w 1522167"/>
                <a:gd name="connsiteY5" fmla="*/ 2393244 h 6197600"/>
                <a:gd name="connsiteX6" fmla="*/ 22580 w 1522167"/>
                <a:gd name="connsiteY6" fmla="*/ 2935111 h 6197600"/>
                <a:gd name="connsiteX7" fmla="*/ 1467557 w 1522167"/>
                <a:gd name="connsiteY7" fmla="*/ 3420533 h 6197600"/>
                <a:gd name="connsiteX8" fmla="*/ 11291 w 1522167"/>
                <a:gd name="connsiteY8" fmla="*/ 3815644 h 6197600"/>
                <a:gd name="connsiteX9" fmla="*/ 1490135 w 1522167"/>
                <a:gd name="connsiteY9" fmla="*/ 4402666 h 6197600"/>
                <a:gd name="connsiteX10" fmla="*/ 2 w 1522167"/>
                <a:gd name="connsiteY10" fmla="*/ 4718755 h 6197600"/>
                <a:gd name="connsiteX11" fmla="*/ 1501424 w 1522167"/>
                <a:gd name="connsiteY11" fmla="*/ 5249334 h 6197600"/>
                <a:gd name="connsiteX12" fmla="*/ 857957 w 1522167"/>
                <a:gd name="connsiteY12" fmla="*/ 5226755 h 6197600"/>
                <a:gd name="connsiteX13" fmla="*/ 609602 w 1522167"/>
                <a:gd name="connsiteY13" fmla="*/ 5655733 h 6197600"/>
                <a:gd name="connsiteX14" fmla="*/ 609602 w 1522167"/>
                <a:gd name="connsiteY14" fmla="*/ 6197600 h 6197600"/>
                <a:gd name="connsiteX0" fmla="*/ 11291 w 1500130"/>
                <a:gd name="connsiteY0" fmla="*/ 0 h 6197600"/>
                <a:gd name="connsiteX1" fmla="*/ 1444980 w 1500130"/>
                <a:gd name="connsiteY1" fmla="*/ 417690 h 6197600"/>
                <a:gd name="connsiteX2" fmla="*/ 22580 w 1500130"/>
                <a:gd name="connsiteY2" fmla="*/ 869244 h 6197600"/>
                <a:gd name="connsiteX3" fmla="*/ 1444980 w 1500130"/>
                <a:gd name="connsiteY3" fmla="*/ 1343377 h 6197600"/>
                <a:gd name="connsiteX4" fmla="*/ 2 w 1500130"/>
                <a:gd name="connsiteY4" fmla="*/ 1896532 h 6197600"/>
                <a:gd name="connsiteX5" fmla="*/ 1433691 w 1500130"/>
                <a:gd name="connsiteY5" fmla="*/ 2393244 h 6197600"/>
                <a:gd name="connsiteX6" fmla="*/ 22580 w 1500130"/>
                <a:gd name="connsiteY6" fmla="*/ 2935111 h 6197600"/>
                <a:gd name="connsiteX7" fmla="*/ 1467557 w 1500130"/>
                <a:gd name="connsiteY7" fmla="*/ 3420533 h 6197600"/>
                <a:gd name="connsiteX8" fmla="*/ 11291 w 1500130"/>
                <a:gd name="connsiteY8" fmla="*/ 3815644 h 6197600"/>
                <a:gd name="connsiteX9" fmla="*/ 1490135 w 1500130"/>
                <a:gd name="connsiteY9" fmla="*/ 4402666 h 6197600"/>
                <a:gd name="connsiteX10" fmla="*/ 2 w 1500130"/>
                <a:gd name="connsiteY10" fmla="*/ 4718755 h 6197600"/>
                <a:gd name="connsiteX11" fmla="*/ 1478847 w 1500130"/>
                <a:gd name="connsiteY11" fmla="*/ 5204178 h 6197600"/>
                <a:gd name="connsiteX12" fmla="*/ 857957 w 1500130"/>
                <a:gd name="connsiteY12" fmla="*/ 5226755 h 6197600"/>
                <a:gd name="connsiteX13" fmla="*/ 609602 w 1500130"/>
                <a:gd name="connsiteY13" fmla="*/ 5655733 h 6197600"/>
                <a:gd name="connsiteX14" fmla="*/ 609602 w 1500130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57987 w 1490166"/>
                <a:gd name="connsiteY12" fmla="*/ 52267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0 w 1490165"/>
                <a:gd name="connsiteY0" fmla="*/ 0 h 6197600"/>
                <a:gd name="connsiteX1" fmla="*/ 1445009 w 1490165"/>
                <a:gd name="connsiteY1" fmla="*/ 417690 h 6197600"/>
                <a:gd name="connsiteX2" fmla="*/ 22609 w 1490165"/>
                <a:gd name="connsiteY2" fmla="*/ 869244 h 6197600"/>
                <a:gd name="connsiteX3" fmla="*/ 1445009 w 1490165"/>
                <a:gd name="connsiteY3" fmla="*/ 1343377 h 6197600"/>
                <a:gd name="connsiteX4" fmla="*/ 31 w 1490165"/>
                <a:gd name="connsiteY4" fmla="*/ 1896532 h 6197600"/>
                <a:gd name="connsiteX5" fmla="*/ 1433720 w 1490165"/>
                <a:gd name="connsiteY5" fmla="*/ 2393244 h 6197600"/>
                <a:gd name="connsiteX6" fmla="*/ 22609 w 1490165"/>
                <a:gd name="connsiteY6" fmla="*/ 2935111 h 6197600"/>
                <a:gd name="connsiteX7" fmla="*/ 1467586 w 1490165"/>
                <a:gd name="connsiteY7" fmla="*/ 3420533 h 6197600"/>
                <a:gd name="connsiteX8" fmla="*/ 11320 w 1490165"/>
                <a:gd name="connsiteY8" fmla="*/ 3815644 h 6197600"/>
                <a:gd name="connsiteX9" fmla="*/ 1490164 w 1490165"/>
                <a:gd name="connsiteY9" fmla="*/ 4402666 h 6197600"/>
                <a:gd name="connsiteX10" fmla="*/ 31 w 1490165"/>
                <a:gd name="connsiteY10" fmla="*/ 4718755 h 6197600"/>
                <a:gd name="connsiteX11" fmla="*/ 1445009 w 1490165"/>
                <a:gd name="connsiteY11" fmla="*/ 5192890 h 6197600"/>
                <a:gd name="connsiteX12" fmla="*/ 857986 w 1490165"/>
                <a:gd name="connsiteY12" fmla="*/ 5226755 h 6197600"/>
                <a:gd name="connsiteX13" fmla="*/ 609631 w 1490165"/>
                <a:gd name="connsiteY13" fmla="*/ 5655733 h 6197600"/>
                <a:gd name="connsiteX14" fmla="*/ 609631 w 1490165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54788 w 1490166"/>
                <a:gd name="connsiteY13" fmla="*/ 5870222 h 6197600"/>
                <a:gd name="connsiteX14" fmla="*/ 609632 w 1490166"/>
                <a:gd name="connsiteY14" fmla="*/ 6197600 h 6197600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54788 w 1490166"/>
                <a:gd name="connsiteY13" fmla="*/ 5870222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54788 w 1490166"/>
                <a:gd name="connsiteY13" fmla="*/ 5791199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982164 w 1490166"/>
                <a:gd name="connsiteY12" fmla="*/ 5486399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32 w 1490166"/>
                <a:gd name="connsiteY4" fmla="*/ 1896532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806221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32 w 1490166"/>
                <a:gd name="connsiteY6" fmla="*/ 2777067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292 w 1477165"/>
                <a:gd name="connsiteY0" fmla="*/ 0 h 6705601"/>
                <a:gd name="connsiteX1" fmla="*/ 1444981 w 1477165"/>
                <a:gd name="connsiteY1" fmla="*/ 417690 h 6705601"/>
                <a:gd name="connsiteX2" fmla="*/ 22581 w 1477165"/>
                <a:gd name="connsiteY2" fmla="*/ 869244 h 6705601"/>
                <a:gd name="connsiteX3" fmla="*/ 1444981 w 1477165"/>
                <a:gd name="connsiteY3" fmla="*/ 1343377 h 6705601"/>
                <a:gd name="connsiteX4" fmla="*/ 11292 w 1477165"/>
                <a:gd name="connsiteY4" fmla="*/ 1783643 h 6705601"/>
                <a:gd name="connsiteX5" fmla="*/ 1456269 w 1477165"/>
                <a:gd name="connsiteY5" fmla="*/ 2291644 h 6705601"/>
                <a:gd name="connsiteX6" fmla="*/ 3 w 1477165"/>
                <a:gd name="connsiteY6" fmla="*/ 2777067 h 6705601"/>
                <a:gd name="connsiteX7" fmla="*/ 1444980 w 1477165"/>
                <a:gd name="connsiteY7" fmla="*/ 3262489 h 6705601"/>
                <a:gd name="connsiteX8" fmla="*/ 11292 w 1477165"/>
                <a:gd name="connsiteY8" fmla="*/ 3815644 h 6705601"/>
                <a:gd name="connsiteX9" fmla="*/ 1456270 w 1477165"/>
                <a:gd name="connsiteY9" fmla="*/ 4233332 h 6705601"/>
                <a:gd name="connsiteX10" fmla="*/ 3 w 1477165"/>
                <a:gd name="connsiteY10" fmla="*/ 4718755 h 6705601"/>
                <a:gd name="connsiteX11" fmla="*/ 1444981 w 1477165"/>
                <a:gd name="connsiteY11" fmla="*/ 5192890 h 6705601"/>
                <a:gd name="connsiteX12" fmla="*/ 982135 w 1477165"/>
                <a:gd name="connsiteY12" fmla="*/ 5486399 h 6705601"/>
                <a:gd name="connsiteX13" fmla="*/ 733782 w 1477165"/>
                <a:gd name="connsiteY13" fmla="*/ 5813777 h 6705601"/>
                <a:gd name="connsiteX14" fmla="*/ 688625 w 1477165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718755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639733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66371" h="6649157">
                  <a:moveTo>
                    <a:pt x="22586" y="0"/>
                  </a:moveTo>
                  <a:cubicBezTo>
                    <a:pt x="812807" y="115711"/>
                    <a:pt x="1444986" y="225779"/>
                    <a:pt x="1444986" y="361246"/>
                  </a:cubicBezTo>
                  <a:cubicBezTo>
                    <a:pt x="1444986" y="496713"/>
                    <a:pt x="22586" y="658519"/>
                    <a:pt x="22586" y="812800"/>
                  </a:cubicBezTo>
                  <a:cubicBezTo>
                    <a:pt x="22586" y="967081"/>
                    <a:pt x="1446868" y="1115718"/>
                    <a:pt x="1444986" y="1286933"/>
                  </a:cubicBezTo>
                  <a:cubicBezTo>
                    <a:pt x="1443105" y="1458148"/>
                    <a:pt x="9416" y="1569155"/>
                    <a:pt x="11297" y="1727199"/>
                  </a:cubicBezTo>
                  <a:cubicBezTo>
                    <a:pt x="13178" y="1885243"/>
                    <a:pt x="1454393" y="2112904"/>
                    <a:pt x="1456274" y="2235200"/>
                  </a:cubicBezTo>
                  <a:cubicBezTo>
                    <a:pt x="1458156" y="2357496"/>
                    <a:pt x="1889" y="2558816"/>
                    <a:pt x="8" y="2720623"/>
                  </a:cubicBezTo>
                  <a:cubicBezTo>
                    <a:pt x="-1873" y="2882430"/>
                    <a:pt x="1443104" y="3032949"/>
                    <a:pt x="1444985" y="3206045"/>
                  </a:cubicBezTo>
                  <a:cubicBezTo>
                    <a:pt x="1446866" y="3379141"/>
                    <a:pt x="9415" y="3597393"/>
                    <a:pt x="11297" y="3759200"/>
                  </a:cubicBezTo>
                  <a:cubicBezTo>
                    <a:pt x="13179" y="3921007"/>
                    <a:pt x="1458156" y="4039540"/>
                    <a:pt x="1456275" y="4176888"/>
                  </a:cubicBezTo>
                  <a:cubicBezTo>
                    <a:pt x="1454394" y="4314236"/>
                    <a:pt x="3771" y="4440296"/>
                    <a:pt x="8" y="4583289"/>
                  </a:cubicBezTo>
                  <a:cubicBezTo>
                    <a:pt x="-3755" y="4726282"/>
                    <a:pt x="1270008" y="4893735"/>
                    <a:pt x="1433697" y="5034846"/>
                  </a:cubicBezTo>
                  <a:cubicBezTo>
                    <a:pt x="1597386" y="5175957"/>
                    <a:pt x="1098792" y="5309541"/>
                    <a:pt x="982140" y="5429955"/>
                  </a:cubicBezTo>
                  <a:cubicBezTo>
                    <a:pt x="865488" y="5550369"/>
                    <a:pt x="782705" y="5554133"/>
                    <a:pt x="733787" y="5757333"/>
                  </a:cubicBezTo>
                  <a:cubicBezTo>
                    <a:pt x="684869" y="5960533"/>
                    <a:pt x="667933" y="6459127"/>
                    <a:pt x="688630" y="6649157"/>
                  </a:cubicBezTo>
                </a:path>
              </a:pathLst>
            </a:cu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47" name="テキスト ボックス 146"/>
            <p:cNvSpPr txBox="1"/>
            <p:nvPr/>
          </p:nvSpPr>
          <p:spPr>
            <a:xfrm>
              <a:off x="2533170" y="2095020"/>
              <a:ext cx="517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3</a:t>
              </a:r>
              <a:endParaRPr kumimoji="1" lang="ja-JP" altLang="en-US" dirty="0"/>
            </a:p>
          </p:txBody>
        </p:sp>
        <p:sp>
          <p:nvSpPr>
            <p:cNvPr id="164" name="フリーフォーム 163"/>
            <p:cNvSpPr/>
            <p:nvPr/>
          </p:nvSpPr>
          <p:spPr>
            <a:xfrm flipH="1">
              <a:off x="3066594" y="2072570"/>
              <a:ext cx="79305" cy="504529"/>
            </a:xfrm>
            <a:custGeom>
              <a:avLst/>
              <a:gdLst>
                <a:gd name="connsiteX0" fmla="*/ 11296 w 1478851"/>
                <a:gd name="connsiteY0" fmla="*/ 0 h 6197600"/>
                <a:gd name="connsiteX1" fmla="*/ 1478851 w 1478851"/>
                <a:gd name="connsiteY1" fmla="*/ 666044 h 6197600"/>
                <a:gd name="connsiteX2" fmla="*/ 11296 w 1478851"/>
                <a:gd name="connsiteY2" fmla="*/ 1253067 h 6197600"/>
                <a:gd name="connsiteX3" fmla="*/ 1433696 w 1478851"/>
                <a:gd name="connsiteY3" fmla="*/ 1919111 h 6197600"/>
                <a:gd name="connsiteX4" fmla="*/ 7 w 1478851"/>
                <a:gd name="connsiteY4" fmla="*/ 2280355 h 6197600"/>
                <a:gd name="connsiteX5" fmla="*/ 1456273 w 1478851"/>
                <a:gd name="connsiteY5" fmla="*/ 2675467 h 6197600"/>
                <a:gd name="connsiteX6" fmla="*/ 11296 w 1478851"/>
                <a:gd name="connsiteY6" fmla="*/ 3014133 h 6197600"/>
                <a:gd name="connsiteX7" fmla="*/ 1467562 w 1478851"/>
                <a:gd name="connsiteY7" fmla="*/ 3420533 h 6197600"/>
                <a:gd name="connsiteX8" fmla="*/ 11296 w 1478851"/>
                <a:gd name="connsiteY8" fmla="*/ 3702755 h 6197600"/>
                <a:gd name="connsiteX9" fmla="*/ 1444985 w 1478851"/>
                <a:gd name="connsiteY9" fmla="*/ 4165600 h 6197600"/>
                <a:gd name="connsiteX10" fmla="*/ 11296 w 1478851"/>
                <a:gd name="connsiteY10" fmla="*/ 4436533 h 6197600"/>
                <a:gd name="connsiteX11" fmla="*/ 1433696 w 1478851"/>
                <a:gd name="connsiteY11" fmla="*/ 5012267 h 6197600"/>
                <a:gd name="connsiteX12" fmla="*/ 857962 w 1478851"/>
                <a:gd name="connsiteY12" fmla="*/ 5226755 h 6197600"/>
                <a:gd name="connsiteX13" fmla="*/ 609607 w 1478851"/>
                <a:gd name="connsiteY13" fmla="*/ 5655733 h 6197600"/>
                <a:gd name="connsiteX14" fmla="*/ 609607 w 1478851"/>
                <a:gd name="connsiteY14" fmla="*/ 6197600 h 6197600"/>
                <a:gd name="connsiteX0" fmla="*/ 11296 w 1478852"/>
                <a:gd name="connsiteY0" fmla="*/ 0 h 6197600"/>
                <a:gd name="connsiteX1" fmla="*/ 1478851 w 1478852"/>
                <a:gd name="connsiteY1" fmla="*/ 666044 h 6197600"/>
                <a:gd name="connsiteX2" fmla="*/ 22585 w 1478852"/>
                <a:gd name="connsiteY2" fmla="*/ 1038578 h 6197600"/>
                <a:gd name="connsiteX3" fmla="*/ 1433696 w 1478852"/>
                <a:gd name="connsiteY3" fmla="*/ 1919111 h 6197600"/>
                <a:gd name="connsiteX4" fmla="*/ 7 w 1478852"/>
                <a:gd name="connsiteY4" fmla="*/ 2280355 h 6197600"/>
                <a:gd name="connsiteX5" fmla="*/ 1456273 w 1478852"/>
                <a:gd name="connsiteY5" fmla="*/ 2675467 h 6197600"/>
                <a:gd name="connsiteX6" fmla="*/ 11296 w 1478852"/>
                <a:gd name="connsiteY6" fmla="*/ 3014133 h 6197600"/>
                <a:gd name="connsiteX7" fmla="*/ 1467562 w 1478852"/>
                <a:gd name="connsiteY7" fmla="*/ 3420533 h 6197600"/>
                <a:gd name="connsiteX8" fmla="*/ 11296 w 1478852"/>
                <a:gd name="connsiteY8" fmla="*/ 3702755 h 6197600"/>
                <a:gd name="connsiteX9" fmla="*/ 1444985 w 1478852"/>
                <a:gd name="connsiteY9" fmla="*/ 4165600 h 6197600"/>
                <a:gd name="connsiteX10" fmla="*/ 11296 w 1478852"/>
                <a:gd name="connsiteY10" fmla="*/ 4436533 h 6197600"/>
                <a:gd name="connsiteX11" fmla="*/ 1433696 w 1478852"/>
                <a:gd name="connsiteY11" fmla="*/ 5012267 h 6197600"/>
                <a:gd name="connsiteX12" fmla="*/ 857962 w 1478852"/>
                <a:gd name="connsiteY12" fmla="*/ 5226755 h 6197600"/>
                <a:gd name="connsiteX13" fmla="*/ 609607 w 1478852"/>
                <a:gd name="connsiteY13" fmla="*/ 5655733 h 6197600"/>
                <a:gd name="connsiteX14" fmla="*/ 609607 w 1478852"/>
                <a:gd name="connsiteY14" fmla="*/ 6197600 h 6197600"/>
                <a:gd name="connsiteX0" fmla="*/ 11291 w 1478847"/>
                <a:gd name="connsiteY0" fmla="*/ 0 h 6197600"/>
                <a:gd name="connsiteX1" fmla="*/ 1478846 w 1478847"/>
                <a:gd name="connsiteY1" fmla="*/ 666044 h 6197600"/>
                <a:gd name="connsiteX2" fmla="*/ 22580 w 1478847"/>
                <a:gd name="connsiteY2" fmla="*/ 1038578 h 6197600"/>
                <a:gd name="connsiteX3" fmla="*/ 1467558 w 1478847"/>
                <a:gd name="connsiteY3" fmla="*/ 1648178 h 6197600"/>
                <a:gd name="connsiteX4" fmla="*/ 2 w 1478847"/>
                <a:gd name="connsiteY4" fmla="*/ 2280355 h 6197600"/>
                <a:gd name="connsiteX5" fmla="*/ 1456268 w 1478847"/>
                <a:gd name="connsiteY5" fmla="*/ 2675467 h 6197600"/>
                <a:gd name="connsiteX6" fmla="*/ 11291 w 1478847"/>
                <a:gd name="connsiteY6" fmla="*/ 3014133 h 6197600"/>
                <a:gd name="connsiteX7" fmla="*/ 1467557 w 1478847"/>
                <a:gd name="connsiteY7" fmla="*/ 3420533 h 6197600"/>
                <a:gd name="connsiteX8" fmla="*/ 11291 w 1478847"/>
                <a:gd name="connsiteY8" fmla="*/ 3702755 h 6197600"/>
                <a:gd name="connsiteX9" fmla="*/ 1444980 w 1478847"/>
                <a:gd name="connsiteY9" fmla="*/ 4165600 h 6197600"/>
                <a:gd name="connsiteX10" fmla="*/ 11291 w 1478847"/>
                <a:gd name="connsiteY10" fmla="*/ 4436533 h 6197600"/>
                <a:gd name="connsiteX11" fmla="*/ 1433691 w 1478847"/>
                <a:gd name="connsiteY11" fmla="*/ 5012267 h 6197600"/>
                <a:gd name="connsiteX12" fmla="*/ 857957 w 1478847"/>
                <a:gd name="connsiteY12" fmla="*/ 5226755 h 6197600"/>
                <a:gd name="connsiteX13" fmla="*/ 609602 w 1478847"/>
                <a:gd name="connsiteY13" fmla="*/ 5655733 h 6197600"/>
                <a:gd name="connsiteX14" fmla="*/ 609602 w 1478847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56275 w 1467564"/>
                <a:gd name="connsiteY3" fmla="*/ 1648178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4289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44986 w 1456274"/>
                <a:gd name="connsiteY3" fmla="*/ 1535289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33697 w 1456274"/>
                <a:gd name="connsiteY3" fmla="*/ 1343377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56267 w 1467556"/>
                <a:gd name="connsiteY5" fmla="*/ 2675467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702755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815644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90134"/>
                <a:gd name="connsiteY0" fmla="*/ 0 h 6197600"/>
                <a:gd name="connsiteX1" fmla="*/ 1444979 w 1490134"/>
                <a:gd name="connsiteY1" fmla="*/ 417690 h 6197600"/>
                <a:gd name="connsiteX2" fmla="*/ 22579 w 1490134"/>
                <a:gd name="connsiteY2" fmla="*/ 869244 h 6197600"/>
                <a:gd name="connsiteX3" fmla="*/ 1444979 w 1490134"/>
                <a:gd name="connsiteY3" fmla="*/ 1343377 h 6197600"/>
                <a:gd name="connsiteX4" fmla="*/ 1 w 1490134"/>
                <a:gd name="connsiteY4" fmla="*/ 1896532 h 6197600"/>
                <a:gd name="connsiteX5" fmla="*/ 1433690 w 1490134"/>
                <a:gd name="connsiteY5" fmla="*/ 2393244 h 6197600"/>
                <a:gd name="connsiteX6" fmla="*/ 22579 w 1490134"/>
                <a:gd name="connsiteY6" fmla="*/ 2935111 h 6197600"/>
                <a:gd name="connsiteX7" fmla="*/ 1467556 w 1490134"/>
                <a:gd name="connsiteY7" fmla="*/ 3420533 h 6197600"/>
                <a:gd name="connsiteX8" fmla="*/ 11290 w 1490134"/>
                <a:gd name="connsiteY8" fmla="*/ 3815644 h 6197600"/>
                <a:gd name="connsiteX9" fmla="*/ 1490134 w 1490134"/>
                <a:gd name="connsiteY9" fmla="*/ 4402666 h 6197600"/>
                <a:gd name="connsiteX10" fmla="*/ 11290 w 1490134"/>
                <a:gd name="connsiteY10" fmla="*/ 4436533 h 6197600"/>
                <a:gd name="connsiteX11" fmla="*/ 1433690 w 1490134"/>
                <a:gd name="connsiteY11" fmla="*/ 5012267 h 6197600"/>
                <a:gd name="connsiteX12" fmla="*/ 857956 w 1490134"/>
                <a:gd name="connsiteY12" fmla="*/ 5226755 h 6197600"/>
                <a:gd name="connsiteX13" fmla="*/ 609601 w 1490134"/>
                <a:gd name="connsiteY13" fmla="*/ 5655733 h 6197600"/>
                <a:gd name="connsiteX14" fmla="*/ 609601 w 1490134"/>
                <a:gd name="connsiteY14" fmla="*/ 6197600 h 6197600"/>
                <a:gd name="connsiteX0" fmla="*/ 11339 w 1490184"/>
                <a:gd name="connsiteY0" fmla="*/ 0 h 6197600"/>
                <a:gd name="connsiteX1" fmla="*/ 1445028 w 1490184"/>
                <a:gd name="connsiteY1" fmla="*/ 417690 h 6197600"/>
                <a:gd name="connsiteX2" fmla="*/ 22628 w 1490184"/>
                <a:gd name="connsiteY2" fmla="*/ 869244 h 6197600"/>
                <a:gd name="connsiteX3" fmla="*/ 1445028 w 1490184"/>
                <a:gd name="connsiteY3" fmla="*/ 1343377 h 6197600"/>
                <a:gd name="connsiteX4" fmla="*/ 50 w 1490184"/>
                <a:gd name="connsiteY4" fmla="*/ 1896532 h 6197600"/>
                <a:gd name="connsiteX5" fmla="*/ 1433739 w 1490184"/>
                <a:gd name="connsiteY5" fmla="*/ 2393244 h 6197600"/>
                <a:gd name="connsiteX6" fmla="*/ 22628 w 1490184"/>
                <a:gd name="connsiteY6" fmla="*/ 2935111 h 6197600"/>
                <a:gd name="connsiteX7" fmla="*/ 1467605 w 1490184"/>
                <a:gd name="connsiteY7" fmla="*/ 3420533 h 6197600"/>
                <a:gd name="connsiteX8" fmla="*/ 11339 w 1490184"/>
                <a:gd name="connsiteY8" fmla="*/ 3815644 h 6197600"/>
                <a:gd name="connsiteX9" fmla="*/ 1490183 w 1490184"/>
                <a:gd name="connsiteY9" fmla="*/ 4402666 h 6197600"/>
                <a:gd name="connsiteX10" fmla="*/ 50 w 1490184"/>
                <a:gd name="connsiteY10" fmla="*/ 4718755 h 6197600"/>
                <a:gd name="connsiteX11" fmla="*/ 1433739 w 1490184"/>
                <a:gd name="connsiteY11" fmla="*/ 5012267 h 6197600"/>
                <a:gd name="connsiteX12" fmla="*/ 858005 w 1490184"/>
                <a:gd name="connsiteY12" fmla="*/ 5226755 h 6197600"/>
                <a:gd name="connsiteX13" fmla="*/ 609650 w 1490184"/>
                <a:gd name="connsiteY13" fmla="*/ 5655733 h 6197600"/>
                <a:gd name="connsiteX14" fmla="*/ 609650 w 1490184"/>
                <a:gd name="connsiteY14" fmla="*/ 6197600 h 6197600"/>
                <a:gd name="connsiteX0" fmla="*/ 11291 w 1522167"/>
                <a:gd name="connsiteY0" fmla="*/ 0 h 6197600"/>
                <a:gd name="connsiteX1" fmla="*/ 1444980 w 1522167"/>
                <a:gd name="connsiteY1" fmla="*/ 417690 h 6197600"/>
                <a:gd name="connsiteX2" fmla="*/ 22580 w 1522167"/>
                <a:gd name="connsiteY2" fmla="*/ 869244 h 6197600"/>
                <a:gd name="connsiteX3" fmla="*/ 1444980 w 1522167"/>
                <a:gd name="connsiteY3" fmla="*/ 1343377 h 6197600"/>
                <a:gd name="connsiteX4" fmla="*/ 2 w 1522167"/>
                <a:gd name="connsiteY4" fmla="*/ 1896532 h 6197600"/>
                <a:gd name="connsiteX5" fmla="*/ 1433691 w 1522167"/>
                <a:gd name="connsiteY5" fmla="*/ 2393244 h 6197600"/>
                <a:gd name="connsiteX6" fmla="*/ 22580 w 1522167"/>
                <a:gd name="connsiteY6" fmla="*/ 2935111 h 6197600"/>
                <a:gd name="connsiteX7" fmla="*/ 1467557 w 1522167"/>
                <a:gd name="connsiteY7" fmla="*/ 3420533 h 6197600"/>
                <a:gd name="connsiteX8" fmla="*/ 11291 w 1522167"/>
                <a:gd name="connsiteY8" fmla="*/ 3815644 h 6197600"/>
                <a:gd name="connsiteX9" fmla="*/ 1490135 w 1522167"/>
                <a:gd name="connsiteY9" fmla="*/ 4402666 h 6197600"/>
                <a:gd name="connsiteX10" fmla="*/ 2 w 1522167"/>
                <a:gd name="connsiteY10" fmla="*/ 4718755 h 6197600"/>
                <a:gd name="connsiteX11" fmla="*/ 1501424 w 1522167"/>
                <a:gd name="connsiteY11" fmla="*/ 5249334 h 6197600"/>
                <a:gd name="connsiteX12" fmla="*/ 857957 w 1522167"/>
                <a:gd name="connsiteY12" fmla="*/ 5226755 h 6197600"/>
                <a:gd name="connsiteX13" fmla="*/ 609602 w 1522167"/>
                <a:gd name="connsiteY13" fmla="*/ 5655733 h 6197600"/>
                <a:gd name="connsiteX14" fmla="*/ 609602 w 1522167"/>
                <a:gd name="connsiteY14" fmla="*/ 6197600 h 6197600"/>
                <a:gd name="connsiteX0" fmla="*/ 11291 w 1500130"/>
                <a:gd name="connsiteY0" fmla="*/ 0 h 6197600"/>
                <a:gd name="connsiteX1" fmla="*/ 1444980 w 1500130"/>
                <a:gd name="connsiteY1" fmla="*/ 417690 h 6197600"/>
                <a:gd name="connsiteX2" fmla="*/ 22580 w 1500130"/>
                <a:gd name="connsiteY2" fmla="*/ 869244 h 6197600"/>
                <a:gd name="connsiteX3" fmla="*/ 1444980 w 1500130"/>
                <a:gd name="connsiteY3" fmla="*/ 1343377 h 6197600"/>
                <a:gd name="connsiteX4" fmla="*/ 2 w 1500130"/>
                <a:gd name="connsiteY4" fmla="*/ 1896532 h 6197600"/>
                <a:gd name="connsiteX5" fmla="*/ 1433691 w 1500130"/>
                <a:gd name="connsiteY5" fmla="*/ 2393244 h 6197600"/>
                <a:gd name="connsiteX6" fmla="*/ 22580 w 1500130"/>
                <a:gd name="connsiteY6" fmla="*/ 2935111 h 6197600"/>
                <a:gd name="connsiteX7" fmla="*/ 1467557 w 1500130"/>
                <a:gd name="connsiteY7" fmla="*/ 3420533 h 6197600"/>
                <a:gd name="connsiteX8" fmla="*/ 11291 w 1500130"/>
                <a:gd name="connsiteY8" fmla="*/ 3815644 h 6197600"/>
                <a:gd name="connsiteX9" fmla="*/ 1490135 w 1500130"/>
                <a:gd name="connsiteY9" fmla="*/ 4402666 h 6197600"/>
                <a:gd name="connsiteX10" fmla="*/ 2 w 1500130"/>
                <a:gd name="connsiteY10" fmla="*/ 4718755 h 6197600"/>
                <a:gd name="connsiteX11" fmla="*/ 1478847 w 1500130"/>
                <a:gd name="connsiteY11" fmla="*/ 5204178 h 6197600"/>
                <a:gd name="connsiteX12" fmla="*/ 857957 w 1500130"/>
                <a:gd name="connsiteY12" fmla="*/ 5226755 h 6197600"/>
                <a:gd name="connsiteX13" fmla="*/ 609602 w 1500130"/>
                <a:gd name="connsiteY13" fmla="*/ 5655733 h 6197600"/>
                <a:gd name="connsiteX14" fmla="*/ 609602 w 1500130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57987 w 1490166"/>
                <a:gd name="connsiteY12" fmla="*/ 52267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0 w 1490165"/>
                <a:gd name="connsiteY0" fmla="*/ 0 h 6197600"/>
                <a:gd name="connsiteX1" fmla="*/ 1445009 w 1490165"/>
                <a:gd name="connsiteY1" fmla="*/ 417690 h 6197600"/>
                <a:gd name="connsiteX2" fmla="*/ 22609 w 1490165"/>
                <a:gd name="connsiteY2" fmla="*/ 869244 h 6197600"/>
                <a:gd name="connsiteX3" fmla="*/ 1445009 w 1490165"/>
                <a:gd name="connsiteY3" fmla="*/ 1343377 h 6197600"/>
                <a:gd name="connsiteX4" fmla="*/ 31 w 1490165"/>
                <a:gd name="connsiteY4" fmla="*/ 1896532 h 6197600"/>
                <a:gd name="connsiteX5" fmla="*/ 1433720 w 1490165"/>
                <a:gd name="connsiteY5" fmla="*/ 2393244 h 6197600"/>
                <a:gd name="connsiteX6" fmla="*/ 22609 w 1490165"/>
                <a:gd name="connsiteY6" fmla="*/ 2935111 h 6197600"/>
                <a:gd name="connsiteX7" fmla="*/ 1467586 w 1490165"/>
                <a:gd name="connsiteY7" fmla="*/ 3420533 h 6197600"/>
                <a:gd name="connsiteX8" fmla="*/ 11320 w 1490165"/>
                <a:gd name="connsiteY8" fmla="*/ 3815644 h 6197600"/>
                <a:gd name="connsiteX9" fmla="*/ 1490164 w 1490165"/>
                <a:gd name="connsiteY9" fmla="*/ 4402666 h 6197600"/>
                <a:gd name="connsiteX10" fmla="*/ 31 w 1490165"/>
                <a:gd name="connsiteY10" fmla="*/ 4718755 h 6197600"/>
                <a:gd name="connsiteX11" fmla="*/ 1445009 w 1490165"/>
                <a:gd name="connsiteY11" fmla="*/ 5192890 h 6197600"/>
                <a:gd name="connsiteX12" fmla="*/ 857986 w 1490165"/>
                <a:gd name="connsiteY12" fmla="*/ 5226755 h 6197600"/>
                <a:gd name="connsiteX13" fmla="*/ 609631 w 1490165"/>
                <a:gd name="connsiteY13" fmla="*/ 5655733 h 6197600"/>
                <a:gd name="connsiteX14" fmla="*/ 609631 w 1490165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54788 w 1490166"/>
                <a:gd name="connsiteY13" fmla="*/ 5870222 h 6197600"/>
                <a:gd name="connsiteX14" fmla="*/ 609632 w 1490166"/>
                <a:gd name="connsiteY14" fmla="*/ 6197600 h 6197600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54788 w 1490166"/>
                <a:gd name="connsiteY13" fmla="*/ 5870222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54788 w 1490166"/>
                <a:gd name="connsiteY13" fmla="*/ 5791199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982164 w 1490166"/>
                <a:gd name="connsiteY12" fmla="*/ 5486399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32 w 1490166"/>
                <a:gd name="connsiteY4" fmla="*/ 1896532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806221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32 w 1490166"/>
                <a:gd name="connsiteY6" fmla="*/ 2777067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292 w 1477165"/>
                <a:gd name="connsiteY0" fmla="*/ 0 h 6705601"/>
                <a:gd name="connsiteX1" fmla="*/ 1444981 w 1477165"/>
                <a:gd name="connsiteY1" fmla="*/ 417690 h 6705601"/>
                <a:gd name="connsiteX2" fmla="*/ 22581 w 1477165"/>
                <a:gd name="connsiteY2" fmla="*/ 869244 h 6705601"/>
                <a:gd name="connsiteX3" fmla="*/ 1444981 w 1477165"/>
                <a:gd name="connsiteY3" fmla="*/ 1343377 h 6705601"/>
                <a:gd name="connsiteX4" fmla="*/ 11292 w 1477165"/>
                <a:gd name="connsiteY4" fmla="*/ 1783643 h 6705601"/>
                <a:gd name="connsiteX5" fmla="*/ 1456269 w 1477165"/>
                <a:gd name="connsiteY5" fmla="*/ 2291644 h 6705601"/>
                <a:gd name="connsiteX6" fmla="*/ 3 w 1477165"/>
                <a:gd name="connsiteY6" fmla="*/ 2777067 h 6705601"/>
                <a:gd name="connsiteX7" fmla="*/ 1444980 w 1477165"/>
                <a:gd name="connsiteY7" fmla="*/ 3262489 h 6705601"/>
                <a:gd name="connsiteX8" fmla="*/ 11292 w 1477165"/>
                <a:gd name="connsiteY8" fmla="*/ 3815644 h 6705601"/>
                <a:gd name="connsiteX9" fmla="*/ 1456270 w 1477165"/>
                <a:gd name="connsiteY9" fmla="*/ 4233332 h 6705601"/>
                <a:gd name="connsiteX10" fmla="*/ 3 w 1477165"/>
                <a:gd name="connsiteY10" fmla="*/ 4718755 h 6705601"/>
                <a:gd name="connsiteX11" fmla="*/ 1444981 w 1477165"/>
                <a:gd name="connsiteY11" fmla="*/ 5192890 h 6705601"/>
                <a:gd name="connsiteX12" fmla="*/ 982135 w 1477165"/>
                <a:gd name="connsiteY12" fmla="*/ 5486399 h 6705601"/>
                <a:gd name="connsiteX13" fmla="*/ 733782 w 1477165"/>
                <a:gd name="connsiteY13" fmla="*/ 5813777 h 6705601"/>
                <a:gd name="connsiteX14" fmla="*/ 688625 w 1477165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718755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639733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66371" h="6649157">
                  <a:moveTo>
                    <a:pt x="22586" y="0"/>
                  </a:moveTo>
                  <a:cubicBezTo>
                    <a:pt x="812807" y="115711"/>
                    <a:pt x="1444986" y="225779"/>
                    <a:pt x="1444986" y="361246"/>
                  </a:cubicBezTo>
                  <a:cubicBezTo>
                    <a:pt x="1444986" y="496713"/>
                    <a:pt x="22586" y="658519"/>
                    <a:pt x="22586" y="812800"/>
                  </a:cubicBezTo>
                  <a:cubicBezTo>
                    <a:pt x="22586" y="967081"/>
                    <a:pt x="1446868" y="1115718"/>
                    <a:pt x="1444986" y="1286933"/>
                  </a:cubicBezTo>
                  <a:cubicBezTo>
                    <a:pt x="1443105" y="1458148"/>
                    <a:pt x="9416" y="1569155"/>
                    <a:pt x="11297" y="1727199"/>
                  </a:cubicBezTo>
                  <a:cubicBezTo>
                    <a:pt x="13178" y="1885243"/>
                    <a:pt x="1454393" y="2112904"/>
                    <a:pt x="1456274" y="2235200"/>
                  </a:cubicBezTo>
                  <a:cubicBezTo>
                    <a:pt x="1458156" y="2357496"/>
                    <a:pt x="1889" y="2558816"/>
                    <a:pt x="8" y="2720623"/>
                  </a:cubicBezTo>
                  <a:cubicBezTo>
                    <a:pt x="-1873" y="2882430"/>
                    <a:pt x="1443104" y="3032949"/>
                    <a:pt x="1444985" y="3206045"/>
                  </a:cubicBezTo>
                  <a:cubicBezTo>
                    <a:pt x="1446866" y="3379141"/>
                    <a:pt x="9415" y="3597393"/>
                    <a:pt x="11297" y="3759200"/>
                  </a:cubicBezTo>
                  <a:cubicBezTo>
                    <a:pt x="13179" y="3921007"/>
                    <a:pt x="1458156" y="4039540"/>
                    <a:pt x="1456275" y="4176888"/>
                  </a:cubicBezTo>
                  <a:cubicBezTo>
                    <a:pt x="1454394" y="4314236"/>
                    <a:pt x="3771" y="4440296"/>
                    <a:pt x="8" y="4583289"/>
                  </a:cubicBezTo>
                  <a:cubicBezTo>
                    <a:pt x="-3755" y="4726282"/>
                    <a:pt x="1270008" y="4893735"/>
                    <a:pt x="1433697" y="5034846"/>
                  </a:cubicBezTo>
                  <a:cubicBezTo>
                    <a:pt x="1597386" y="5175957"/>
                    <a:pt x="1098792" y="5309541"/>
                    <a:pt x="982140" y="5429955"/>
                  </a:cubicBezTo>
                  <a:cubicBezTo>
                    <a:pt x="865488" y="5550369"/>
                    <a:pt x="782705" y="5554133"/>
                    <a:pt x="733787" y="5757333"/>
                  </a:cubicBezTo>
                  <a:cubicBezTo>
                    <a:pt x="684869" y="5960533"/>
                    <a:pt x="667933" y="6459127"/>
                    <a:pt x="688630" y="6649157"/>
                  </a:cubicBezTo>
                </a:path>
              </a:pathLst>
            </a:cu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65" name="テキスト ボックス 164"/>
            <p:cNvSpPr txBox="1"/>
            <p:nvPr/>
          </p:nvSpPr>
          <p:spPr>
            <a:xfrm>
              <a:off x="3072984" y="2090166"/>
              <a:ext cx="517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4</a:t>
              </a:r>
              <a:endParaRPr kumimoji="1" lang="ja-JP" altLang="en-US" dirty="0"/>
            </a:p>
          </p:txBody>
        </p:sp>
        <p:sp>
          <p:nvSpPr>
            <p:cNvPr id="166" name="フリーフォーム 165"/>
            <p:cNvSpPr/>
            <p:nvPr/>
          </p:nvSpPr>
          <p:spPr>
            <a:xfrm flipH="1">
              <a:off x="3591531" y="2054974"/>
              <a:ext cx="79305" cy="504529"/>
            </a:xfrm>
            <a:custGeom>
              <a:avLst/>
              <a:gdLst>
                <a:gd name="connsiteX0" fmla="*/ 11296 w 1478851"/>
                <a:gd name="connsiteY0" fmla="*/ 0 h 6197600"/>
                <a:gd name="connsiteX1" fmla="*/ 1478851 w 1478851"/>
                <a:gd name="connsiteY1" fmla="*/ 666044 h 6197600"/>
                <a:gd name="connsiteX2" fmla="*/ 11296 w 1478851"/>
                <a:gd name="connsiteY2" fmla="*/ 1253067 h 6197600"/>
                <a:gd name="connsiteX3" fmla="*/ 1433696 w 1478851"/>
                <a:gd name="connsiteY3" fmla="*/ 1919111 h 6197600"/>
                <a:gd name="connsiteX4" fmla="*/ 7 w 1478851"/>
                <a:gd name="connsiteY4" fmla="*/ 2280355 h 6197600"/>
                <a:gd name="connsiteX5" fmla="*/ 1456273 w 1478851"/>
                <a:gd name="connsiteY5" fmla="*/ 2675467 h 6197600"/>
                <a:gd name="connsiteX6" fmla="*/ 11296 w 1478851"/>
                <a:gd name="connsiteY6" fmla="*/ 3014133 h 6197600"/>
                <a:gd name="connsiteX7" fmla="*/ 1467562 w 1478851"/>
                <a:gd name="connsiteY7" fmla="*/ 3420533 h 6197600"/>
                <a:gd name="connsiteX8" fmla="*/ 11296 w 1478851"/>
                <a:gd name="connsiteY8" fmla="*/ 3702755 h 6197600"/>
                <a:gd name="connsiteX9" fmla="*/ 1444985 w 1478851"/>
                <a:gd name="connsiteY9" fmla="*/ 4165600 h 6197600"/>
                <a:gd name="connsiteX10" fmla="*/ 11296 w 1478851"/>
                <a:gd name="connsiteY10" fmla="*/ 4436533 h 6197600"/>
                <a:gd name="connsiteX11" fmla="*/ 1433696 w 1478851"/>
                <a:gd name="connsiteY11" fmla="*/ 5012267 h 6197600"/>
                <a:gd name="connsiteX12" fmla="*/ 857962 w 1478851"/>
                <a:gd name="connsiteY12" fmla="*/ 5226755 h 6197600"/>
                <a:gd name="connsiteX13" fmla="*/ 609607 w 1478851"/>
                <a:gd name="connsiteY13" fmla="*/ 5655733 h 6197600"/>
                <a:gd name="connsiteX14" fmla="*/ 609607 w 1478851"/>
                <a:gd name="connsiteY14" fmla="*/ 6197600 h 6197600"/>
                <a:gd name="connsiteX0" fmla="*/ 11296 w 1478852"/>
                <a:gd name="connsiteY0" fmla="*/ 0 h 6197600"/>
                <a:gd name="connsiteX1" fmla="*/ 1478851 w 1478852"/>
                <a:gd name="connsiteY1" fmla="*/ 666044 h 6197600"/>
                <a:gd name="connsiteX2" fmla="*/ 22585 w 1478852"/>
                <a:gd name="connsiteY2" fmla="*/ 1038578 h 6197600"/>
                <a:gd name="connsiteX3" fmla="*/ 1433696 w 1478852"/>
                <a:gd name="connsiteY3" fmla="*/ 1919111 h 6197600"/>
                <a:gd name="connsiteX4" fmla="*/ 7 w 1478852"/>
                <a:gd name="connsiteY4" fmla="*/ 2280355 h 6197600"/>
                <a:gd name="connsiteX5" fmla="*/ 1456273 w 1478852"/>
                <a:gd name="connsiteY5" fmla="*/ 2675467 h 6197600"/>
                <a:gd name="connsiteX6" fmla="*/ 11296 w 1478852"/>
                <a:gd name="connsiteY6" fmla="*/ 3014133 h 6197600"/>
                <a:gd name="connsiteX7" fmla="*/ 1467562 w 1478852"/>
                <a:gd name="connsiteY7" fmla="*/ 3420533 h 6197600"/>
                <a:gd name="connsiteX8" fmla="*/ 11296 w 1478852"/>
                <a:gd name="connsiteY8" fmla="*/ 3702755 h 6197600"/>
                <a:gd name="connsiteX9" fmla="*/ 1444985 w 1478852"/>
                <a:gd name="connsiteY9" fmla="*/ 4165600 h 6197600"/>
                <a:gd name="connsiteX10" fmla="*/ 11296 w 1478852"/>
                <a:gd name="connsiteY10" fmla="*/ 4436533 h 6197600"/>
                <a:gd name="connsiteX11" fmla="*/ 1433696 w 1478852"/>
                <a:gd name="connsiteY11" fmla="*/ 5012267 h 6197600"/>
                <a:gd name="connsiteX12" fmla="*/ 857962 w 1478852"/>
                <a:gd name="connsiteY12" fmla="*/ 5226755 h 6197600"/>
                <a:gd name="connsiteX13" fmla="*/ 609607 w 1478852"/>
                <a:gd name="connsiteY13" fmla="*/ 5655733 h 6197600"/>
                <a:gd name="connsiteX14" fmla="*/ 609607 w 1478852"/>
                <a:gd name="connsiteY14" fmla="*/ 6197600 h 6197600"/>
                <a:gd name="connsiteX0" fmla="*/ 11291 w 1478847"/>
                <a:gd name="connsiteY0" fmla="*/ 0 h 6197600"/>
                <a:gd name="connsiteX1" fmla="*/ 1478846 w 1478847"/>
                <a:gd name="connsiteY1" fmla="*/ 666044 h 6197600"/>
                <a:gd name="connsiteX2" fmla="*/ 22580 w 1478847"/>
                <a:gd name="connsiteY2" fmla="*/ 1038578 h 6197600"/>
                <a:gd name="connsiteX3" fmla="*/ 1467558 w 1478847"/>
                <a:gd name="connsiteY3" fmla="*/ 1648178 h 6197600"/>
                <a:gd name="connsiteX4" fmla="*/ 2 w 1478847"/>
                <a:gd name="connsiteY4" fmla="*/ 2280355 h 6197600"/>
                <a:gd name="connsiteX5" fmla="*/ 1456268 w 1478847"/>
                <a:gd name="connsiteY5" fmla="*/ 2675467 h 6197600"/>
                <a:gd name="connsiteX6" fmla="*/ 11291 w 1478847"/>
                <a:gd name="connsiteY6" fmla="*/ 3014133 h 6197600"/>
                <a:gd name="connsiteX7" fmla="*/ 1467557 w 1478847"/>
                <a:gd name="connsiteY7" fmla="*/ 3420533 h 6197600"/>
                <a:gd name="connsiteX8" fmla="*/ 11291 w 1478847"/>
                <a:gd name="connsiteY8" fmla="*/ 3702755 h 6197600"/>
                <a:gd name="connsiteX9" fmla="*/ 1444980 w 1478847"/>
                <a:gd name="connsiteY9" fmla="*/ 4165600 h 6197600"/>
                <a:gd name="connsiteX10" fmla="*/ 11291 w 1478847"/>
                <a:gd name="connsiteY10" fmla="*/ 4436533 h 6197600"/>
                <a:gd name="connsiteX11" fmla="*/ 1433691 w 1478847"/>
                <a:gd name="connsiteY11" fmla="*/ 5012267 h 6197600"/>
                <a:gd name="connsiteX12" fmla="*/ 857957 w 1478847"/>
                <a:gd name="connsiteY12" fmla="*/ 5226755 h 6197600"/>
                <a:gd name="connsiteX13" fmla="*/ 609602 w 1478847"/>
                <a:gd name="connsiteY13" fmla="*/ 5655733 h 6197600"/>
                <a:gd name="connsiteX14" fmla="*/ 609602 w 1478847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56275 w 1467564"/>
                <a:gd name="connsiteY3" fmla="*/ 1648178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4289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44986 w 1456274"/>
                <a:gd name="connsiteY3" fmla="*/ 1535289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33697 w 1456274"/>
                <a:gd name="connsiteY3" fmla="*/ 1343377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56267 w 1467556"/>
                <a:gd name="connsiteY5" fmla="*/ 2675467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702755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815644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90134"/>
                <a:gd name="connsiteY0" fmla="*/ 0 h 6197600"/>
                <a:gd name="connsiteX1" fmla="*/ 1444979 w 1490134"/>
                <a:gd name="connsiteY1" fmla="*/ 417690 h 6197600"/>
                <a:gd name="connsiteX2" fmla="*/ 22579 w 1490134"/>
                <a:gd name="connsiteY2" fmla="*/ 869244 h 6197600"/>
                <a:gd name="connsiteX3" fmla="*/ 1444979 w 1490134"/>
                <a:gd name="connsiteY3" fmla="*/ 1343377 h 6197600"/>
                <a:gd name="connsiteX4" fmla="*/ 1 w 1490134"/>
                <a:gd name="connsiteY4" fmla="*/ 1896532 h 6197600"/>
                <a:gd name="connsiteX5" fmla="*/ 1433690 w 1490134"/>
                <a:gd name="connsiteY5" fmla="*/ 2393244 h 6197600"/>
                <a:gd name="connsiteX6" fmla="*/ 22579 w 1490134"/>
                <a:gd name="connsiteY6" fmla="*/ 2935111 h 6197600"/>
                <a:gd name="connsiteX7" fmla="*/ 1467556 w 1490134"/>
                <a:gd name="connsiteY7" fmla="*/ 3420533 h 6197600"/>
                <a:gd name="connsiteX8" fmla="*/ 11290 w 1490134"/>
                <a:gd name="connsiteY8" fmla="*/ 3815644 h 6197600"/>
                <a:gd name="connsiteX9" fmla="*/ 1490134 w 1490134"/>
                <a:gd name="connsiteY9" fmla="*/ 4402666 h 6197600"/>
                <a:gd name="connsiteX10" fmla="*/ 11290 w 1490134"/>
                <a:gd name="connsiteY10" fmla="*/ 4436533 h 6197600"/>
                <a:gd name="connsiteX11" fmla="*/ 1433690 w 1490134"/>
                <a:gd name="connsiteY11" fmla="*/ 5012267 h 6197600"/>
                <a:gd name="connsiteX12" fmla="*/ 857956 w 1490134"/>
                <a:gd name="connsiteY12" fmla="*/ 5226755 h 6197600"/>
                <a:gd name="connsiteX13" fmla="*/ 609601 w 1490134"/>
                <a:gd name="connsiteY13" fmla="*/ 5655733 h 6197600"/>
                <a:gd name="connsiteX14" fmla="*/ 609601 w 1490134"/>
                <a:gd name="connsiteY14" fmla="*/ 6197600 h 6197600"/>
                <a:gd name="connsiteX0" fmla="*/ 11339 w 1490184"/>
                <a:gd name="connsiteY0" fmla="*/ 0 h 6197600"/>
                <a:gd name="connsiteX1" fmla="*/ 1445028 w 1490184"/>
                <a:gd name="connsiteY1" fmla="*/ 417690 h 6197600"/>
                <a:gd name="connsiteX2" fmla="*/ 22628 w 1490184"/>
                <a:gd name="connsiteY2" fmla="*/ 869244 h 6197600"/>
                <a:gd name="connsiteX3" fmla="*/ 1445028 w 1490184"/>
                <a:gd name="connsiteY3" fmla="*/ 1343377 h 6197600"/>
                <a:gd name="connsiteX4" fmla="*/ 50 w 1490184"/>
                <a:gd name="connsiteY4" fmla="*/ 1896532 h 6197600"/>
                <a:gd name="connsiteX5" fmla="*/ 1433739 w 1490184"/>
                <a:gd name="connsiteY5" fmla="*/ 2393244 h 6197600"/>
                <a:gd name="connsiteX6" fmla="*/ 22628 w 1490184"/>
                <a:gd name="connsiteY6" fmla="*/ 2935111 h 6197600"/>
                <a:gd name="connsiteX7" fmla="*/ 1467605 w 1490184"/>
                <a:gd name="connsiteY7" fmla="*/ 3420533 h 6197600"/>
                <a:gd name="connsiteX8" fmla="*/ 11339 w 1490184"/>
                <a:gd name="connsiteY8" fmla="*/ 3815644 h 6197600"/>
                <a:gd name="connsiteX9" fmla="*/ 1490183 w 1490184"/>
                <a:gd name="connsiteY9" fmla="*/ 4402666 h 6197600"/>
                <a:gd name="connsiteX10" fmla="*/ 50 w 1490184"/>
                <a:gd name="connsiteY10" fmla="*/ 4718755 h 6197600"/>
                <a:gd name="connsiteX11" fmla="*/ 1433739 w 1490184"/>
                <a:gd name="connsiteY11" fmla="*/ 5012267 h 6197600"/>
                <a:gd name="connsiteX12" fmla="*/ 858005 w 1490184"/>
                <a:gd name="connsiteY12" fmla="*/ 5226755 h 6197600"/>
                <a:gd name="connsiteX13" fmla="*/ 609650 w 1490184"/>
                <a:gd name="connsiteY13" fmla="*/ 5655733 h 6197600"/>
                <a:gd name="connsiteX14" fmla="*/ 609650 w 1490184"/>
                <a:gd name="connsiteY14" fmla="*/ 6197600 h 6197600"/>
                <a:gd name="connsiteX0" fmla="*/ 11291 w 1522167"/>
                <a:gd name="connsiteY0" fmla="*/ 0 h 6197600"/>
                <a:gd name="connsiteX1" fmla="*/ 1444980 w 1522167"/>
                <a:gd name="connsiteY1" fmla="*/ 417690 h 6197600"/>
                <a:gd name="connsiteX2" fmla="*/ 22580 w 1522167"/>
                <a:gd name="connsiteY2" fmla="*/ 869244 h 6197600"/>
                <a:gd name="connsiteX3" fmla="*/ 1444980 w 1522167"/>
                <a:gd name="connsiteY3" fmla="*/ 1343377 h 6197600"/>
                <a:gd name="connsiteX4" fmla="*/ 2 w 1522167"/>
                <a:gd name="connsiteY4" fmla="*/ 1896532 h 6197600"/>
                <a:gd name="connsiteX5" fmla="*/ 1433691 w 1522167"/>
                <a:gd name="connsiteY5" fmla="*/ 2393244 h 6197600"/>
                <a:gd name="connsiteX6" fmla="*/ 22580 w 1522167"/>
                <a:gd name="connsiteY6" fmla="*/ 2935111 h 6197600"/>
                <a:gd name="connsiteX7" fmla="*/ 1467557 w 1522167"/>
                <a:gd name="connsiteY7" fmla="*/ 3420533 h 6197600"/>
                <a:gd name="connsiteX8" fmla="*/ 11291 w 1522167"/>
                <a:gd name="connsiteY8" fmla="*/ 3815644 h 6197600"/>
                <a:gd name="connsiteX9" fmla="*/ 1490135 w 1522167"/>
                <a:gd name="connsiteY9" fmla="*/ 4402666 h 6197600"/>
                <a:gd name="connsiteX10" fmla="*/ 2 w 1522167"/>
                <a:gd name="connsiteY10" fmla="*/ 4718755 h 6197600"/>
                <a:gd name="connsiteX11" fmla="*/ 1501424 w 1522167"/>
                <a:gd name="connsiteY11" fmla="*/ 5249334 h 6197600"/>
                <a:gd name="connsiteX12" fmla="*/ 857957 w 1522167"/>
                <a:gd name="connsiteY12" fmla="*/ 5226755 h 6197600"/>
                <a:gd name="connsiteX13" fmla="*/ 609602 w 1522167"/>
                <a:gd name="connsiteY13" fmla="*/ 5655733 h 6197600"/>
                <a:gd name="connsiteX14" fmla="*/ 609602 w 1522167"/>
                <a:gd name="connsiteY14" fmla="*/ 6197600 h 6197600"/>
                <a:gd name="connsiteX0" fmla="*/ 11291 w 1500130"/>
                <a:gd name="connsiteY0" fmla="*/ 0 h 6197600"/>
                <a:gd name="connsiteX1" fmla="*/ 1444980 w 1500130"/>
                <a:gd name="connsiteY1" fmla="*/ 417690 h 6197600"/>
                <a:gd name="connsiteX2" fmla="*/ 22580 w 1500130"/>
                <a:gd name="connsiteY2" fmla="*/ 869244 h 6197600"/>
                <a:gd name="connsiteX3" fmla="*/ 1444980 w 1500130"/>
                <a:gd name="connsiteY3" fmla="*/ 1343377 h 6197600"/>
                <a:gd name="connsiteX4" fmla="*/ 2 w 1500130"/>
                <a:gd name="connsiteY4" fmla="*/ 1896532 h 6197600"/>
                <a:gd name="connsiteX5" fmla="*/ 1433691 w 1500130"/>
                <a:gd name="connsiteY5" fmla="*/ 2393244 h 6197600"/>
                <a:gd name="connsiteX6" fmla="*/ 22580 w 1500130"/>
                <a:gd name="connsiteY6" fmla="*/ 2935111 h 6197600"/>
                <a:gd name="connsiteX7" fmla="*/ 1467557 w 1500130"/>
                <a:gd name="connsiteY7" fmla="*/ 3420533 h 6197600"/>
                <a:gd name="connsiteX8" fmla="*/ 11291 w 1500130"/>
                <a:gd name="connsiteY8" fmla="*/ 3815644 h 6197600"/>
                <a:gd name="connsiteX9" fmla="*/ 1490135 w 1500130"/>
                <a:gd name="connsiteY9" fmla="*/ 4402666 h 6197600"/>
                <a:gd name="connsiteX10" fmla="*/ 2 w 1500130"/>
                <a:gd name="connsiteY10" fmla="*/ 4718755 h 6197600"/>
                <a:gd name="connsiteX11" fmla="*/ 1478847 w 1500130"/>
                <a:gd name="connsiteY11" fmla="*/ 5204178 h 6197600"/>
                <a:gd name="connsiteX12" fmla="*/ 857957 w 1500130"/>
                <a:gd name="connsiteY12" fmla="*/ 5226755 h 6197600"/>
                <a:gd name="connsiteX13" fmla="*/ 609602 w 1500130"/>
                <a:gd name="connsiteY13" fmla="*/ 5655733 h 6197600"/>
                <a:gd name="connsiteX14" fmla="*/ 609602 w 1500130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57987 w 1490166"/>
                <a:gd name="connsiteY12" fmla="*/ 52267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0 w 1490165"/>
                <a:gd name="connsiteY0" fmla="*/ 0 h 6197600"/>
                <a:gd name="connsiteX1" fmla="*/ 1445009 w 1490165"/>
                <a:gd name="connsiteY1" fmla="*/ 417690 h 6197600"/>
                <a:gd name="connsiteX2" fmla="*/ 22609 w 1490165"/>
                <a:gd name="connsiteY2" fmla="*/ 869244 h 6197600"/>
                <a:gd name="connsiteX3" fmla="*/ 1445009 w 1490165"/>
                <a:gd name="connsiteY3" fmla="*/ 1343377 h 6197600"/>
                <a:gd name="connsiteX4" fmla="*/ 31 w 1490165"/>
                <a:gd name="connsiteY4" fmla="*/ 1896532 h 6197600"/>
                <a:gd name="connsiteX5" fmla="*/ 1433720 w 1490165"/>
                <a:gd name="connsiteY5" fmla="*/ 2393244 h 6197600"/>
                <a:gd name="connsiteX6" fmla="*/ 22609 w 1490165"/>
                <a:gd name="connsiteY6" fmla="*/ 2935111 h 6197600"/>
                <a:gd name="connsiteX7" fmla="*/ 1467586 w 1490165"/>
                <a:gd name="connsiteY7" fmla="*/ 3420533 h 6197600"/>
                <a:gd name="connsiteX8" fmla="*/ 11320 w 1490165"/>
                <a:gd name="connsiteY8" fmla="*/ 3815644 h 6197600"/>
                <a:gd name="connsiteX9" fmla="*/ 1490164 w 1490165"/>
                <a:gd name="connsiteY9" fmla="*/ 4402666 h 6197600"/>
                <a:gd name="connsiteX10" fmla="*/ 31 w 1490165"/>
                <a:gd name="connsiteY10" fmla="*/ 4718755 h 6197600"/>
                <a:gd name="connsiteX11" fmla="*/ 1445009 w 1490165"/>
                <a:gd name="connsiteY11" fmla="*/ 5192890 h 6197600"/>
                <a:gd name="connsiteX12" fmla="*/ 857986 w 1490165"/>
                <a:gd name="connsiteY12" fmla="*/ 5226755 h 6197600"/>
                <a:gd name="connsiteX13" fmla="*/ 609631 w 1490165"/>
                <a:gd name="connsiteY13" fmla="*/ 5655733 h 6197600"/>
                <a:gd name="connsiteX14" fmla="*/ 609631 w 1490165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54788 w 1490166"/>
                <a:gd name="connsiteY13" fmla="*/ 5870222 h 6197600"/>
                <a:gd name="connsiteX14" fmla="*/ 609632 w 1490166"/>
                <a:gd name="connsiteY14" fmla="*/ 6197600 h 6197600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54788 w 1490166"/>
                <a:gd name="connsiteY13" fmla="*/ 5870222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54788 w 1490166"/>
                <a:gd name="connsiteY13" fmla="*/ 5791199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982164 w 1490166"/>
                <a:gd name="connsiteY12" fmla="*/ 5486399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32 w 1490166"/>
                <a:gd name="connsiteY4" fmla="*/ 1896532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806221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32 w 1490166"/>
                <a:gd name="connsiteY6" fmla="*/ 2777067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292 w 1477165"/>
                <a:gd name="connsiteY0" fmla="*/ 0 h 6705601"/>
                <a:gd name="connsiteX1" fmla="*/ 1444981 w 1477165"/>
                <a:gd name="connsiteY1" fmla="*/ 417690 h 6705601"/>
                <a:gd name="connsiteX2" fmla="*/ 22581 w 1477165"/>
                <a:gd name="connsiteY2" fmla="*/ 869244 h 6705601"/>
                <a:gd name="connsiteX3" fmla="*/ 1444981 w 1477165"/>
                <a:gd name="connsiteY3" fmla="*/ 1343377 h 6705601"/>
                <a:gd name="connsiteX4" fmla="*/ 11292 w 1477165"/>
                <a:gd name="connsiteY4" fmla="*/ 1783643 h 6705601"/>
                <a:gd name="connsiteX5" fmla="*/ 1456269 w 1477165"/>
                <a:gd name="connsiteY5" fmla="*/ 2291644 h 6705601"/>
                <a:gd name="connsiteX6" fmla="*/ 3 w 1477165"/>
                <a:gd name="connsiteY6" fmla="*/ 2777067 h 6705601"/>
                <a:gd name="connsiteX7" fmla="*/ 1444980 w 1477165"/>
                <a:gd name="connsiteY7" fmla="*/ 3262489 h 6705601"/>
                <a:gd name="connsiteX8" fmla="*/ 11292 w 1477165"/>
                <a:gd name="connsiteY8" fmla="*/ 3815644 h 6705601"/>
                <a:gd name="connsiteX9" fmla="*/ 1456270 w 1477165"/>
                <a:gd name="connsiteY9" fmla="*/ 4233332 h 6705601"/>
                <a:gd name="connsiteX10" fmla="*/ 3 w 1477165"/>
                <a:gd name="connsiteY10" fmla="*/ 4718755 h 6705601"/>
                <a:gd name="connsiteX11" fmla="*/ 1444981 w 1477165"/>
                <a:gd name="connsiteY11" fmla="*/ 5192890 h 6705601"/>
                <a:gd name="connsiteX12" fmla="*/ 982135 w 1477165"/>
                <a:gd name="connsiteY12" fmla="*/ 5486399 h 6705601"/>
                <a:gd name="connsiteX13" fmla="*/ 733782 w 1477165"/>
                <a:gd name="connsiteY13" fmla="*/ 5813777 h 6705601"/>
                <a:gd name="connsiteX14" fmla="*/ 688625 w 1477165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718755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639733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66371" h="6649157">
                  <a:moveTo>
                    <a:pt x="22586" y="0"/>
                  </a:moveTo>
                  <a:cubicBezTo>
                    <a:pt x="812807" y="115711"/>
                    <a:pt x="1444986" y="225779"/>
                    <a:pt x="1444986" y="361246"/>
                  </a:cubicBezTo>
                  <a:cubicBezTo>
                    <a:pt x="1444986" y="496713"/>
                    <a:pt x="22586" y="658519"/>
                    <a:pt x="22586" y="812800"/>
                  </a:cubicBezTo>
                  <a:cubicBezTo>
                    <a:pt x="22586" y="967081"/>
                    <a:pt x="1446868" y="1115718"/>
                    <a:pt x="1444986" y="1286933"/>
                  </a:cubicBezTo>
                  <a:cubicBezTo>
                    <a:pt x="1443105" y="1458148"/>
                    <a:pt x="9416" y="1569155"/>
                    <a:pt x="11297" y="1727199"/>
                  </a:cubicBezTo>
                  <a:cubicBezTo>
                    <a:pt x="13178" y="1885243"/>
                    <a:pt x="1454393" y="2112904"/>
                    <a:pt x="1456274" y="2235200"/>
                  </a:cubicBezTo>
                  <a:cubicBezTo>
                    <a:pt x="1458156" y="2357496"/>
                    <a:pt x="1889" y="2558816"/>
                    <a:pt x="8" y="2720623"/>
                  </a:cubicBezTo>
                  <a:cubicBezTo>
                    <a:pt x="-1873" y="2882430"/>
                    <a:pt x="1443104" y="3032949"/>
                    <a:pt x="1444985" y="3206045"/>
                  </a:cubicBezTo>
                  <a:cubicBezTo>
                    <a:pt x="1446866" y="3379141"/>
                    <a:pt x="9415" y="3597393"/>
                    <a:pt x="11297" y="3759200"/>
                  </a:cubicBezTo>
                  <a:cubicBezTo>
                    <a:pt x="13179" y="3921007"/>
                    <a:pt x="1458156" y="4039540"/>
                    <a:pt x="1456275" y="4176888"/>
                  </a:cubicBezTo>
                  <a:cubicBezTo>
                    <a:pt x="1454394" y="4314236"/>
                    <a:pt x="3771" y="4440296"/>
                    <a:pt x="8" y="4583289"/>
                  </a:cubicBezTo>
                  <a:cubicBezTo>
                    <a:pt x="-3755" y="4726282"/>
                    <a:pt x="1270008" y="4893735"/>
                    <a:pt x="1433697" y="5034846"/>
                  </a:cubicBezTo>
                  <a:cubicBezTo>
                    <a:pt x="1597386" y="5175957"/>
                    <a:pt x="1098792" y="5309541"/>
                    <a:pt x="982140" y="5429955"/>
                  </a:cubicBezTo>
                  <a:cubicBezTo>
                    <a:pt x="865488" y="5550369"/>
                    <a:pt x="782705" y="5554133"/>
                    <a:pt x="733787" y="5757333"/>
                  </a:cubicBezTo>
                  <a:cubicBezTo>
                    <a:pt x="684869" y="5960533"/>
                    <a:pt x="667933" y="6459127"/>
                    <a:pt x="688630" y="6649157"/>
                  </a:cubicBezTo>
                </a:path>
              </a:pathLst>
            </a:cu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67" name="テキスト ボックス 166"/>
            <p:cNvSpPr txBox="1"/>
            <p:nvPr/>
          </p:nvSpPr>
          <p:spPr>
            <a:xfrm>
              <a:off x="3620499" y="2072570"/>
              <a:ext cx="517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5</a:t>
              </a:r>
              <a:endParaRPr kumimoji="1" lang="ja-JP" altLang="en-US" dirty="0"/>
            </a:p>
          </p:txBody>
        </p:sp>
        <p:sp>
          <p:nvSpPr>
            <p:cNvPr id="168" name="フリーフォーム 167"/>
            <p:cNvSpPr/>
            <p:nvPr/>
          </p:nvSpPr>
          <p:spPr>
            <a:xfrm flipH="1">
              <a:off x="4157427" y="2055399"/>
              <a:ext cx="79305" cy="504529"/>
            </a:xfrm>
            <a:custGeom>
              <a:avLst/>
              <a:gdLst>
                <a:gd name="connsiteX0" fmla="*/ 11296 w 1478851"/>
                <a:gd name="connsiteY0" fmla="*/ 0 h 6197600"/>
                <a:gd name="connsiteX1" fmla="*/ 1478851 w 1478851"/>
                <a:gd name="connsiteY1" fmla="*/ 666044 h 6197600"/>
                <a:gd name="connsiteX2" fmla="*/ 11296 w 1478851"/>
                <a:gd name="connsiteY2" fmla="*/ 1253067 h 6197600"/>
                <a:gd name="connsiteX3" fmla="*/ 1433696 w 1478851"/>
                <a:gd name="connsiteY3" fmla="*/ 1919111 h 6197600"/>
                <a:gd name="connsiteX4" fmla="*/ 7 w 1478851"/>
                <a:gd name="connsiteY4" fmla="*/ 2280355 h 6197600"/>
                <a:gd name="connsiteX5" fmla="*/ 1456273 w 1478851"/>
                <a:gd name="connsiteY5" fmla="*/ 2675467 h 6197600"/>
                <a:gd name="connsiteX6" fmla="*/ 11296 w 1478851"/>
                <a:gd name="connsiteY6" fmla="*/ 3014133 h 6197600"/>
                <a:gd name="connsiteX7" fmla="*/ 1467562 w 1478851"/>
                <a:gd name="connsiteY7" fmla="*/ 3420533 h 6197600"/>
                <a:gd name="connsiteX8" fmla="*/ 11296 w 1478851"/>
                <a:gd name="connsiteY8" fmla="*/ 3702755 h 6197600"/>
                <a:gd name="connsiteX9" fmla="*/ 1444985 w 1478851"/>
                <a:gd name="connsiteY9" fmla="*/ 4165600 h 6197600"/>
                <a:gd name="connsiteX10" fmla="*/ 11296 w 1478851"/>
                <a:gd name="connsiteY10" fmla="*/ 4436533 h 6197600"/>
                <a:gd name="connsiteX11" fmla="*/ 1433696 w 1478851"/>
                <a:gd name="connsiteY11" fmla="*/ 5012267 h 6197600"/>
                <a:gd name="connsiteX12" fmla="*/ 857962 w 1478851"/>
                <a:gd name="connsiteY12" fmla="*/ 5226755 h 6197600"/>
                <a:gd name="connsiteX13" fmla="*/ 609607 w 1478851"/>
                <a:gd name="connsiteY13" fmla="*/ 5655733 h 6197600"/>
                <a:gd name="connsiteX14" fmla="*/ 609607 w 1478851"/>
                <a:gd name="connsiteY14" fmla="*/ 6197600 h 6197600"/>
                <a:gd name="connsiteX0" fmla="*/ 11296 w 1478852"/>
                <a:gd name="connsiteY0" fmla="*/ 0 h 6197600"/>
                <a:gd name="connsiteX1" fmla="*/ 1478851 w 1478852"/>
                <a:gd name="connsiteY1" fmla="*/ 666044 h 6197600"/>
                <a:gd name="connsiteX2" fmla="*/ 22585 w 1478852"/>
                <a:gd name="connsiteY2" fmla="*/ 1038578 h 6197600"/>
                <a:gd name="connsiteX3" fmla="*/ 1433696 w 1478852"/>
                <a:gd name="connsiteY3" fmla="*/ 1919111 h 6197600"/>
                <a:gd name="connsiteX4" fmla="*/ 7 w 1478852"/>
                <a:gd name="connsiteY4" fmla="*/ 2280355 h 6197600"/>
                <a:gd name="connsiteX5" fmla="*/ 1456273 w 1478852"/>
                <a:gd name="connsiteY5" fmla="*/ 2675467 h 6197600"/>
                <a:gd name="connsiteX6" fmla="*/ 11296 w 1478852"/>
                <a:gd name="connsiteY6" fmla="*/ 3014133 h 6197600"/>
                <a:gd name="connsiteX7" fmla="*/ 1467562 w 1478852"/>
                <a:gd name="connsiteY7" fmla="*/ 3420533 h 6197600"/>
                <a:gd name="connsiteX8" fmla="*/ 11296 w 1478852"/>
                <a:gd name="connsiteY8" fmla="*/ 3702755 h 6197600"/>
                <a:gd name="connsiteX9" fmla="*/ 1444985 w 1478852"/>
                <a:gd name="connsiteY9" fmla="*/ 4165600 h 6197600"/>
                <a:gd name="connsiteX10" fmla="*/ 11296 w 1478852"/>
                <a:gd name="connsiteY10" fmla="*/ 4436533 h 6197600"/>
                <a:gd name="connsiteX11" fmla="*/ 1433696 w 1478852"/>
                <a:gd name="connsiteY11" fmla="*/ 5012267 h 6197600"/>
                <a:gd name="connsiteX12" fmla="*/ 857962 w 1478852"/>
                <a:gd name="connsiteY12" fmla="*/ 5226755 h 6197600"/>
                <a:gd name="connsiteX13" fmla="*/ 609607 w 1478852"/>
                <a:gd name="connsiteY13" fmla="*/ 5655733 h 6197600"/>
                <a:gd name="connsiteX14" fmla="*/ 609607 w 1478852"/>
                <a:gd name="connsiteY14" fmla="*/ 6197600 h 6197600"/>
                <a:gd name="connsiteX0" fmla="*/ 11291 w 1478847"/>
                <a:gd name="connsiteY0" fmla="*/ 0 h 6197600"/>
                <a:gd name="connsiteX1" fmla="*/ 1478846 w 1478847"/>
                <a:gd name="connsiteY1" fmla="*/ 666044 h 6197600"/>
                <a:gd name="connsiteX2" fmla="*/ 22580 w 1478847"/>
                <a:gd name="connsiteY2" fmla="*/ 1038578 h 6197600"/>
                <a:gd name="connsiteX3" fmla="*/ 1467558 w 1478847"/>
                <a:gd name="connsiteY3" fmla="*/ 1648178 h 6197600"/>
                <a:gd name="connsiteX4" fmla="*/ 2 w 1478847"/>
                <a:gd name="connsiteY4" fmla="*/ 2280355 h 6197600"/>
                <a:gd name="connsiteX5" fmla="*/ 1456268 w 1478847"/>
                <a:gd name="connsiteY5" fmla="*/ 2675467 h 6197600"/>
                <a:gd name="connsiteX6" fmla="*/ 11291 w 1478847"/>
                <a:gd name="connsiteY6" fmla="*/ 3014133 h 6197600"/>
                <a:gd name="connsiteX7" fmla="*/ 1467557 w 1478847"/>
                <a:gd name="connsiteY7" fmla="*/ 3420533 h 6197600"/>
                <a:gd name="connsiteX8" fmla="*/ 11291 w 1478847"/>
                <a:gd name="connsiteY8" fmla="*/ 3702755 h 6197600"/>
                <a:gd name="connsiteX9" fmla="*/ 1444980 w 1478847"/>
                <a:gd name="connsiteY9" fmla="*/ 4165600 h 6197600"/>
                <a:gd name="connsiteX10" fmla="*/ 11291 w 1478847"/>
                <a:gd name="connsiteY10" fmla="*/ 4436533 h 6197600"/>
                <a:gd name="connsiteX11" fmla="*/ 1433691 w 1478847"/>
                <a:gd name="connsiteY11" fmla="*/ 5012267 h 6197600"/>
                <a:gd name="connsiteX12" fmla="*/ 857957 w 1478847"/>
                <a:gd name="connsiteY12" fmla="*/ 5226755 h 6197600"/>
                <a:gd name="connsiteX13" fmla="*/ 609602 w 1478847"/>
                <a:gd name="connsiteY13" fmla="*/ 5655733 h 6197600"/>
                <a:gd name="connsiteX14" fmla="*/ 609602 w 1478847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56275 w 1467564"/>
                <a:gd name="connsiteY3" fmla="*/ 1648178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4289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44986 w 1456274"/>
                <a:gd name="connsiteY3" fmla="*/ 1535289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33697 w 1456274"/>
                <a:gd name="connsiteY3" fmla="*/ 1343377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56267 w 1467556"/>
                <a:gd name="connsiteY5" fmla="*/ 2675467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702755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815644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90134"/>
                <a:gd name="connsiteY0" fmla="*/ 0 h 6197600"/>
                <a:gd name="connsiteX1" fmla="*/ 1444979 w 1490134"/>
                <a:gd name="connsiteY1" fmla="*/ 417690 h 6197600"/>
                <a:gd name="connsiteX2" fmla="*/ 22579 w 1490134"/>
                <a:gd name="connsiteY2" fmla="*/ 869244 h 6197600"/>
                <a:gd name="connsiteX3" fmla="*/ 1444979 w 1490134"/>
                <a:gd name="connsiteY3" fmla="*/ 1343377 h 6197600"/>
                <a:gd name="connsiteX4" fmla="*/ 1 w 1490134"/>
                <a:gd name="connsiteY4" fmla="*/ 1896532 h 6197600"/>
                <a:gd name="connsiteX5" fmla="*/ 1433690 w 1490134"/>
                <a:gd name="connsiteY5" fmla="*/ 2393244 h 6197600"/>
                <a:gd name="connsiteX6" fmla="*/ 22579 w 1490134"/>
                <a:gd name="connsiteY6" fmla="*/ 2935111 h 6197600"/>
                <a:gd name="connsiteX7" fmla="*/ 1467556 w 1490134"/>
                <a:gd name="connsiteY7" fmla="*/ 3420533 h 6197600"/>
                <a:gd name="connsiteX8" fmla="*/ 11290 w 1490134"/>
                <a:gd name="connsiteY8" fmla="*/ 3815644 h 6197600"/>
                <a:gd name="connsiteX9" fmla="*/ 1490134 w 1490134"/>
                <a:gd name="connsiteY9" fmla="*/ 4402666 h 6197600"/>
                <a:gd name="connsiteX10" fmla="*/ 11290 w 1490134"/>
                <a:gd name="connsiteY10" fmla="*/ 4436533 h 6197600"/>
                <a:gd name="connsiteX11" fmla="*/ 1433690 w 1490134"/>
                <a:gd name="connsiteY11" fmla="*/ 5012267 h 6197600"/>
                <a:gd name="connsiteX12" fmla="*/ 857956 w 1490134"/>
                <a:gd name="connsiteY12" fmla="*/ 5226755 h 6197600"/>
                <a:gd name="connsiteX13" fmla="*/ 609601 w 1490134"/>
                <a:gd name="connsiteY13" fmla="*/ 5655733 h 6197600"/>
                <a:gd name="connsiteX14" fmla="*/ 609601 w 1490134"/>
                <a:gd name="connsiteY14" fmla="*/ 6197600 h 6197600"/>
                <a:gd name="connsiteX0" fmla="*/ 11339 w 1490184"/>
                <a:gd name="connsiteY0" fmla="*/ 0 h 6197600"/>
                <a:gd name="connsiteX1" fmla="*/ 1445028 w 1490184"/>
                <a:gd name="connsiteY1" fmla="*/ 417690 h 6197600"/>
                <a:gd name="connsiteX2" fmla="*/ 22628 w 1490184"/>
                <a:gd name="connsiteY2" fmla="*/ 869244 h 6197600"/>
                <a:gd name="connsiteX3" fmla="*/ 1445028 w 1490184"/>
                <a:gd name="connsiteY3" fmla="*/ 1343377 h 6197600"/>
                <a:gd name="connsiteX4" fmla="*/ 50 w 1490184"/>
                <a:gd name="connsiteY4" fmla="*/ 1896532 h 6197600"/>
                <a:gd name="connsiteX5" fmla="*/ 1433739 w 1490184"/>
                <a:gd name="connsiteY5" fmla="*/ 2393244 h 6197600"/>
                <a:gd name="connsiteX6" fmla="*/ 22628 w 1490184"/>
                <a:gd name="connsiteY6" fmla="*/ 2935111 h 6197600"/>
                <a:gd name="connsiteX7" fmla="*/ 1467605 w 1490184"/>
                <a:gd name="connsiteY7" fmla="*/ 3420533 h 6197600"/>
                <a:gd name="connsiteX8" fmla="*/ 11339 w 1490184"/>
                <a:gd name="connsiteY8" fmla="*/ 3815644 h 6197600"/>
                <a:gd name="connsiteX9" fmla="*/ 1490183 w 1490184"/>
                <a:gd name="connsiteY9" fmla="*/ 4402666 h 6197600"/>
                <a:gd name="connsiteX10" fmla="*/ 50 w 1490184"/>
                <a:gd name="connsiteY10" fmla="*/ 4718755 h 6197600"/>
                <a:gd name="connsiteX11" fmla="*/ 1433739 w 1490184"/>
                <a:gd name="connsiteY11" fmla="*/ 5012267 h 6197600"/>
                <a:gd name="connsiteX12" fmla="*/ 858005 w 1490184"/>
                <a:gd name="connsiteY12" fmla="*/ 5226755 h 6197600"/>
                <a:gd name="connsiteX13" fmla="*/ 609650 w 1490184"/>
                <a:gd name="connsiteY13" fmla="*/ 5655733 h 6197600"/>
                <a:gd name="connsiteX14" fmla="*/ 609650 w 1490184"/>
                <a:gd name="connsiteY14" fmla="*/ 6197600 h 6197600"/>
                <a:gd name="connsiteX0" fmla="*/ 11291 w 1522167"/>
                <a:gd name="connsiteY0" fmla="*/ 0 h 6197600"/>
                <a:gd name="connsiteX1" fmla="*/ 1444980 w 1522167"/>
                <a:gd name="connsiteY1" fmla="*/ 417690 h 6197600"/>
                <a:gd name="connsiteX2" fmla="*/ 22580 w 1522167"/>
                <a:gd name="connsiteY2" fmla="*/ 869244 h 6197600"/>
                <a:gd name="connsiteX3" fmla="*/ 1444980 w 1522167"/>
                <a:gd name="connsiteY3" fmla="*/ 1343377 h 6197600"/>
                <a:gd name="connsiteX4" fmla="*/ 2 w 1522167"/>
                <a:gd name="connsiteY4" fmla="*/ 1896532 h 6197600"/>
                <a:gd name="connsiteX5" fmla="*/ 1433691 w 1522167"/>
                <a:gd name="connsiteY5" fmla="*/ 2393244 h 6197600"/>
                <a:gd name="connsiteX6" fmla="*/ 22580 w 1522167"/>
                <a:gd name="connsiteY6" fmla="*/ 2935111 h 6197600"/>
                <a:gd name="connsiteX7" fmla="*/ 1467557 w 1522167"/>
                <a:gd name="connsiteY7" fmla="*/ 3420533 h 6197600"/>
                <a:gd name="connsiteX8" fmla="*/ 11291 w 1522167"/>
                <a:gd name="connsiteY8" fmla="*/ 3815644 h 6197600"/>
                <a:gd name="connsiteX9" fmla="*/ 1490135 w 1522167"/>
                <a:gd name="connsiteY9" fmla="*/ 4402666 h 6197600"/>
                <a:gd name="connsiteX10" fmla="*/ 2 w 1522167"/>
                <a:gd name="connsiteY10" fmla="*/ 4718755 h 6197600"/>
                <a:gd name="connsiteX11" fmla="*/ 1501424 w 1522167"/>
                <a:gd name="connsiteY11" fmla="*/ 5249334 h 6197600"/>
                <a:gd name="connsiteX12" fmla="*/ 857957 w 1522167"/>
                <a:gd name="connsiteY12" fmla="*/ 5226755 h 6197600"/>
                <a:gd name="connsiteX13" fmla="*/ 609602 w 1522167"/>
                <a:gd name="connsiteY13" fmla="*/ 5655733 h 6197600"/>
                <a:gd name="connsiteX14" fmla="*/ 609602 w 1522167"/>
                <a:gd name="connsiteY14" fmla="*/ 6197600 h 6197600"/>
                <a:gd name="connsiteX0" fmla="*/ 11291 w 1500130"/>
                <a:gd name="connsiteY0" fmla="*/ 0 h 6197600"/>
                <a:gd name="connsiteX1" fmla="*/ 1444980 w 1500130"/>
                <a:gd name="connsiteY1" fmla="*/ 417690 h 6197600"/>
                <a:gd name="connsiteX2" fmla="*/ 22580 w 1500130"/>
                <a:gd name="connsiteY2" fmla="*/ 869244 h 6197600"/>
                <a:gd name="connsiteX3" fmla="*/ 1444980 w 1500130"/>
                <a:gd name="connsiteY3" fmla="*/ 1343377 h 6197600"/>
                <a:gd name="connsiteX4" fmla="*/ 2 w 1500130"/>
                <a:gd name="connsiteY4" fmla="*/ 1896532 h 6197600"/>
                <a:gd name="connsiteX5" fmla="*/ 1433691 w 1500130"/>
                <a:gd name="connsiteY5" fmla="*/ 2393244 h 6197600"/>
                <a:gd name="connsiteX6" fmla="*/ 22580 w 1500130"/>
                <a:gd name="connsiteY6" fmla="*/ 2935111 h 6197600"/>
                <a:gd name="connsiteX7" fmla="*/ 1467557 w 1500130"/>
                <a:gd name="connsiteY7" fmla="*/ 3420533 h 6197600"/>
                <a:gd name="connsiteX8" fmla="*/ 11291 w 1500130"/>
                <a:gd name="connsiteY8" fmla="*/ 3815644 h 6197600"/>
                <a:gd name="connsiteX9" fmla="*/ 1490135 w 1500130"/>
                <a:gd name="connsiteY9" fmla="*/ 4402666 h 6197600"/>
                <a:gd name="connsiteX10" fmla="*/ 2 w 1500130"/>
                <a:gd name="connsiteY10" fmla="*/ 4718755 h 6197600"/>
                <a:gd name="connsiteX11" fmla="*/ 1478847 w 1500130"/>
                <a:gd name="connsiteY11" fmla="*/ 5204178 h 6197600"/>
                <a:gd name="connsiteX12" fmla="*/ 857957 w 1500130"/>
                <a:gd name="connsiteY12" fmla="*/ 5226755 h 6197600"/>
                <a:gd name="connsiteX13" fmla="*/ 609602 w 1500130"/>
                <a:gd name="connsiteY13" fmla="*/ 5655733 h 6197600"/>
                <a:gd name="connsiteX14" fmla="*/ 609602 w 1500130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57987 w 1490166"/>
                <a:gd name="connsiteY12" fmla="*/ 52267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0 w 1490165"/>
                <a:gd name="connsiteY0" fmla="*/ 0 h 6197600"/>
                <a:gd name="connsiteX1" fmla="*/ 1445009 w 1490165"/>
                <a:gd name="connsiteY1" fmla="*/ 417690 h 6197600"/>
                <a:gd name="connsiteX2" fmla="*/ 22609 w 1490165"/>
                <a:gd name="connsiteY2" fmla="*/ 869244 h 6197600"/>
                <a:gd name="connsiteX3" fmla="*/ 1445009 w 1490165"/>
                <a:gd name="connsiteY3" fmla="*/ 1343377 h 6197600"/>
                <a:gd name="connsiteX4" fmla="*/ 31 w 1490165"/>
                <a:gd name="connsiteY4" fmla="*/ 1896532 h 6197600"/>
                <a:gd name="connsiteX5" fmla="*/ 1433720 w 1490165"/>
                <a:gd name="connsiteY5" fmla="*/ 2393244 h 6197600"/>
                <a:gd name="connsiteX6" fmla="*/ 22609 w 1490165"/>
                <a:gd name="connsiteY6" fmla="*/ 2935111 h 6197600"/>
                <a:gd name="connsiteX7" fmla="*/ 1467586 w 1490165"/>
                <a:gd name="connsiteY7" fmla="*/ 3420533 h 6197600"/>
                <a:gd name="connsiteX8" fmla="*/ 11320 w 1490165"/>
                <a:gd name="connsiteY8" fmla="*/ 3815644 h 6197600"/>
                <a:gd name="connsiteX9" fmla="*/ 1490164 w 1490165"/>
                <a:gd name="connsiteY9" fmla="*/ 4402666 h 6197600"/>
                <a:gd name="connsiteX10" fmla="*/ 31 w 1490165"/>
                <a:gd name="connsiteY10" fmla="*/ 4718755 h 6197600"/>
                <a:gd name="connsiteX11" fmla="*/ 1445009 w 1490165"/>
                <a:gd name="connsiteY11" fmla="*/ 5192890 h 6197600"/>
                <a:gd name="connsiteX12" fmla="*/ 857986 w 1490165"/>
                <a:gd name="connsiteY12" fmla="*/ 5226755 h 6197600"/>
                <a:gd name="connsiteX13" fmla="*/ 609631 w 1490165"/>
                <a:gd name="connsiteY13" fmla="*/ 5655733 h 6197600"/>
                <a:gd name="connsiteX14" fmla="*/ 609631 w 1490165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54788 w 1490166"/>
                <a:gd name="connsiteY13" fmla="*/ 5870222 h 6197600"/>
                <a:gd name="connsiteX14" fmla="*/ 609632 w 1490166"/>
                <a:gd name="connsiteY14" fmla="*/ 6197600 h 6197600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54788 w 1490166"/>
                <a:gd name="connsiteY13" fmla="*/ 5870222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54788 w 1490166"/>
                <a:gd name="connsiteY13" fmla="*/ 5791199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982164 w 1490166"/>
                <a:gd name="connsiteY12" fmla="*/ 5486399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32 w 1490166"/>
                <a:gd name="connsiteY4" fmla="*/ 1896532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806221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32 w 1490166"/>
                <a:gd name="connsiteY6" fmla="*/ 2777067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292 w 1477165"/>
                <a:gd name="connsiteY0" fmla="*/ 0 h 6705601"/>
                <a:gd name="connsiteX1" fmla="*/ 1444981 w 1477165"/>
                <a:gd name="connsiteY1" fmla="*/ 417690 h 6705601"/>
                <a:gd name="connsiteX2" fmla="*/ 22581 w 1477165"/>
                <a:gd name="connsiteY2" fmla="*/ 869244 h 6705601"/>
                <a:gd name="connsiteX3" fmla="*/ 1444981 w 1477165"/>
                <a:gd name="connsiteY3" fmla="*/ 1343377 h 6705601"/>
                <a:gd name="connsiteX4" fmla="*/ 11292 w 1477165"/>
                <a:gd name="connsiteY4" fmla="*/ 1783643 h 6705601"/>
                <a:gd name="connsiteX5" fmla="*/ 1456269 w 1477165"/>
                <a:gd name="connsiteY5" fmla="*/ 2291644 h 6705601"/>
                <a:gd name="connsiteX6" fmla="*/ 3 w 1477165"/>
                <a:gd name="connsiteY6" fmla="*/ 2777067 h 6705601"/>
                <a:gd name="connsiteX7" fmla="*/ 1444980 w 1477165"/>
                <a:gd name="connsiteY7" fmla="*/ 3262489 h 6705601"/>
                <a:gd name="connsiteX8" fmla="*/ 11292 w 1477165"/>
                <a:gd name="connsiteY8" fmla="*/ 3815644 h 6705601"/>
                <a:gd name="connsiteX9" fmla="*/ 1456270 w 1477165"/>
                <a:gd name="connsiteY9" fmla="*/ 4233332 h 6705601"/>
                <a:gd name="connsiteX10" fmla="*/ 3 w 1477165"/>
                <a:gd name="connsiteY10" fmla="*/ 4718755 h 6705601"/>
                <a:gd name="connsiteX11" fmla="*/ 1444981 w 1477165"/>
                <a:gd name="connsiteY11" fmla="*/ 5192890 h 6705601"/>
                <a:gd name="connsiteX12" fmla="*/ 982135 w 1477165"/>
                <a:gd name="connsiteY12" fmla="*/ 5486399 h 6705601"/>
                <a:gd name="connsiteX13" fmla="*/ 733782 w 1477165"/>
                <a:gd name="connsiteY13" fmla="*/ 5813777 h 6705601"/>
                <a:gd name="connsiteX14" fmla="*/ 688625 w 1477165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718755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639733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66371" h="6649157">
                  <a:moveTo>
                    <a:pt x="22586" y="0"/>
                  </a:moveTo>
                  <a:cubicBezTo>
                    <a:pt x="812807" y="115711"/>
                    <a:pt x="1444986" y="225779"/>
                    <a:pt x="1444986" y="361246"/>
                  </a:cubicBezTo>
                  <a:cubicBezTo>
                    <a:pt x="1444986" y="496713"/>
                    <a:pt x="22586" y="658519"/>
                    <a:pt x="22586" y="812800"/>
                  </a:cubicBezTo>
                  <a:cubicBezTo>
                    <a:pt x="22586" y="967081"/>
                    <a:pt x="1446868" y="1115718"/>
                    <a:pt x="1444986" y="1286933"/>
                  </a:cubicBezTo>
                  <a:cubicBezTo>
                    <a:pt x="1443105" y="1458148"/>
                    <a:pt x="9416" y="1569155"/>
                    <a:pt x="11297" y="1727199"/>
                  </a:cubicBezTo>
                  <a:cubicBezTo>
                    <a:pt x="13178" y="1885243"/>
                    <a:pt x="1454393" y="2112904"/>
                    <a:pt x="1456274" y="2235200"/>
                  </a:cubicBezTo>
                  <a:cubicBezTo>
                    <a:pt x="1458156" y="2357496"/>
                    <a:pt x="1889" y="2558816"/>
                    <a:pt x="8" y="2720623"/>
                  </a:cubicBezTo>
                  <a:cubicBezTo>
                    <a:pt x="-1873" y="2882430"/>
                    <a:pt x="1443104" y="3032949"/>
                    <a:pt x="1444985" y="3206045"/>
                  </a:cubicBezTo>
                  <a:cubicBezTo>
                    <a:pt x="1446866" y="3379141"/>
                    <a:pt x="9415" y="3597393"/>
                    <a:pt x="11297" y="3759200"/>
                  </a:cubicBezTo>
                  <a:cubicBezTo>
                    <a:pt x="13179" y="3921007"/>
                    <a:pt x="1458156" y="4039540"/>
                    <a:pt x="1456275" y="4176888"/>
                  </a:cubicBezTo>
                  <a:cubicBezTo>
                    <a:pt x="1454394" y="4314236"/>
                    <a:pt x="3771" y="4440296"/>
                    <a:pt x="8" y="4583289"/>
                  </a:cubicBezTo>
                  <a:cubicBezTo>
                    <a:pt x="-3755" y="4726282"/>
                    <a:pt x="1270008" y="4893735"/>
                    <a:pt x="1433697" y="5034846"/>
                  </a:cubicBezTo>
                  <a:cubicBezTo>
                    <a:pt x="1597386" y="5175957"/>
                    <a:pt x="1098792" y="5309541"/>
                    <a:pt x="982140" y="5429955"/>
                  </a:cubicBezTo>
                  <a:cubicBezTo>
                    <a:pt x="865488" y="5550369"/>
                    <a:pt x="782705" y="5554133"/>
                    <a:pt x="733787" y="5757333"/>
                  </a:cubicBezTo>
                  <a:cubicBezTo>
                    <a:pt x="684869" y="5960533"/>
                    <a:pt x="667933" y="6459127"/>
                    <a:pt x="688630" y="6649157"/>
                  </a:cubicBezTo>
                </a:path>
              </a:pathLst>
            </a:cu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69" name="テキスト ボックス 168"/>
            <p:cNvSpPr txBox="1"/>
            <p:nvPr/>
          </p:nvSpPr>
          <p:spPr>
            <a:xfrm>
              <a:off x="4174820" y="2084284"/>
              <a:ext cx="517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6</a:t>
              </a:r>
              <a:endParaRPr kumimoji="1" lang="ja-JP" altLang="en-US" dirty="0"/>
            </a:p>
          </p:txBody>
        </p:sp>
        <p:sp>
          <p:nvSpPr>
            <p:cNvPr id="170" name="フリーフォーム 169"/>
            <p:cNvSpPr/>
            <p:nvPr/>
          </p:nvSpPr>
          <p:spPr>
            <a:xfrm flipH="1">
              <a:off x="4688883" y="2062127"/>
              <a:ext cx="79305" cy="504529"/>
            </a:xfrm>
            <a:custGeom>
              <a:avLst/>
              <a:gdLst>
                <a:gd name="connsiteX0" fmla="*/ 11296 w 1478851"/>
                <a:gd name="connsiteY0" fmla="*/ 0 h 6197600"/>
                <a:gd name="connsiteX1" fmla="*/ 1478851 w 1478851"/>
                <a:gd name="connsiteY1" fmla="*/ 666044 h 6197600"/>
                <a:gd name="connsiteX2" fmla="*/ 11296 w 1478851"/>
                <a:gd name="connsiteY2" fmla="*/ 1253067 h 6197600"/>
                <a:gd name="connsiteX3" fmla="*/ 1433696 w 1478851"/>
                <a:gd name="connsiteY3" fmla="*/ 1919111 h 6197600"/>
                <a:gd name="connsiteX4" fmla="*/ 7 w 1478851"/>
                <a:gd name="connsiteY4" fmla="*/ 2280355 h 6197600"/>
                <a:gd name="connsiteX5" fmla="*/ 1456273 w 1478851"/>
                <a:gd name="connsiteY5" fmla="*/ 2675467 h 6197600"/>
                <a:gd name="connsiteX6" fmla="*/ 11296 w 1478851"/>
                <a:gd name="connsiteY6" fmla="*/ 3014133 h 6197600"/>
                <a:gd name="connsiteX7" fmla="*/ 1467562 w 1478851"/>
                <a:gd name="connsiteY7" fmla="*/ 3420533 h 6197600"/>
                <a:gd name="connsiteX8" fmla="*/ 11296 w 1478851"/>
                <a:gd name="connsiteY8" fmla="*/ 3702755 h 6197600"/>
                <a:gd name="connsiteX9" fmla="*/ 1444985 w 1478851"/>
                <a:gd name="connsiteY9" fmla="*/ 4165600 h 6197600"/>
                <a:gd name="connsiteX10" fmla="*/ 11296 w 1478851"/>
                <a:gd name="connsiteY10" fmla="*/ 4436533 h 6197600"/>
                <a:gd name="connsiteX11" fmla="*/ 1433696 w 1478851"/>
                <a:gd name="connsiteY11" fmla="*/ 5012267 h 6197600"/>
                <a:gd name="connsiteX12" fmla="*/ 857962 w 1478851"/>
                <a:gd name="connsiteY12" fmla="*/ 5226755 h 6197600"/>
                <a:gd name="connsiteX13" fmla="*/ 609607 w 1478851"/>
                <a:gd name="connsiteY13" fmla="*/ 5655733 h 6197600"/>
                <a:gd name="connsiteX14" fmla="*/ 609607 w 1478851"/>
                <a:gd name="connsiteY14" fmla="*/ 6197600 h 6197600"/>
                <a:gd name="connsiteX0" fmla="*/ 11296 w 1478852"/>
                <a:gd name="connsiteY0" fmla="*/ 0 h 6197600"/>
                <a:gd name="connsiteX1" fmla="*/ 1478851 w 1478852"/>
                <a:gd name="connsiteY1" fmla="*/ 666044 h 6197600"/>
                <a:gd name="connsiteX2" fmla="*/ 22585 w 1478852"/>
                <a:gd name="connsiteY2" fmla="*/ 1038578 h 6197600"/>
                <a:gd name="connsiteX3" fmla="*/ 1433696 w 1478852"/>
                <a:gd name="connsiteY3" fmla="*/ 1919111 h 6197600"/>
                <a:gd name="connsiteX4" fmla="*/ 7 w 1478852"/>
                <a:gd name="connsiteY4" fmla="*/ 2280355 h 6197600"/>
                <a:gd name="connsiteX5" fmla="*/ 1456273 w 1478852"/>
                <a:gd name="connsiteY5" fmla="*/ 2675467 h 6197600"/>
                <a:gd name="connsiteX6" fmla="*/ 11296 w 1478852"/>
                <a:gd name="connsiteY6" fmla="*/ 3014133 h 6197600"/>
                <a:gd name="connsiteX7" fmla="*/ 1467562 w 1478852"/>
                <a:gd name="connsiteY7" fmla="*/ 3420533 h 6197600"/>
                <a:gd name="connsiteX8" fmla="*/ 11296 w 1478852"/>
                <a:gd name="connsiteY8" fmla="*/ 3702755 h 6197600"/>
                <a:gd name="connsiteX9" fmla="*/ 1444985 w 1478852"/>
                <a:gd name="connsiteY9" fmla="*/ 4165600 h 6197600"/>
                <a:gd name="connsiteX10" fmla="*/ 11296 w 1478852"/>
                <a:gd name="connsiteY10" fmla="*/ 4436533 h 6197600"/>
                <a:gd name="connsiteX11" fmla="*/ 1433696 w 1478852"/>
                <a:gd name="connsiteY11" fmla="*/ 5012267 h 6197600"/>
                <a:gd name="connsiteX12" fmla="*/ 857962 w 1478852"/>
                <a:gd name="connsiteY12" fmla="*/ 5226755 h 6197600"/>
                <a:gd name="connsiteX13" fmla="*/ 609607 w 1478852"/>
                <a:gd name="connsiteY13" fmla="*/ 5655733 h 6197600"/>
                <a:gd name="connsiteX14" fmla="*/ 609607 w 1478852"/>
                <a:gd name="connsiteY14" fmla="*/ 6197600 h 6197600"/>
                <a:gd name="connsiteX0" fmla="*/ 11291 w 1478847"/>
                <a:gd name="connsiteY0" fmla="*/ 0 h 6197600"/>
                <a:gd name="connsiteX1" fmla="*/ 1478846 w 1478847"/>
                <a:gd name="connsiteY1" fmla="*/ 666044 h 6197600"/>
                <a:gd name="connsiteX2" fmla="*/ 22580 w 1478847"/>
                <a:gd name="connsiteY2" fmla="*/ 1038578 h 6197600"/>
                <a:gd name="connsiteX3" fmla="*/ 1467558 w 1478847"/>
                <a:gd name="connsiteY3" fmla="*/ 1648178 h 6197600"/>
                <a:gd name="connsiteX4" fmla="*/ 2 w 1478847"/>
                <a:gd name="connsiteY4" fmla="*/ 2280355 h 6197600"/>
                <a:gd name="connsiteX5" fmla="*/ 1456268 w 1478847"/>
                <a:gd name="connsiteY5" fmla="*/ 2675467 h 6197600"/>
                <a:gd name="connsiteX6" fmla="*/ 11291 w 1478847"/>
                <a:gd name="connsiteY6" fmla="*/ 3014133 h 6197600"/>
                <a:gd name="connsiteX7" fmla="*/ 1467557 w 1478847"/>
                <a:gd name="connsiteY7" fmla="*/ 3420533 h 6197600"/>
                <a:gd name="connsiteX8" fmla="*/ 11291 w 1478847"/>
                <a:gd name="connsiteY8" fmla="*/ 3702755 h 6197600"/>
                <a:gd name="connsiteX9" fmla="*/ 1444980 w 1478847"/>
                <a:gd name="connsiteY9" fmla="*/ 4165600 h 6197600"/>
                <a:gd name="connsiteX10" fmla="*/ 11291 w 1478847"/>
                <a:gd name="connsiteY10" fmla="*/ 4436533 h 6197600"/>
                <a:gd name="connsiteX11" fmla="*/ 1433691 w 1478847"/>
                <a:gd name="connsiteY11" fmla="*/ 5012267 h 6197600"/>
                <a:gd name="connsiteX12" fmla="*/ 857957 w 1478847"/>
                <a:gd name="connsiteY12" fmla="*/ 5226755 h 6197600"/>
                <a:gd name="connsiteX13" fmla="*/ 609602 w 1478847"/>
                <a:gd name="connsiteY13" fmla="*/ 5655733 h 6197600"/>
                <a:gd name="connsiteX14" fmla="*/ 609602 w 1478847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56275 w 1467564"/>
                <a:gd name="connsiteY3" fmla="*/ 1648178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666044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1038578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5305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67564"/>
                <a:gd name="connsiteY0" fmla="*/ 0 h 6197600"/>
                <a:gd name="connsiteX1" fmla="*/ 1467563 w 1467564"/>
                <a:gd name="connsiteY1" fmla="*/ 428978 h 6197600"/>
                <a:gd name="connsiteX2" fmla="*/ 11297 w 1467564"/>
                <a:gd name="connsiteY2" fmla="*/ 869244 h 6197600"/>
                <a:gd name="connsiteX3" fmla="*/ 1444986 w 1467564"/>
                <a:gd name="connsiteY3" fmla="*/ 1535289 h 6197600"/>
                <a:gd name="connsiteX4" fmla="*/ 45164 w 1467564"/>
                <a:gd name="connsiteY4" fmla="*/ 2111021 h 6197600"/>
                <a:gd name="connsiteX5" fmla="*/ 1444985 w 1467564"/>
                <a:gd name="connsiteY5" fmla="*/ 2675467 h 6197600"/>
                <a:gd name="connsiteX6" fmla="*/ 8 w 1467564"/>
                <a:gd name="connsiteY6" fmla="*/ 3014133 h 6197600"/>
                <a:gd name="connsiteX7" fmla="*/ 1456274 w 1467564"/>
                <a:gd name="connsiteY7" fmla="*/ 3420533 h 6197600"/>
                <a:gd name="connsiteX8" fmla="*/ 8 w 1467564"/>
                <a:gd name="connsiteY8" fmla="*/ 3702755 h 6197600"/>
                <a:gd name="connsiteX9" fmla="*/ 1433697 w 1467564"/>
                <a:gd name="connsiteY9" fmla="*/ 4165600 h 6197600"/>
                <a:gd name="connsiteX10" fmla="*/ 8 w 1467564"/>
                <a:gd name="connsiteY10" fmla="*/ 4436533 h 6197600"/>
                <a:gd name="connsiteX11" fmla="*/ 1422408 w 1467564"/>
                <a:gd name="connsiteY11" fmla="*/ 5012267 h 6197600"/>
                <a:gd name="connsiteX12" fmla="*/ 846674 w 1467564"/>
                <a:gd name="connsiteY12" fmla="*/ 5226755 h 6197600"/>
                <a:gd name="connsiteX13" fmla="*/ 598319 w 1467564"/>
                <a:gd name="connsiteY13" fmla="*/ 5655733 h 6197600"/>
                <a:gd name="connsiteX14" fmla="*/ 598319 w 146756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44986 w 1456274"/>
                <a:gd name="connsiteY3" fmla="*/ 1535289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8 w 1456274"/>
                <a:gd name="connsiteY0" fmla="*/ 0 h 6197600"/>
                <a:gd name="connsiteX1" fmla="*/ 1433697 w 1456274"/>
                <a:gd name="connsiteY1" fmla="*/ 417690 h 6197600"/>
                <a:gd name="connsiteX2" fmla="*/ 11297 w 1456274"/>
                <a:gd name="connsiteY2" fmla="*/ 869244 h 6197600"/>
                <a:gd name="connsiteX3" fmla="*/ 1433697 w 1456274"/>
                <a:gd name="connsiteY3" fmla="*/ 1343377 h 6197600"/>
                <a:gd name="connsiteX4" fmla="*/ 45164 w 1456274"/>
                <a:gd name="connsiteY4" fmla="*/ 2111021 h 6197600"/>
                <a:gd name="connsiteX5" fmla="*/ 1444985 w 1456274"/>
                <a:gd name="connsiteY5" fmla="*/ 2675467 h 6197600"/>
                <a:gd name="connsiteX6" fmla="*/ 8 w 1456274"/>
                <a:gd name="connsiteY6" fmla="*/ 3014133 h 6197600"/>
                <a:gd name="connsiteX7" fmla="*/ 1456274 w 1456274"/>
                <a:gd name="connsiteY7" fmla="*/ 3420533 h 6197600"/>
                <a:gd name="connsiteX8" fmla="*/ 8 w 1456274"/>
                <a:gd name="connsiteY8" fmla="*/ 3702755 h 6197600"/>
                <a:gd name="connsiteX9" fmla="*/ 1433697 w 1456274"/>
                <a:gd name="connsiteY9" fmla="*/ 4165600 h 6197600"/>
                <a:gd name="connsiteX10" fmla="*/ 8 w 1456274"/>
                <a:gd name="connsiteY10" fmla="*/ 4436533 h 6197600"/>
                <a:gd name="connsiteX11" fmla="*/ 1422408 w 1456274"/>
                <a:gd name="connsiteY11" fmla="*/ 5012267 h 6197600"/>
                <a:gd name="connsiteX12" fmla="*/ 846674 w 1456274"/>
                <a:gd name="connsiteY12" fmla="*/ 5226755 h 6197600"/>
                <a:gd name="connsiteX13" fmla="*/ 598319 w 1456274"/>
                <a:gd name="connsiteY13" fmla="*/ 5655733 h 6197600"/>
                <a:gd name="connsiteX14" fmla="*/ 598319 w 1456274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56267 w 1467556"/>
                <a:gd name="connsiteY5" fmla="*/ 2675467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6"/>
                <a:gd name="connsiteY0" fmla="*/ 0 h 6197600"/>
                <a:gd name="connsiteX1" fmla="*/ 1444979 w 1467556"/>
                <a:gd name="connsiteY1" fmla="*/ 417690 h 6197600"/>
                <a:gd name="connsiteX2" fmla="*/ 22579 w 1467556"/>
                <a:gd name="connsiteY2" fmla="*/ 869244 h 6197600"/>
                <a:gd name="connsiteX3" fmla="*/ 1444979 w 1467556"/>
                <a:gd name="connsiteY3" fmla="*/ 1343377 h 6197600"/>
                <a:gd name="connsiteX4" fmla="*/ 1 w 1467556"/>
                <a:gd name="connsiteY4" fmla="*/ 1896532 h 6197600"/>
                <a:gd name="connsiteX5" fmla="*/ 1433690 w 1467556"/>
                <a:gd name="connsiteY5" fmla="*/ 2393244 h 6197600"/>
                <a:gd name="connsiteX6" fmla="*/ 11290 w 1467556"/>
                <a:gd name="connsiteY6" fmla="*/ 3014133 h 6197600"/>
                <a:gd name="connsiteX7" fmla="*/ 1467556 w 1467556"/>
                <a:gd name="connsiteY7" fmla="*/ 3420533 h 6197600"/>
                <a:gd name="connsiteX8" fmla="*/ 11290 w 1467556"/>
                <a:gd name="connsiteY8" fmla="*/ 3702755 h 6197600"/>
                <a:gd name="connsiteX9" fmla="*/ 1444979 w 1467556"/>
                <a:gd name="connsiteY9" fmla="*/ 4165600 h 6197600"/>
                <a:gd name="connsiteX10" fmla="*/ 11290 w 1467556"/>
                <a:gd name="connsiteY10" fmla="*/ 4436533 h 6197600"/>
                <a:gd name="connsiteX11" fmla="*/ 1433690 w 1467556"/>
                <a:gd name="connsiteY11" fmla="*/ 5012267 h 6197600"/>
                <a:gd name="connsiteX12" fmla="*/ 857956 w 1467556"/>
                <a:gd name="connsiteY12" fmla="*/ 5226755 h 6197600"/>
                <a:gd name="connsiteX13" fmla="*/ 609601 w 1467556"/>
                <a:gd name="connsiteY13" fmla="*/ 5655733 h 6197600"/>
                <a:gd name="connsiteX14" fmla="*/ 609601 w 1467556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702755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67557"/>
                <a:gd name="connsiteY0" fmla="*/ 0 h 6197600"/>
                <a:gd name="connsiteX1" fmla="*/ 1444979 w 1467557"/>
                <a:gd name="connsiteY1" fmla="*/ 417690 h 6197600"/>
                <a:gd name="connsiteX2" fmla="*/ 22579 w 1467557"/>
                <a:gd name="connsiteY2" fmla="*/ 869244 h 6197600"/>
                <a:gd name="connsiteX3" fmla="*/ 1444979 w 1467557"/>
                <a:gd name="connsiteY3" fmla="*/ 1343377 h 6197600"/>
                <a:gd name="connsiteX4" fmla="*/ 1 w 1467557"/>
                <a:gd name="connsiteY4" fmla="*/ 1896532 h 6197600"/>
                <a:gd name="connsiteX5" fmla="*/ 1433690 w 1467557"/>
                <a:gd name="connsiteY5" fmla="*/ 2393244 h 6197600"/>
                <a:gd name="connsiteX6" fmla="*/ 22579 w 1467557"/>
                <a:gd name="connsiteY6" fmla="*/ 2935111 h 6197600"/>
                <a:gd name="connsiteX7" fmla="*/ 1467556 w 1467557"/>
                <a:gd name="connsiteY7" fmla="*/ 3420533 h 6197600"/>
                <a:gd name="connsiteX8" fmla="*/ 11290 w 1467557"/>
                <a:gd name="connsiteY8" fmla="*/ 3815644 h 6197600"/>
                <a:gd name="connsiteX9" fmla="*/ 1444979 w 1467557"/>
                <a:gd name="connsiteY9" fmla="*/ 4165600 h 6197600"/>
                <a:gd name="connsiteX10" fmla="*/ 11290 w 1467557"/>
                <a:gd name="connsiteY10" fmla="*/ 4436533 h 6197600"/>
                <a:gd name="connsiteX11" fmla="*/ 1433690 w 1467557"/>
                <a:gd name="connsiteY11" fmla="*/ 5012267 h 6197600"/>
                <a:gd name="connsiteX12" fmla="*/ 857956 w 1467557"/>
                <a:gd name="connsiteY12" fmla="*/ 5226755 h 6197600"/>
                <a:gd name="connsiteX13" fmla="*/ 609601 w 1467557"/>
                <a:gd name="connsiteY13" fmla="*/ 5655733 h 6197600"/>
                <a:gd name="connsiteX14" fmla="*/ 609601 w 1467557"/>
                <a:gd name="connsiteY14" fmla="*/ 6197600 h 6197600"/>
                <a:gd name="connsiteX0" fmla="*/ 11290 w 1490134"/>
                <a:gd name="connsiteY0" fmla="*/ 0 h 6197600"/>
                <a:gd name="connsiteX1" fmla="*/ 1444979 w 1490134"/>
                <a:gd name="connsiteY1" fmla="*/ 417690 h 6197600"/>
                <a:gd name="connsiteX2" fmla="*/ 22579 w 1490134"/>
                <a:gd name="connsiteY2" fmla="*/ 869244 h 6197600"/>
                <a:gd name="connsiteX3" fmla="*/ 1444979 w 1490134"/>
                <a:gd name="connsiteY3" fmla="*/ 1343377 h 6197600"/>
                <a:gd name="connsiteX4" fmla="*/ 1 w 1490134"/>
                <a:gd name="connsiteY4" fmla="*/ 1896532 h 6197600"/>
                <a:gd name="connsiteX5" fmla="*/ 1433690 w 1490134"/>
                <a:gd name="connsiteY5" fmla="*/ 2393244 h 6197600"/>
                <a:gd name="connsiteX6" fmla="*/ 22579 w 1490134"/>
                <a:gd name="connsiteY6" fmla="*/ 2935111 h 6197600"/>
                <a:gd name="connsiteX7" fmla="*/ 1467556 w 1490134"/>
                <a:gd name="connsiteY7" fmla="*/ 3420533 h 6197600"/>
                <a:gd name="connsiteX8" fmla="*/ 11290 w 1490134"/>
                <a:gd name="connsiteY8" fmla="*/ 3815644 h 6197600"/>
                <a:gd name="connsiteX9" fmla="*/ 1490134 w 1490134"/>
                <a:gd name="connsiteY9" fmla="*/ 4402666 h 6197600"/>
                <a:gd name="connsiteX10" fmla="*/ 11290 w 1490134"/>
                <a:gd name="connsiteY10" fmla="*/ 4436533 h 6197600"/>
                <a:gd name="connsiteX11" fmla="*/ 1433690 w 1490134"/>
                <a:gd name="connsiteY11" fmla="*/ 5012267 h 6197600"/>
                <a:gd name="connsiteX12" fmla="*/ 857956 w 1490134"/>
                <a:gd name="connsiteY12" fmla="*/ 5226755 h 6197600"/>
                <a:gd name="connsiteX13" fmla="*/ 609601 w 1490134"/>
                <a:gd name="connsiteY13" fmla="*/ 5655733 h 6197600"/>
                <a:gd name="connsiteX14" fmla="*/ 609601 w 1490134"/>
                <a:gd name="connsiteY14" fmla="*/ 6197600 h 6197600"/>
                <a:gd name="connsiteX0" fmla="*/ 11339 w 1490184"/>
                <a:gd name="connsiteY0" fmla="*/ 0 h 6197600"/>
                <a:gd name="connsiteX1" fmla="*/ 1445028 w 1490184"/>
                <a:gd name="connsiteY1" fmla="*/ 417690 h 6197600"/>
                <a:gd name="connsiteX2" fmla="*/ 22628 w 1490184"/>
                <a:gd name="connsiteY2" fmla="*/ 869244 h 6197600"/>
                <a:gd name="connsiteX3" fmla="*/ 1445028 w 1490184"/>
                <a:gd name="connsiteY3" fmla="*/ 1343377 h 6197600"/>
                <a:gd name="connsiteX4" fmla="*/ 50 w 1490184"/>
                <a:gd name="connsiteY4" fmla="*/ 1896532 h 6197600"/>
                <a:gd name="connsiteX5" fmla="*/ 1433739 w 1490184"/>
                <a:gd name="connsiteY5" fmla="*/ 2393244 h 6197600"/>
                <a:gd name="connsiteX6" fmla="*/ 22628 w 1490184"/>
                <a:gd name="connsiteY6" fmla="*/ 2935111 h 6197600"/>
                <a:gd name="connsiteX7" fmla="*/ 1467605 w 1490184"/>
                <a:gd name="connsiteY7" fmla="*/ 3420533 h 6197600"/>
                <a:gd name="connsiteX8" fmla="*/ 11339 w 1490184"/>
                <a:gd name="connsiteY8" fmla="*/ 3815644 h 6197600"/>
                <a:gd name="connsiteX9" fmla="*/ 1490183 w 1490184"/>
                <a:gd name="connsiteY9" fmla="*/ 4402666 h 6197600"/>
                <a:gd name="connsiteX10" fmla="*/ 50 w 1490184"/>
                <a:gd name="connsiteY10" fmla="*/ 4718755 h 6197600"/>
                <a:gd name="connsiteX11" fmla="*/ 1433739 w 1490184"/>
                <a:gd name="connsiteY11" fmla="*/ 5012267 h 6197600"/>
                <a:gd name="connsiteX12" fmla="*/ 858005 w 1490184"/>
                <a:gd name="connsiteY12" fmla="*/ 5226755 h 6197600"/>
                <a:gd name="connsiteX13" fmla="*/ 609650 w 1490184"/>
                <a:gd name="connsiteY13" fmla="*/ 5655733 h 6197600"/>
                <a:gd name="connsiteX14" fmla="*/ 609650 w 1490184"/>
                <a:gd name="connsiteY14" fmla="*/ 6197600 h 6197600"/>
                <a:gd name="connsiteX0" fmla="*/ 11291 w 1522167"/>
                <a:gd name="connsiteY0" fmla="*/ 0 h 6197600"/>
                <a:gd name="connsiteX1" fmla="*/ 1444980 w 1522167"/>
                <a:gd name="connsiteY1" fmla="*/ 417690 h 6197600"/>
                <a:gd name="connsiteX2" fmla="*/ 22580 w 1522167"/>
                <a:gd name="connsiteY2" fmla="*/ 869244 h 6197600"/>
                <a:gd name="connsiteX3" fmla="*/ 1444980 w 1522167"/>
                <a:gd name="connsiteY3" fmla="*/ 1343377 h 6197600"/>
                <a:gd name="connsiteX4" fmla="*/ 2 w 1522167"/>
                <a:gd name="connsiteY4" fmla="*/ 1896532 h 6197600"/>
                <a:gd name="connsiteX5" fmla="*/ 1433691 w 1522167"/>
                <a:gd name="connsiteY5" fmla="*/ 2393244 h 6197600"/>
                <a:gd name="connsiteX6" fmla="*/ 22580 w 1522167"/>
                <a:gd name="connsiteY6" fmla="*/ 2935111 h 6197600"/>
                <a:gd name="connsiteX7" fmla="*/ 1467557 w 1522167"/>
                <a:gd name="connsiteY7" fmla="*/ 3420533 h 6197600"/>
                <a:gd name="connsiteX8" fmla="*/ 11291 w 1522167"/>
                <a:gd name="connsiteY8" fmla="*/ 3815644 h 6197600"/>
                <a:gd name="connsiteX9" fmla="*/ 1490135 w 1522167"/>
                <a:gd name="connsiteY9" fmla="*/ 4402666 h 6197600"/>
                <a:gd name="connsiteX10" fmla="*/ 2 w 1522167"/>
                <a:gd name="connsiteY10" fmla="*/ 4718755 h 6197600"/>
                <a:gd name="connsiteX11" fmla="*/ 1501424 w 1522167"/>
                <a:gd name="connsiteY11" fmla="*/ 5249334 h 6197600"/>
                <a:gd name="connsiteX12" fmla="*/ 857957 w 1522167"/>
                <a:gd name="connsiteY12" fmla="*/ 5226755 h 6197600"/>
                <a:gd name="connsiteX13" fmla="*/ 609602 w 1522167"/>
                <a:gd name="connsiteY13" fmla="*/ 5655733 h 6197600"/>
                <a:gd name="connsiteX14" fmla="*/ 609602 w 1522167"/>
                <a:gd name="connsiteY14" fmla="*/ 6197600 h 6197600"/>
                <a:gd name="connsiteX0" fmla="*/ 11291 w 1500130"/>
                <a:gd name="connsiteY0" fmla="*/ 0 h 6197600"/>
                <a:gd name="connsiteX1" fmla="*/ 1444980 w 1500130"/>
                <a:gd name="connsiteY1" fmla="*/ 417690 h 6197600"/>
                <a:gd name="connsiteX2" fmla="*/ 22580 w 1500130"/>
                <a:gd name="connsiteY2" fmla="*/ 869244 h 6197600"/>
                <a:gd name="connsiteX3" fmla="*/ 1444980 w 1500130"/>
                <a:gd name="connsiteY3" fmla="*/ 1343377 h 6197600"/>
                <a:gd name="connsiteX4" fmla="*/ 2 w 1500130"/>
                <a:gd name="connsiteY4" fmla="*/ 1896532 h 6197600"/>
                <a:gd name="connsiteX5" fmla="*/ 1433691 w 1500130"/>
                <a:gd name="connsiteY5" fmla="*/ 2393244 h 6197600"/>
                <a:gd name="connsiteX6" fmla="*/ 22580 w 1500130"/>
                <a:gd name="connsiteY6" fmla="*/ 2935111 h 6197600"/>
                <a:gd name="connsiteX7" fmla="*/ 1467557 w 1500130"/>
                <a:gd name="connsiteY7" fmla="*/ 3420533 h 6197600"/>
                <a:gd name="connsiteX8" fmla="*/ 11291 w 1500130"/>
                <a:gd name="connsiteY8" fmla="*/ 3815644 h 6197600"/>
                <a:gd name="connsiteX9" fmla="*/ 1490135 w 1500130"/>
                <a:gd name="connsiteY9" fmla="*/ 4402666 h 6197600"/>
                <a:gd name="connsiteX10" fmla="*/ 2 w 1500130"/>
                <a:gd name="connsiteY10" fmla="*/ 4718755 h 6197600"/>
                <a:gd name="connsiteX11" fmla="*/ 1478847 w 1500130"/>
                <a:gd name="connsiteY11" fmla="*/ 5204178 h 6197600"/>
                <a:gd name="connsiteX12" fmla="*/ 857957 w 1500130"/>
                <a:gd name="connsiteY12" fmla="*/ 5226755 h 6197600"/>
                <a:gd name="connsiteX13" fmla="*/ 609602 w 1500130"/>
                <a:gd name="connsiteY13" fmla="*/ 5655733 h 6197600"/>
                <a:gd name="connsiteX14" fmla="*/ 609602 w 1500130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57987 w 1490166"/>
                <a:gd name="connsiteY12" fmla="*/ 52267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0 w 1490165"/>
                <a:gd name="connsiteY0" fmla="*/ 0 h 6197600"/>
                <a:gd name="connsiteX1" fmla="*/ 1445009 w 1490165"/>
                <a:gd name="connsiteY1" fmla="*/ 417690 h 6197600"/>
                <a:gd name="connsiteX2" fmla="*/ 22609 w 1490165"/>
                <a:gd name="connsiteY2" fmla="*/ 869244 h 6197600"/>
                <a:gd name="connsiteX3" fmla="*/ 1445009 w 1490165"/>
                <a:gd name="connsiteY3" fmla="*/ 1343377 h 6197600"/>
                <a:gd name="connsiteX4" fmla="*/ 31 w 1490165"/>
                <a:gd name="connsiteY4" fmla="*/ 1896532 h 6197600"/>
                <a:gd name="connsiteX5" fmla="*/ 1433720 w 1490165"/>
                <a:gd name="connsiteY5" fmla="*/ 2393244 h 6197600"/>
                <a:gd name="connsiteX6" fmla="*/ 22609 w 1490165"/>
                <a:gd name="connsiteY6" fmla="*/ 2935111 h 6197600"/>
                <a:gd name="connsiteX7" fmla="*/ 1467586 w 1490165"/>
                <a:gd name="connsiteY7" fmla="*/ 3420533 h 6197600"/>
                <a:gd name="connsiteX8" fmla="*/ 11320 w 1490165"/>
                <a:gd name="connsiteY8" fmla="*/ 3815644 h 6197600"/>
                <a:gd name="connsiteX9" fmla="*/ 1490164 w 1490165"/>
                <a:gd name="connsiteY9" fmla="*/ 4402666 h 6197600"/>
                <a:gd name="connsiteX10" fmla="*/ 31 w 1490165"/>
                <a:gd name="connsiteY10" fmla="*/ 4718755 h 6197600"/>
                <a:gd name="connsiteX11" fmla="*/ 1445009 w 1490165"/>
                <a:gd name="connsiteY11" fmla="*/ 5192890 h 6197600"/>
                <a:gd name="connsiteX12" fmla="*/ 857986 w 1490165"/>
                <a:gd name="connsiteY12" fmla="*/ 5226755 h 6197600"/>
                <a:gd name="connsiteX13" fmla="*/ 609631 w 1490165"/>
                <a:gd name="connsiteY13" fmla="*/ 5655733 h 6197600"/>
                <a:gd name="connsiteX14" fmla="*/ 609631 w 1490165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09632 w 1490166"/>
                <a:gd name="connsiteY13" fmla="*/ 5655733 h 6197600"/>
                <a:gd name="connsiteX14" fmla="*/ 609632 w 1490166"/>
                <a:gd name="connsiteY14" fmla="*/ 6197600 h 6197600"/>
                <a:gd name="connsiteX0" fmla="*/ 11321 w 1490166"/>
                <a:gd name="connsiteY0" fmla="*/ 0 h 6197600"/>
                <a:gd name="connsiteX1" fmla="*/ 1445010 w 1490166"/>
                <a:gd name="connsiteY1" fmla="*/ 417690 h 6197600"/>
                <a:gd name="connsiteX2" fmla="*/ 22610 w 1490166"/>
                <a:gd name="connsiteY2" fmla="*/ 869244 h 6197600"/>
                <a:gd name="connsiteX3" fmla="*/ 1445010 w 1490166"/>
                <a:gd name="connsiteY3" fmla="*/ 1343377 h 6197600"/>
                <a:gd name="connsiteX4" fmla="*/ 32 w 1490166"/>
                <a:gd name="connsiteY4" fmla="*/ 1896532 h 6197600"/>
                <a:gd name="connsiteX5" fmla="*/ 1433721 w 1490166"/>
                <a:gd name="connsiteY5" fmla="*/ 2393244 h 6197600"/>
                <a:gd name="connsiteX6" fmla="*/ 22610 w 1490166"/>
                <a:gd name="connsiteY6" fmla="*/ 2935111 h 6197600"/>
                <a:gd name="connsiteX7" fmla="*/ 1467587 w 1490166"/>
                <a:gd name="connsiteY7" fmla="*/ 3420533 h 6197600"/>
                <a:gd name="connsiteX8" fmla="*/ 11321 w 1490166"/>
                <a:gd name="connsiteY8" fmla="*/ 3815644 h 6197600"/>
                <a:gd name="connsiteX9" fmla="*/ 1490165 w 1490166"/>
                <a:gd name="connsiteY9" fmla="*/ 4402666 h 6197600"/>
                <a:gd name="connsiteX10" fmla="*/ 32 w 1490166"/>
                <a:gd name="connsiteY10" fmla="*/ 4718755 h 6197600"/>
                <a:gd name="connsiteX11" fmla="*/ 1445010 w 1490166"/>
                <a:gd name="connsiteY11" fmla="*/ 5192890 h 6197600"/>
                <a:gd name="connsiteX12" fmla="*/ 801542 w 1490166"/>
                <a:gd name="connsiteY12" fmla="*/ 5429955 h 6197600"/>
                <a:gd name="connsiteX13" fmla="*/ 654788 w 1490166"/>
                <a:gd name="connsiteY13" fmla="*/ 5870222 h 6197600"/>
                <a:gd name="connsiteX14" fmla="*/ 609632 w 1490166"/>
                <a:gd name="connsiteY14" fmla="*/ 6197600 h 6197600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54788 w 1490166"/>
                <a:gd name="connsiteY13" fmla="*/ 5870222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32210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01542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88655 w 1490166"/>
                <a:gd name="connsiteY13" fmla="*/ 5836355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654788 w 1490166"/>
                <a:gd name="connsiteY13" fmla="*/ 5791199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891853 w 1490166"/>
                <a:gd name="connsiteY12" fmla="*/ 5429955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389512"/>
                <a:gd name="connsiteX1" fmla="*/ 1445010 w 1490166"/>
                <a:gd name="connsiteY1" fmla="*/ 417690 h 6389512"/>
                <a:gd name="connsiteX2" fmla="*/ 22610 w 1490166"/>
                <a:gd name="connsiteY2" fmla="*/ 869244 h 6389512"/>
                <a:gd name="connsiteX3" fmla="*/ 1445010 w 1490166"/>
                <a:gd name="connsiteY3" fmla="*/ 1343377 h 6389512"/>
                <a:gd name="connsiteX4" fmla="*/ 32 w 1490166"/>
                <a:gd name="connsiteY4" fmla="*/ 1896532 h 6389512"/>
                <a:gd name="connsiteX5" fmla="*/ 1433721 w 1490166"/>
                <a:gd name="connsiteY5" fmla="*/ 2393244 h 6389512"/>
                <a:gd name="connsiteX6" fmla="*/ 22610 w 1490166"/>
                <a:gd name="connsiteY6" fmla="*/ 2935111 h 6389512"/>
                <a:gd name="connsiteX7" fmla="*/ 1467587 w 1490166"/>
                <a:gd name="connsiteY7" fmla="*/ 3420533 h 6389512"/>
                <a:gd name="connsiteX8" fmla="*/ 11321 w 1490166"/>
                <a:gd name="connsiteY8" fmla="*/ 3815644 h 6389512"/>
                <a:gd name="connsiteX9" fmla="*/ 1490165 w 1490166"/>
                <a:gd name="connsiteY9" fmla="*/ 4402666 h 6389512"/>
                <a:gd name="connsiteX10" fmla="*/ 32 w 1490166"/>
                <a:gd name="connsiteY10" fmla="*/ 4718755 h 6389512"/>
                <a:gd name="connsiteX11" fmla="*/ 1445010 w 1490166"/>
                <a:gd name="connsiteY11" fmla="*/ 5192890 h 6389512"/>
                <a:gd name="connsiteX12" fmla="*/ 982164 w 1490166"/>
                <a:gd name="connsiteY12" fmla="*/ 5486399 h 6389512"/>
                <a:gd name="connsiteX13" fmla="*/ 733811 w 1490166"/>
                <a:gd name="connsiteY13" fmla="*/ 5813777 h 6389512"/>
                <a:gd name="connsiteX14" fmla="*/ 609632 w 1490166"/>
                <a:gd name="connsiteY14" fmla="*/ 6389512 h 6389512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32 w 1490166"/>
                <a:gd name="connsiteY4" fmla="*/ 1896532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806221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33721 w 1490166"/>
                <a:gd name="connsiteY5" fmla="*/ 23932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67587 w 1490166"/>
                <a:gd name="connsiteY7" fmla="*/ 3420533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22610 w 1490166"/>
                <a:gd name="connsiteY6" fmla="*/ 2935111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321 w 1490166"/>
                <a:gd name="connsiteY0" fmla="*/ 0 h 6705601"/>
                <a:gd name="connsiteX1" fmla="*/ 1445010 w 1490166"/>
                <a:gd name="connsiteY1" fmla="*/ 417690 h 6705601"/>
                <a:gd name="connsiteX2" fmla="*/ 22610 w 1490166"/>
                <a:gd name="connsiteY2" fmla="*/ 869244 h 6705601"/>
                <a:gd name="connsiteX3" fmla="*/ 1445010 w 1490166"/>
                <a:gd name="connsiteY3" fmla="*/ 1343377 h 6705601"/>
                <a:gd name="connsiteX4" fmla="*/ 11321 w 1490166"/>
                <a:gd name="connsiteY4" fmla="*/ 1783643 h 6705601"/>
                <a:gd name="connsiteX5" fmla="*/ 1456298 w 1490166"/>
                <a:gd name="connsiteY5" fmla="*/ 2291644 h 6705601"/>
                <a:gd name="connsiteX6" fmla="*/ 32 w 1490166"/>
                <a:gd name="connsiteY6" fmla="*/ 2777067 h 6705601"/>
                <a:gd name="connsiteX7" fmla="*/ 1445009 w 1490166"/>
                <a:gd name="connsiteY7" fmla="*/ 3262489 h 6705601"/>
                <a:gd name="connsiteX8" fmla="*/ 11321 w 1490166"/>
                <a:gd name="connsiteY8" fmla="*/ 3815644 h 6705601"/>
                <a:gd name="connsiteX9" fmla="*/ 1490165 w 1490166"/>
                <a:gd name="connsiteY9" fmla="*/ 4402666 h 6705601"/>
                <a:gd name="connsiteX10" fmla="*/ 32 w 1490166"/>
                <a:gd name="connsiteY10" fmla="*/ 4718755 h 6705601"/>
                <a:gd name="connsiteX11" fmla="*/ 1445010 w 1490166"/>
                <a:gd name="connsiteY11" fmla="*/ 5192890 h 6705601"/>
                <a:gd name="connsiteX12" fmla="*/ 982164 w 1490166"/>
                <a:gd name="connsiteY12" fmla="*/ 5486399 h 6705601"/>
                <a:gd name="connsiteX13" fmla="*/ 733811 w 1490166"/>
                <a:gd name="connsiteY13" fmla="*/ 5813777 h 6705601"/>
                <a:gd name="connsiteX14" fmla="*/ 688654 w 1490166"/>
                <a:gd name="connsiteY14" fmla="*/ 6705601 h 6705601"/>
                <a:gd name="connsiteX0" fmla="*/ 11292 w 1477165"/>
                <a:gd name="connsiteY0" fmla="*/ 0 h 6705601"/>
                <a:gd name="connsiteX1" fmla="*/ 1444981 w 1477165"/>
                <a:gd name="connsiteY1" fmla="*/ 417690 h 6705601"/>
                <a:gd name="connsiteX2" fmla="*/ 22581 w 1477165"/>
                <a:gd name="connsiteY2" fmla="*/ 869244 h 6705601"/>
                <a:gd name="connsiteX3" fmla="*/ 1444981 w 1477165"/>
                <a:gd name="connsiteY3" fmla="*/ 1343377 h 6705601"/>
                <a:gd name="connsiteX4" fmla="*/ 11292 w 1477165"/>
                <a:gd name="connsiteY4" fmla="*/ 1783643 h 6705601"/>
                <a:gd name="connsiteX5" fmla="*/ 1456269 w 1477165"/>
                <a:gd name="connsiteY5" fmla="*/ 2291644 h 6705601"/>
                <a:gd name="connsiteX6" fmla="*/ 3 w 1477165"/>
                <a:gd name="connsiteY6" fmla="*/ 2777067 h 6705601"/>
                <a:gd name="connsiteX7" fmla="*/ 1444980 w 1477165"/>
                <a:gd name="connsiteY7" fmla="*/ 3262489 h 6705601"/>
                <a:gd name="connsiteX8" fmla="*/ 11292 w 1477165"/>
                <a:gd name="connsiteY8" fmla="*/ 3815644 h 6705601"/>
                <a:gd name="connsiteX9" fmla="*/ 1456270 w 1477165"/>
                <a:gd name="connsiteY9" fmla="*/ 4233332 h 6705601"/>
                <a:gd name="connsiteX10" fmla="*/ 3 w 1477165"/>
                <a:gd name="connsiteY10" fmla="*/ 4718755 h 6705601"/>
                <a:gd name="connsiteX11" fmla="*/ 1444981 w 1477165"/>
                <a:gd name="connsiteY11" fmla="*/ 5192890 h 6705601"/>
                <a:gd name="connsiteX12" fmla="*/ 982135 w 1477165"/>
                <a:gd name="connsiteY12" fmla="*/ 5486399 h 6705601"/>
                <a:gd name="connsiteX13" fmla="*/ 733782 w 1477165"/>
                <a:gd name="connsiteY13" fmla="*/ 5813777 h 6705601"/>
                <a:gd name="connsiteX14" fmla="*/ 688625 w 1477165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718755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11297 w 1466371"/>
                <a:gd name="connsiteY0" fmla="*/ 0 h 6705601"/>
                <a:gd name="connsiteX1" fmla="*/ 1444986 w 1466371"/>
                <a:gd name="connsiteY1" fmla="*/ 417690 h 6705601"/>
                <a:gd name="connsiteX2" fmla="*/ 22586 w 1466371"/>
                <a:gd name="connsiteY2" fmla="*/ 869244 h 6705601"/>
                <a:gd name="connsiteX3" fmla="*/ 1444986 w 1466371"/>
                <a:gd name="connsiteY3" fmla="*/ 1343377 h 6705601"/>
                <a:gd name="connsiteX4" fmla="*/ 11297 w 1466371"/>
                <a:gd name="connsiteY4" fmla="*/ 1783643 h 6705601"/>
                <a:gd name="connsiteX5" fmla="*/ 1456274 w 1466371"/>
                <a:gd name="connsiteY5" fmla="*/ 2291644 h 6705601"/>
                <a:gd name="connsiteX6" fmla="*/ 8 w 1466371"/>
                <a:gd name="connsiteY6" fmla="*/ 2777067 h 6705601"/>
                <a:gd name="connsiteX7" fmla="*/ 1444985 w 1466371"/>
                <a:gd name="connsiteY7" fmla="*/ 3262489 h 6705601"/>
                <a:gd name="connsiteX8" fmla="*/ 11297 w 1466371"/>
                <a:gd name="connsiteY8" fmla="*/ 3815644 h 6705601"/>
                <a:gd name="connsiteX9" fmla="*/ 1456275 w 1466371"/>
                <a:gd name="connsiteY9" fmla="*/ 4233332 h 6705601"/>
                <a:gd name="connsiteX10" fmla="*/ 8 w 1466371"/>
                <a:gd name="connsiteY10" fmla="*/ 4639733 h 6705601"/>
                <a:gd name="connsiteX11" fmla="*/ 1433697 w 1466371"/>
                <a:gd name="connsiteY11" fmla="*/ 5091290 h 6705601"/>
                <a:gd name="connsiteX12" fmla="*/ 982140 w 1466371"/>
                <a:gd name="connsiteY12" fmla="*/ 5486399 h 6705601"/>
                <a:gd name="connsiteX13" fmla="*/ 733787 w 1466371"/>
                <a:gd name="connsiteY13" fmla="*/ 5813777 h 6705601"/>
                <a:gd name="connsiteX14" fmla="*/ 688630 w 1466371"/>
                <a:gd name="connsiteY14" fmla="*/ 6705601 h 6705601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  <a:gd name="connsiteX0" fmla="*/ 22586 w 1466371"/>
                <a:gd name="connsiteY0" fmla="*/ 0 h 6649157"/>
                <a:gd name="connsiteX1" fmla="*/ 1444986 w 1466371"/>
                <a:gd name="connsiteY1" fmla="*/ 361246 h 6649157"/>
                <a:gd name="connsiteX2" fmla="*/ 22586 w 1466371"/>
                <a:gd name="connsiteY2" fmla="*/ 812800 h 6649157"/>
                <a:gd name="connsiteX3" fmla="*/ 1444986 w 1466371"/>
                <a:gd name="connsiteY3" fmla="*/ 1286933 h 6649157"/>
                <a:gd name="connsiteX4" fmla="*/ 11297 w 1466371"/>
                <a:gd name="connsiteY4" fmla="*/ 1727199 h 6649157"/>
                <a:gd name="connsiteX5" fmla="*/ 1456274 w 1466371"/>
                <a:gd name="connsiteY5" fmla="*/ 2235200 h 6649157"/>
                <a:gd name="connsiteX6" fmla="*/ 8 w 1466371"/>
                <a:gd name="connsiteY6" fmla="*/ 2720623 h 6649157"/>
                <a:gd name="connsiteX7" fmla="*/ 1444985 w 1466371"/>
                <a:gd name="connsiteY7" fmla="*/ 3206045 h 6649157"/>
                <a:gd name="connsiteX8" fmla="*/ 11297 w 1466371"/>
                <a:gd name="connsiteY8" fmla="*/ 3759200 h 6649157"/>
                <a:gd name="connsiteX9" fmla="*/ 1456275 w 1466371"/>
                <a:gd name="connsiteY9" fmla="*/ 4176888 h 6649157"/>
                <a:gd name="connsiteX10" fmla="*/ 8 w 1466371"/>
                <a:gd name="connsiteY10" fmla="*/ 4583289 h 6649157"/>
                <a:gd name="connsiteX11" fmla="*/ 1433697 w 1466371"/>
                <a:gd name="connsiteY11" fmla="*/ 5034846 h 6649157"/>
                <a:gd name="connsiteX12" fmla="*/ 982140 w 1466371"/>
                <a:gd name="connsiteY12" fmla="*/ 5429955 h 6649157"/>
                <a:gd name="connsiteX13" fmla="*/ 733787 w 1466371"/>
                <a:gd name="connsiteY13" fmla="*/ 5757333 h 6649157"/>
                <a:gd name="connsiteX14" fmla="*/ 688630 w 1466371"/>
                <a:gd name="connsiteY14" fmla="*/ 6649157 h 664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66371" h="6649157">
                  <a:moveTo>
                    <a:pt x="22586" y="0"/>
                  </a:moveTo>
                  <a:cubicBezTo>
                    <a:pt x="812807" y="115711"/>
                    <a:pt x="1444986" y="225779"/>
                    <a:pt x="1444986" y="361246"/>
                  </a:cubicBezTo>
                  <a:cubicBezTo>
                    <a:pt x="1444986" y="496713"/>
                    <a:pt x="22586" y="658519"/>
                    <a:pt x="22586" y="812800"/>
                  </a:cubicBezTo>
                  <a:cubicBezTo>
                    <a:pt x="22586" y="967081"/>
                    <a:pt x="1446868" y="1115718"/>
                    <a:pt x="1444986" y="1286933"/>
                  </a:cubicBezTo>
                  <a:cubicBezTo>
                    <a:pt x="1443105" y="1458148"/>
                    <a:pt x="9416" y="1569155"/>
                    <a:pt x="11297" y="1727199"/>
                  </a:cubicBezTo>
                  <a:cubicBezTo>
                    <a:pt x="13178" y="1885243"/>
                    <a:pt x="1454393" y="2112904"/>
                    <a:pt x="1456274" y="2235200"/>
                  </a:cubicBezTo>
                  <a:cubicBezTo>
                    <a:pt x="1458156" y="2357496"/>
                    <a:pt x="1889" y="2558816"/>
                    <a:pt x="8" y="2720623"/>
                  </a:cubicBezTo>
                  <a:cubicBezTo>
                    <a:pt x="-1873" y="2882430"/>
                    <a:pt x="1443104" y="3032949"/>
                    <a:pt x="1444985" y="3206045"/>
                  </a:cubicBezTo>
                  <a:cubicBezTo>
                    <a:pt x="1446866" y="3379141"/>
                    <a:pt x="9415" y="3597393"/>
                    <a:pt x="11297" y="3759200"/>
                  </a:cubicBezTo>
                  <a:cubicBezTo>
                    <a:pt x="13179" y="3921007"/>
                    <a:pt x="1458156" y="4039540"/>
                    <a:pt x="1456275" y="4176888"/>
                  </a:cubicBezTo>
                  <a:cubicBezTo>
                    <a:pt x="1454394" y="4314236"/>
                    <a:pt x="3771" y="4440296"/>
                    <a:pt x="8" y="4583289"/>
                  </a:cubicBezTo>
                  <a:cubicBezTo>
                    <a:pt x="-3755" y="4726282"/>
                    <a:pt x="1270008" y="4893735"/>
                    <a:pt x="1433697" y="5034846"/>
                  </a:cubicBezTo>
                  <a:cubicBezTo>
                    <a:pt x="1597386" y="5175957"/>
                    <a:pt x="1098792" y="5309541"/>
                    <a:pt x="982140" y="5429955"/>
                  </a:cubicBezTo>
                  <a:cubicBezTo>
                    <a:pt x="865488" y="5550369"/>
                    <a:pt x="782705" y="5554133"/>
                    <a:pt x="733787" y="5757333"/>
                  </a:cubicBezTo>
                  <a:cubicBezTo>
                    <a:pt x="684869" y="5960533"/>
                    <a:pt x="667933" y="6459127"/>
                    <a:pt x="688630" y="6649157"/>
                  </a:cubicBezTo>
                </a:path>
              </a:pathLst>
            </a:cu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71" name="テキスト ボックス 170"/>
            <p:cNvSpPr txBox="1"/>
            <p:nvPr/>
          </p:nvSpPr>
          <p:spPr>
            <a:xfrm>
              <a:off x="4729140" y="2079723"/>
              <a:ext cx="517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7</a:t>
              </a:r>
              <a:endParaRPr kumimoji="1" lang="ja-JP" altLang="en-US" dirty="0"/>
            </a:p>
          </p:txBody>
        </p:sp>
      </p:grpSp>
      <p:sp>
        <p:nvSpPr>
          <p:cNvPr id="128" name="タイトル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00150"/>
          </a:xfrm>
        </p:spPr>
        <p:txBody>
          <a:bodyPr/>
          <a:lstStyle/>
          <a:p>
            <a:pPr algn="ctr"/>
            <a:r>
              <a:rPr kumimoji="1" lang="en-US" altLang="ja-JP" dirty="0" smtClean="0"/>
              <a:t>An example of partial sums</a:t>
            </a:r>
            <a:endParaRPr kumimoji="1" lang="ja-JP" altLang="en-US" dirty="0"/>
          </a:p>
        </p:txBody>
      </p:sp>
      <p:sp>
        <p:nvSpPr>
          <p:cNvPr id="129" name="テキスト ボックス 128"/>
          <p:cNvSpPr txBox="1"/>
          <p:nvPr/>
        </p:nvSpPr>
        <p:spPr>
          <a:xfrm>
            <a:off x="605623" y="5862751"/>
            <a:ext cx="4311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 smtClean="0"/>
              <a:t>Register cache</a:t>
            </a:r>
            <a:endParaRPr kumimoji="1" lang="ja-JP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テキスト ボックス 129"/>
              <p:cNvSpPr txBox="1"/>
              <p:nvPr/>
            </p:nvSpPr>
            <p:spPr>
              <a:xfrm>
                <a:off x="6619468" y="5848327"/>
                <a:ext cx="23596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kumimoji="1" lang="en-US" altLang="ja-JP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kumimoji="1" lang="ja-JP" altLang="en-US" sz="2800" dirty="0" smtClean="0"/>
                  <a:t> </a:t>
                </a:r>
                <a:r>
                  <a:rPr kumimoji="1" lang="en-US" altLang="ja-JP" sz="2800" dirty="0" smtClean="0"/>
                  <a:t>filter</a:t>
                </a:r>
                <a:endParaRPr kumimoji="1" lang="ja-JP" altLang="en-US" sz="2800" dirty="0"/>
              </a:p>
            </p:txBody>
          </p:sp>
        </mc:Choice>
        <mc:Fallback xmlns="">
          <p:sp>
            <p:nvSpPr>
              <p:cNvPr id="130" name="テキスト ボックス 1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9468" y="5848327"/>
                <a:ext cx="2359656" cy="523220"/>
              </a:xfrm>
              <a:prstGeom prst="rect">
                <a:avLst/>
              </a:prstGeom>
              <a:blipFill>
                <a:blip r:embed="rId57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テキスト ボックス 2"/>
          <p:cNvSpPr txBox="1"/>
          <p:nvPr/>
        </p:nvSpPr>
        <p:spPr>
          <a:xfrm>
            <a:off x="715568" y="1389464"/>
            <a:ext cx="4803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8 threads in a single warp</a:t>
            </a:r>
            <a:endParaRPr kumimoji="1" lang="ja-JP" altLang="en-US" sz="2400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9EAFA-5179-9743-9A1F-E727A51B7B8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96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990" y="1036321"/>
            <a:ext cx="4306807" cy="507952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7662" y="3275190"/>
            <a:ext cx="5186327" cy="2416165"/>
          </a:xfrm>
          <a:prstGeom prst="rect">
            <a:avLst/>
          </a:prstGeom>
        </p:spPr>
      </p:pic>
      <p:sp>
        <p:nvSpPr>
          <p:cNvPr id="7" name="角丸四角形 6"/>
          <p:cNvSpPr/>
          <p:nvPr/>
        </p:nvSpPr>
        <p:spPr>
          <a:xfrm>
            <a:off x="1249680" y="3421875"/>
            <a:ext cx="10149840" cy="2144666"/>
          </a:xfrm>
          <a:prstGeom prst="roundRect">
            <a:avLst/>
          </a:prstGeom>
          <a:noFill/>
          <a:ln w="254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1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412400" y="6109935"/>
            <a:ext cx="4194958" cy="398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/>
              <a:t>2D convolution CUDA kernel</a:t>
            </a:r>
            <a:endParaRPr lang="ja-JP" altLang="en-US" sz="20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076338" y="6101117"/>
            <a:ext cx="4920126" cy="398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/>
              <a:t>2D stencil CUDA kernel</a:t>
            </a:r>
            <a:endParaRPr lang="ja-JP" altLang="en-US" sz="2000" dirty="0"/>
          </a:p>
        </p:txBody>
      </p:sp>
      <p:sp>
        <p:nvSpPr>
          <p:cNvPr id="13" name="右矢印 12"/>
          <p:cNvSpPr/>
          <p:nvPr/>
        </p:nvSpPr>
        <p:spPr>
          <a:xfrm>
            <a:off x="68580" y="2943717"/>
            <a:ext cx="1181100" cy="55626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Load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4" name="右矢印 13"/>
          <p:cNvSpPr/>
          <p:nvPr/>
        </p:nvSpPr>
        <p:spPr>
          <a:xfrm>
            <a:off x="68580" y="4147677"/>
            <a:ext cx="1181100" cy="55626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Compute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5" name="右矢印 14"/>
          <p:cNvSpPr/>
          <p:nvPr/>
        </p:nvSpPr>
        <p:spPr>
          <a:xfrm>
            <a:off x="68580" y="5473557"/>
            <a:ext cx="1210410" cy="55626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Store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8" name="左矢印 7"/>
          <p:cNvSpPr/>
          <p:nvPr/>
        </p:nvSpPr>
        <p:spPr>
          <a:xfrm>
            <a:off x="3573780" y="1691640"/>
            <a:ext cx="1851660" cy="594360"/>
          </a:xfrm>
          <a:prstGeom prst="leftArrow">
            <a:avLst/>
          </a:prstGeom>
          <a:noFill/>
          <a:ln w="254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Registers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6" name="タイトル 1"/>
          <p:cNvSpPr txBox="1">
            <a:spLocks/>
          </p:cNvSpPr>
          <p:nvPr/>
        </p:nvSpPr>
        <p:spPr>
          <a:xfrm>
            <a:off x="838200" y="-63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en-US" altLang="ja-JP" dirty="0"/>
              <a:t>Proposed algorithm on CUDA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385560" y="1111568"/>
            <a:ext cx="4907280" cy="1477328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T  : data type</a:t>
            </a:r>
          </a:p>
          <a:p>
            <a:r>
              <a:rPr kumimoji="1" lang="en-US" altLang="ja-JP" dirty="0" smtClean="0"/>
              <a:t>B  : block size</a:t>
            </a:r>
          </a:p>
          <a:p>
            <a:r>
              <a:rPr kumimoji="1" lang="en-US" altLang="ja-JP" dirty="0" smtClean="0"/>
              <a:t>P  : number of processed elements by each thread</a:t>
            </a:r>
          </a:p>
          <a:p>
            <a:r>
              <a:rPr kumimoji="1" lang="en-US" altLang="ja-JP" dirty="0" smtClean="0"/>
              <a:t>M : filter width</a:t>
            </a:r>
          </a:p>
          <a:p>
            <a:r>
              <a:rPr kumimoji="1" lang="en-US" altLang="ja-JP" dirty="0" smtClean="0"/>
              <a:t>N  : filter height</a:t>
            </a:r>
            <a:endParaRPr kumimoji="1" lang="ja-JP" altLang="en-US" dirty="0"/>
          </a:p>
        </p:txBody>
      </p:sp>
      <p:sp>
        <p:nvSpPr>
          <p:cNvPr id="11" name="線吹き出し 1 (枠付き) 10"/>
          <p:cNvSpPr/>
          <p:nvPr/>
        </p:nvSpPr>
        <p:spPr>
          <a:xfrm>
            <a:off x="6332220" y="1111568"/>
            <a:ext cx="5067300" cy="1477328"/>
          </a:xfrm>
          <a:prstGeom prst="borderCallout1">
            <a:avLst>
              <a:gd name="adj1" fmla="val 25387"/>
              <a:gd name="adj2" fmla="val -445"/>
              <a:gd name="adj3" fmla="val 12353"/>
              <a:gd name="adj4" fmla="val -24525"/>
            </a:avLst>
          </a:prstGeom>
          <a:noFill/>
          <a:ln>
            <a:prstDash val="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9EAFA-5179-9743-9A1F-E727A51B7B8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484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4" grpId="0" animBg="1"/>
      <p:bldP spid="15" grpId="0" animBg="1"/>
      <p:bldP spid="8" grpId="0" animBg="1"/>
      <p:bldP spid="5" grpId="0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8288"/>
            <a:ext cx="10515600" cy="1325563"/>
          </a:xfrm>
        </p:spPr>
        <p:txBody>
          <a:bodyPr/>
          <a:lstStyle/>
          <a:p>
            <a:pPr algn="ctr"/>
            <a:r>
              <a:rPr kumimoji="1" lang="en-US" altLang="ja-JP" dirty="0" smtClean="0"/>
              <a:t>Performance model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446488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kumimoji="1" lang="en-US" altLang="ja-JP" sz="2400" dirty="0" smtClean="0"/>
              <a:t>Micro-benchmarking [1]</a:t>
            </a:r>
          </a:p>
          <a:p>
            <a:pPr lvl="1"/>
            <a:r>
              <a:rPr kumimoji="1" lang="en-US" altLang="ja-JP" dirty="0"/>
              <a:t>Understand the characteristics of GPUs</a:t>
            </a:r>
          </a:p>
          <a:p>
            <a:pPr lvl="1"/>
            <a:r>
              <a:rPr kumimoji="1" lang="en-US" altLang="ja-JP" dirty="0" smtClean="0"/>
              <a:t>Measure the constant parameters</a:t>
            </a:r>
          </a:p>
          <a:p>
            <a:pPr lvl="2"/>
            <a:r>
              <a:rPr kumimoji="1" lang="en-US" altLang="ja-JP" sz="2400" dirty="0" smtClean="0"/>
              <a:t>Latency of arithmetic operations</a:t>
            </a:r>
          </a:p>
          <a:p>
            <a:pPr lvl="2"/>
            <a:r>
              <a:rPr kumimoji="1" lang="en-US" altLang="ja-JP" sz="2400" dirty="0" smtClean="0"/>
              <a:t>Latency of shared memory</a:t>
            </a:r>
          </a:p>
          <a:p>
            <a:pPr lvl="2"/>
            <a:r>
              <a:rPr kumimoji="1" lang="en-US" altLang="ja-JP" sz="2400" dirty="0" smtClean="0"/>
              <a:t>Latency of shuffle</a:t>
            </a:r>
          </a:p>
          <a:p>
            <a:r>
              <a:rPr lang="en-US" altLang="ja-JP" sz="2400" dirty="0"/>
              <a:t>Justify the performance advance of in-register computation in SSAM</a:t>
            </a:r>
          </a:p>
          <a:p>
            <a:pPr lvl="1"/>
            <a:r>
              <a:rPr lang="en-US" altLang="ja-JP" dirty="0"/>
              <a:t>Convolution kernel as example</a:t>
            </a:r>
          </a:p>
          <a:p>
            <a:pPr lvl="1"/>
            <a:r>
              <a:rPr lang="en-US" altLang="ja-JP" dirty="0"/>
              <a:t>Partial Sums Computation for an element</a:t>
            </a:r>
          </a:p>
          <a:p>
            <a:r>
              <a:rPr lang="en-US" altLang="ja-JP" sz="2400" dirty="0" smtClean="0"/>
              <a:t>Guide the design of partial sums transfer path</a:t>
            </a:r>
          </a:p>
          <a:p>
            <a:pPr marL="685800" lvl="2">
              <a:spcBef>
                <a:spcPts val="1000"/>
              </a:spcBef>
            </a:pPr>
            <a:r>
              <a:rPr kumimoji="1" lang="en-US" altLang="ja-JP" sz="2400" dirty="0"/>
              <a:t>The partial sums transfer path is critical to the performance of SSAM</a:t>
            </a:r>
            <a:endParaRPr kumimoji="1" lang="ja-JP" altLang="en-US" sz="2400" dirty="0"/>
          </a:p>
          <a:p>
            <a:endParaRPr lang="en-US" altLang="ja-JP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0" y="6094740"/>
            <a:ext cx="108389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[1] H</a:t>
            </a:r>
            <a:r>
              <a:rPr lang="en-US" altLang="ja-JP" sz="1400" dirty="0"/>
              <a:t>. Wong, M. </a:t>
            </a:r>
            <a:r>
              <a:rPr lang="en-US" altLang="ja-JP" sz="1400" dirty="0" err="1"/>
              <a:t>Papadopoulou</a:t>
            </a:r>
            <a:r>
              <a:rPr lang="en-US" altLang="ja-JP" sz="1400" dirty="0"/>
              <a:t>, M. </a:t>
            </a:r>
            <a:r>
              <a:rPr lang="en-US" altLang="ja-JP" sz="1400" dirty="0" err="1"/>
              <a:t>Sadooghi-Alvandi</a:t>
            </a:r>
            <a:r>
              <a:rPr lang="en-US" altLang="ja-JP" sz="1400" dirty="0"/>
              <a:t> and A. </a:t>
            </a:r>
            <a:r>
              <a:rPr lang="en-US" altLang="ja-JP" sz="1400" dirty="0" err="1"/>
              <a:t>Moshovos</a:t>
            </a:r>
            <a:r>
              <a:rPr lang="en-US" altLang="ja-JP" sz="1400" dirty="0"/>
              <a:t>, "Demystifying GPU microarchitecture through </a:t>
            </a:r>
            <a:r>
              <a:rPr lang="en-US" altLang="ja-JP" sz="1400" dirty="0" err="1"/>
              <a:t>microbenchmarking</a:t>
            </a:r>
            <a:r>
              <a:rPr lang="en-US" altLang="ja-JP" sz="1400" dirty="0"/>
              <a:t>," </a:t>
            </a:r>
            <a:r>
              <a:rPr lang="en-US" altLang="ja-JP" sz="1400" i="1" dirty="0"/>
              <a:t>2010 IEEE International Symposium on Performance Analysis of Systems &amp; Software (ISPASS)</a:t>
            </a:r>
            <a:r>
              <a:rPr lang="en-US" altLang="ja-JP" sz="1400" dirty="0"/>
              <a:t>, White Plains, NY, 2010, pp. 235-246.</a:t>
            </a:r>
            <a:endParaRPr kumimoji="1" lang="ja-JP" altLang="en-US" sz="1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9EAFA-5179-9743-9A1F-E727A51B7B8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24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0" y="-635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dirty="0"/>
              <a:t>The </a:t>
            </a:r>
            <a:r>
              <a:rPr lang="en-US" altLang="ja-JP" dirty="0" smtClean="0"/>
              <a:t>measured latency </a:t>
            </a:r>
            <a:r>
              <a:rPr lang="en-US" altLang="ja-JP" dirty="0"/>
              <a:t>of different operations</a:t>
            </a:r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9608" y="2173352"/>
            <a:ext cx="6993840" cy="3538222"/>
          </a:xfrm>
          <a:prstGeom prst="rect">
            <a:avLst/>
          </a:prstGeom>
        </p:spPr>
      </p:pic>
      <p:sp>
        <p:nvSpPr>
          <p:cNvPr id="7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34363" y="1358993"/>
            <a:ext cx="10753195" cy="3263504"/>
          </a:xfrm>
        </p:spPr>
        <p:txBody>
          <a:bodyPr>
            <a:normAutofit/>
          </a:bodyPr>
          <a:lstStyle/>
          <a:p>
            <a:r>
              <a:rPr lang="en-US" altLang="ja-JP" sz="2667" dirty="0" smtClean="0"/>
              <a:t>We report the measured latency results as in table</a:t>
            </a:r>
            <a:endParaRPr lang="ja-JP" altLang="en-US" sz="2667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9EAFA-5179-9743-9A1F-E727A51B7B8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27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0" y="-635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dirty="0"/>
              <a:t>Efficient </a:t>
            </a:r>
            <a:r>
              <a:rPr lang="en-US" altLang="ja-JP" dirty="0" smtClean="0"/>
              <a:t>Partial </a:t>
            </a:r>
            <a:r>
              <a:rPr lang="en-US" altLang="ja-JP" dirty="0"/>
              <a:t>Sums </a:t>
            </a:r>
            <a:r>
              <a:rPr lang="en-US" altLang="ja-JP" dirty="0" smtClean="0"/>
              <a:t>Computation in SSAM</a:t>
            </a:r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3094" y="2699702"/>
            <a:ext cx="5411787" cy="457217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3094" y="3315969"/>
            <a:ext cx="6763068" cy="509048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20321" y="2760662"/>
            <a:ext cx="3637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dirty="0" smtClean="0"/>
              <a:t>Using shared memory Latency :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-91440" y="3407409"/>
            <a:ext cx="3830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dirty="0" smtClean="0"/>
              <a:t>Using shuffle Latency (SSAM) :</a:t>
            </a:r>
            <a:endParaRPr kumimoji="1" lang="ja-JP" altLang="en-US" dirty="0"/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3015" y="1454559"/>
            <a:ext cx="4339256" cy="7182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テキスト ボックス 15"/>
          <p:cNvSpPr txBox="1"/>
          <p:nvPr/>
        </p:nvSpPr>
        <p:spPr>
          <a:xfrm>
            <a:off x="6281720" y="1548575"/>
            <a:ext cx="5100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/>
              <a:t>Where, M=d-c+1, N=b-a+1,</a:t>
            </a:r>
          </a:p>
          <a:p>
            <a:r>
              <a:rPr lang="en-US" altLang="ja-JP" sz="2000" dirty="0"/>
              <a:t> * means convolution, . is multiplication</a:t>
            </a:r>
            <a:endParaRPr lang="ja-JP" altLang="en-US" sz="2000" dirty="0"/>
          </a:p>
        </p:txBody>
      </p:sp>
      <p:sp>
        <p:nvSpPr>
          <p:cNvPr id="18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96366" y="4293447"/>
            <a:ext cx="8243259" cy="19346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sz="2400" dirty="0" smtClean="0"/>
              <a:t>Carefully design SSAM such that:</a:t>
            </a:r>
          </a:p>
          <a:p>
            <a:pPr lvl="1"/>
            <a:r>
              <a:rPr lang="en-US" altLang="zh-CN" sz="2000" b="1" dirty="0" smtClean="0"/>
              <a:t>(2) &lt; (1)</a:t>
            </a:r>
            <a:endParaRPr lang="en-US" altLang="zh-CN" sz="2000" b="1" dirty="0"/>
          </a:p>
          <a:p>
            <a:pPr lvl="1"/>
            <a:r>
              <a:rPr kumimoji="1" lang="en-US" altLang="ja-JP" sz="2000" dirty="0" smtClean="0"/>
              <a:t>With optimal partial sum paths</a:t>
            </a:r>
          </a:p>
          <a:p>
            <a:pPr lvl="1"/>
            <a:r>
              <a:rPr kumimoji="1" lang="en-US" altLang="ja-JP" sz="2000" dirty="0" smtClean="0"/>
              <a:t>With highest locality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1353800" y="2758465"/>
            <a:ext cx="492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/>
              <a:t>(1)</a:t>
            </a:r>
            <a:endParaRPr kumimoji="1" lang="ja-JP" altLang="en-US" sz="2000" b="1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1366506" y="3395565"/>
            <a:ext cx="492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/>
              <a:t>(2)</a:t>
            </a:r>
            <a:endParaRPr kumimoji="1" lang="ja-JP" altLang="en-US" sz="2000" b="1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9EAFA-5179-9743-9A1F-E727A51B7B8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24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1391477" y="985803"/>
                <a:ext cx="8243259" cy="4431145"/>
              </a:xfrm>
            </p:spPr>
            <p:txBody>
              <a:bodyPr>
                <a:noAutofit/>
              </a:bodyPr>
              <a:lstStyle/>
              <a:p>
                <a:r>
                  <a:rPr lang="en-US" altLang="ja-JP" sz="2400" dirty="0" smtClean="0"/>
                  <a:t>GPU machine</a:t>
                </a:r>
              </a:p>
              <a:p>
                <a:pPr lvl="1"/>
                <a:r>
                  <a:rPr lang="en-US" altLang="ja-JP" sz="2000" dirty="0" smtClean="0"/>
                  <a:t>OS : CentOS </a:t>
                </a:r>
                <a:r>
                  <a:rPr lang="en-US" altLang="ja-JP" sz="2000" dirty="0"/>
                  <a:t>7.6</a:t>
                </a:r>
                <a:endParaRPr kumimoji="1" lang="en-US" altLang="ja-JP" sz="2000" dirty="0"/>
              </a:p>
              <a:p>
                <a:pPr lvl="1"/>
                <a:r>
                  <a:rPr kumimoji="1" lang="en-US" altLang="ja-JP" sz="2000" dirty="0" smtClean="0"/>
                  <a:t>CUDA driver : 410.48</a:t>
                </a:r>
              </a:p>
              <a:p>
                <a:pPr lvl="1"/>
                <a:r>
                  <a:rPr kumimoji="1" lang="en-US" altLang="ja-JP" sz="2000" dirty="0" smtClean="0"/>
                  <a:t>CUDA SDK : Version 10.0</a:t>
                </a:r>
              </a:p>
              <a:p>
                <a:pPr lvl="1"/>
                <a:r>
                  <a:rPr kumimoji="1" lang="en-US" altLang="ja-JP" sz="2000" dirty="0" smtClean="0"/>
                  <a:t>GPU: Tesla P100/V100 GPUs</a:t>
                </a:r>
              </a:p>
              <a:p>
                <a:r>
                  <a:rPr kumimoji="1" lang="en-US" altLang="ja-JP" sz="2400" dirty="0" smtClean="0"/>
                  <a:t>2D </a:t>
                </a:r>
                <a:r>
                  <a:rPr kumimoji="1" lang="en-US" altLang="ja-JP" sz="2400" dirty="0"/>
                  <a:t>convolution</a:t>
                </a:r>
              </a:p>
              <a:p>
                <a:pPr lvl="1"/>
                <a:r>
                  <a:rPr lang="en-US" altLang="ja-JP" sz="2000" dirty="0"/>
                  <a:t>Filter sizes range from </a:t>
                </a:r>
                <a14:m>
                  <m:oMath xmlns:m="http://schemas.openxmlformats.org/officeDocument/2006/math">
                    <m:r>
                      <a:rPr lang="en-US" altLang="ja-JP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altLang="ja-JP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altLang="ja-JP" sz="2000" dirty="0" smtClean="0"/>
                  <a:t> </a:t>
                </a:r>
                <a:r>
                  <a:rPr lang="en-US" altLang="ja-JP" sz="2000" dirty="0"/>
                  <a:t>to </a:t>
                </a:r>
                <a14:m>
                  <m:oMath xmlns:m="http://schemas.openxmlformats.org/officeDocument/2006/math">
                    <m:r>
                      <a:rPr lang="en-US" altLang="ja-JP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altLang="ja-JP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altLang="ja-JP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×2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altLang="ja-JP" sz="2000" dirty="0" smtClean="0"/>
              </a:p>
              <a:p>
                <a:pPr lvl="1"/>
                <a:r>
                  <a:rPr kumimoji="1" lang="en-US" altLang="ja-JP" sz="2000" dirty="0" smtClean="0"/>
                  <a:t>Image resolution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8192</m:t>
                        </m:r>
                      </m:e>
                      <m:sup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kumimoji="1" lang="en-US" altLang="ja-JP" sz="2000" dirty="0"/>
              </a:p>
              <a:p>
                <a:r>
                  <a:rPr lang="en-US" altLang="ja-JP" sz="2400" dirty="0" smtClean="0"/>
                  <a:t>2D/3D Stencil </a:t>
                </a:r>
                <a:endParaRPr lang="en-US" altLang="ja-JP" sz="2400" dirty="0"/>
              </a:p>
              <a:p>
                <a:pPr lvl="1"/>
                <a:r>
                  <a:rPr kumimoji="1" lang="en-US" altLang="ja-JP" sz="2000" dirty="0"/>
                  <a:t>Domain size of 2D stencil 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000">
                            <a:latin typeface="Cambria Math" panose="02040503050406030204" pitchFamily="18" charset="0"/>
                          </a:rPr>
                          <m:t>8192</m:t>
                        </m:r>
                      </m:e>
                      <m:sup>
                        <m:r>
                          <a:rPr kumimoji="1" lang="en-US" altLang="ja-JP" sz="20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kumimoji="1" lang="en-US" altLang="ja-JP" sz="2000" dirty="0"/>
              </a:p>
              <a:p>
                <a:pPr lvl="1"/>
                <a:r>
                  <a:rPr kumimoji="1" lang="en-US" altLang="ja-JP" sz="2000" dirty="0"/>
                  <a:t>Domain size of 3D stencil 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000">
                            <a:latin typeface="Cambria Math" panose="02040503050406030204" pitchFamily="18" charset="0"/>
                          </a:rPr>
                          <m:t>512</m:t>
                        </m:r>
                      </m:e>
                      <m:sup>
                        <m:r>
                          <a:rPr kumimoji="1" lang="en-US" altLang="ja-JP" sz="20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kumimoji="1" lang="en-US" altLang="ja-JP" sz="2000" dirty="0"/>
                  <a:t> </a:t>
                </a: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91477" y="985803"/>
                <a:ext cx="8243259" cy="4431145"/>
              </a:xfrm>
              <a:blipFill>
                <a:blip r:embed="rId3"/>
                <a:stretch>
                  <a:fillRect l="-961" t="-19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タイトル 1"/>
          <p:cNvSpPr txBox="1">
            <a:spLocks/>
          </p:cNvSpPr>
          <p:nvPr/>
        </p:nvSpPr>
        <p:spPr>
          <a:xfrm>
            <a:off x="838200" y="-63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en-US" altLang="ja-JP" dirty="0"/>
              <a:t>Evaluation Environment</a:t>
            </a:r>
            <a:endParaRPr kumimoji="1" lang="ja-JP" altLang="en-US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3495" y="5096393"/>
            <a:ext cx="6849359" cy="1443057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9120854" y="5403811"/>
            <a:ext cx="2685327" cy="70788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k </a:t>
            </a:r>
            <a:r>
              <a:rPr kumimoji="1" lang="en-US" altLang="ja-JP" sz="2000" dirty="0" smtClean="0"/>
              <a:t>: stencil </a:t>
            </a:r>
            <a:r>
              <a:rPr kumimoji="1" lang="en-US" altLang="ja-JP" sz="2000" dirty="0"/>
              <a:t>order</a:t>
            </a:r>
          </a:p>
          <a:p>
            <a:r>
              <a:rPr kumimoji="1" lang="en-US" altLang="ja-JP" sz="2000" dirty="0"/>
              <a:t>FPP :</a:t>
            </a:r>
            <a:r>
              <a:rPr kumimoji="1" lang="en-US" altLang="ja-JP" sz="2000" dirty="0" smtClean="0"/>
              <a:t> </a:t>
            </a:r>
            <a:r>
              <a:rPr kumimoji="1" lang="en-US" altLang="ja-JP" sz="2000" dirty="0"/>
              <a:t>FLOP per point</a:t>
            </a:r>
            <a:endParaRPr kumimoji="1" lang="ja-JP" altLang="en-US" sz="2000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9EAFA-5179-9743-9A1F-E727A51B7B8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9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16992" y="1767840"/>
            <a:ext cx="5340096" cy="4017488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Memory-bound problem on GPUs</a:t>
            </a:r>
          </a:p>
          <a:p>
            <a:pPr lvl="1"/>
            <a:r>
              <a:rPr kumimoji="1" lang="en-US" altLang="ja-JP" dirty="0" smtClean="0"/>
              <a:t>Very high flops-to-bytes ratio</a:t>
            </a:r>
          </a:p>
          <a:p>
            <a:r>
              <a:rPr kumimoji="1" lang="en-US" altLang="ja-JP" dirty="0" smtClean="0"/>
              <a:t>Typical </a:t>
            </a:r>
            <a:r>
              <a:rPr kumimoji="1" lang="en-US" altLang="ja-JP" dirty="0"/>
              <a:t>memory bound kernels</a:t>
            </a:r>
          </a:p>
          <a:p>
            <a:pPr lvl="1"/>
            <a:r>
              <a:rPr kumimoji="1" lang="en-US" altLang="ja-JP" dirty="0" smtClean="0"/>
              <a:t>Scan operator</a:t>
            </a:r>
          </a:p>
          <a:p>
            <a:pPr lvl="1"/>
            <a:r>
              <a:rPr lang="en-US" altLang="ja-JP" dirty="0" smtClean="0"/>
              <a:t>Summed </a:t>
            </a:r>
            <a:r>
              <a:rPr lang="en-US" altLang="ja-JP" dirty="0"/>
              <a:t>Area Table (SAT</a:t>
            </a:r>
            <a:r>
              <a:rPr lang="en-US" altLang="ja-JP" dirty="0" smtClean="0"/>
              <a:t>) [1]</a:t>
            </a:r>
          </a:p>
          <a:p>
            <a:pPr lvl="1"/>
            <a:r>
              <a:rPr kumimoji="1" lang="en-US" altLang="ja-JP" dirty="0" smtClean="0"/>
              <a:t>Convolution</a:t>
            </a:r>
          </a:p>
          <a:p>
            <a:pPr lvl="1"/>
            <a:r>
              <a:rPr lang="en-US" altLang="ja-JP" dirty="0" smtClean="0"/>
              <a:t>Stencils</a:t>
            </a:r>
            <a:endParaRPr lang="en-US" altLang="ja-JP" dirty="0"/>
          </a:p>
          <a:p>
            <a:endParaRPr kumimoji="1" lang="ja-JP" altLang="en-US" dirty="0"/>
          </a:p>
        </p:txBody>
      </p:sp>
      <p:grpSp>
        <p:nvGrpSpPr>
          <p:cNvPr id="2" name="グループ化 1"/>
          <p:cNvGrpSpPr/>
          <p:nvPr/>
        </p:nvGrpSpPr>
        <p:grpSpPr>
          <a:xfrm>
            <a:off x="5315712" y="1584960"/>
            <a:ext cx="6876288" cy="3877056"/>
            <a:chOff x="702088" y="4168798"/>
            <a:chExt cx="4885722" cy="2497314"/>
          </a:xfrm>
        </p:grpSpPr>
        <p:graphicFrame>
          <p:nvGraphicFramePr>
            <p:cNvPr id="4" name="オブジェクト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59149992"/>
                </p:ext>
              </p:extLst>
            </p:nvPr>
          </p:nvGraphicFramePr>
          <p:xfrm>
            <a:off x="1158880" y="4168798"/>
            <a:ext cx="3975542" cy="22503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20" name="ビットマップ イメージ" r:id="rId4" imgW="13655160" imgH="7711560" progId="Paint.Picture">
                    <p:embed/>
                  </p:oleObj>
                </mc:Choice>
                <mc:Fallback>
                  <p:oleObj name="ビットマップ イメージ" r:id="rId4" imgW="13655160" imgH="7711560" progId="Paint.Picture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158880" y="4168798"/>
                          <a:ext cx="3975542" cy="225030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テキスト ボックス 5"/>
            <p:cNvSpPr txBox="1"/>
            <p:nvPr/>
          </p:nvSpPr>
          <p:spPr>
            <a:xfrm>
              <a:off x="702088" y="6397897"/>
              <a:ext cx="4885722" cy="268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600" b="1" dirty="0" smtClean="0"/>
                <a:t>Flops to Bytes ratio of GPUs in single precision</a:t>
              </a:r>
              <a:endParaRPr kumimoji="1" lang="ja-JP" altLang="en-US" sz="1600" b="1" dirty="0"/>
            </a:p>
          </p:txBody>
        </p:sp>
      </p:grpSp>
      <p:sp>
        <p:nvSpPr>
          <p:cNvPr id="11" name="タイトル 1"/>
          <p:cNvSpPr txBox="1">
            <a:spLocks/>
          </p:cNvSpPr>
          <p:nvPr/>
        </p:nvSpPr>
        <p:spPr>
          <a:xfrm>
            <a:off x="838200" y="-412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en-US" altLang="ja-JP" dirty="0" smtClean="0"/>
              <a:t>Memory-bound kernels on GPUs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-438912" y="6149494"/>
            <a:ext cx="115336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kumimoji="1" lang="en-US" altLang="ja-JP" dirty="0" smtClean="0"/>
              <a:t>[1] P</a:t>
            </a:r>
            <a:r>
              <a:rPr kumimoji="1" lang="en-US" altLang="ja-JP" dirty="0"/>
              <a:t>. Chen, M. </a:t>
            </a:r>
            <a:r>
              <a:rPr kumimoji="1" lang="en-US" altLang="ja-JP" dirty="0" err="1"/>
              <a:t>Wahib</a:t>
            </a:r>
            <a:r>
              <a:rPr kumimoji="1" lang="en-US" altLang="ja-JP" dirty="0"/>
              <a:t>, S. Takizawa, R. Takano and S. Matsuoka, "</a:t>
            </a:r>
            <a:r>
              <a:rPr kumimoji="1" lang="en-US" altLang="ja-JP" b="1" dirty="0">
                <a:solidFill>
                  <a:srgbClr val="0070C0"/>
                </a:solidFill>
              </a:rPr>
              <a:t>Efficient Algorithms for the Summed Area Tables Primitive on GPU</a:t>
            </a:r>
            <a:r>
              <a:rPr kumimoji="1" lang="en-US" altLang="ja-JP" dirty="0">
                <a:solidFill>
                  <a:srgbClr val="0070C0"/>
                </a:solidFill>
              </a:rPr>
              <a:t>s</a:t>
            </a:r>
            <a:r>
              <a:rPr kumimoji="1" lang="en-US" altLang="ja-JP" dirty="0"/>
              <a:t>," 2018 IEEE International Conference on Cluster Computing (CLUSTER), Belfast, 2018, pp. 482-493. </a:t>
            </a:r>
          </a:p>
        </p:txBody>
      </p:sp>
      <p:sp>
        <p:nvSpPr>
          <p:cNvPr id="8" name="下矢印 7"/>
          <p:cNvSpPr/>
          <p:nvPr/>
        </p:nvSpPr>
        <p:spPr>
          <a:xfrm rot="2636720">
            <a:off x="8873448" y="1750755"/>
            <a:ext cx="287101" cy="470748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9EAFA-5179-9743-9A1F-E727A51B7B8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8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09600" y="1168936"/>
            <a:ext cx="10972800" cy="4525963"/>
          </a:xfrm>
        </p:spPr>
        <p:txBody>
          <a:bodyPr>
            <a:normAutofit/>
          </a:bodyPr>
          <a:lstStyle/>
          <a:p>
            <a:r>
              <a:rPr kumimoji="1" lang="en-US" altLang="ja-JP" sz="2400" dirty="0"/>
              <a:t>2D convolution evaluation in </a:t>
            </a:r>
            <a:r>
              <a:rPr kumimoji="1" lang="en-US" altLang="ja-JP" sz="2400" b="1" dirty="0"/>
              <a:t>single precision</a:t>
            </a:r>
          </a:p>
          <a:p>
            <a:pPr lvl="1"/>
            <a:r>
              <a:rPr kumimoji="1" lang="en-US" altLang="ja-JP" sz="2000" dirty="0" err="1"/>
              <a:t>Arrayfire</a:t>
            </a:r>
            <a:r>
              <a:rPr kumimoji="1" lang="en-US" altLang="ja-JP" sz="2000" dirty="0"/>
              <a:t>, </a:t>
            </a:r>
            <a:r>
              <a:rPr kumimoji="1" lang="en-US" altLang="ja-JP" sz="2000" dirty="0" err="1"/>
              <a:t>Nvidia</a:t>
            </a:r>
            <a:r>
              <a:rPr kumimoji="1" lang="en-US" altLang="ja-JP" sz="2000" dirty="0"/>
              <a:t> NPP, Halide, </a:t>
            </a:r>
            <a:r>
              <a:rPr kumimoji="1" lang="en-US" altLang="ja-JP" sz="2000" dirty="0" err="1"/>
              <a:t>cuDNN</a:t>
            </a:r>
            <a:r>
              <a:rPr kumimoji="1" lang="en-US" altLang="ja-JP" sz="2000" dirty="0"/>
              <a:t>, </a:t>
            </a:r>
            <a:r>
              <a:rPr kumimoji="1" lang="en-US" altLang="ja-JP" sz="2000" dirty="0" err="1"/>
              <a:t>cuFFT</a:t>
            </a:r>
            <a:endParaRPr kumimoji="1" lang="en-US" altLang="ja-JP" sz="2000" dirty="0"/>
          </a:p>
          <a:p>
            <a:r>
              <a:rPr kumimoji="1" lang="en-US" altLang="ja-JP" sz="2400" dirty="0" smtClean="0"/>
              <a:t>Observation</a:t>
            </a:r>
          </a:p>
          <a:p>
            <a:pPr lvl="1"/>
            <a:r>
              <a:rPr kumimoji="1" lang="en-US" altLang="ja-JP" sz="2000" dirty="0" smtClean="0"/>
              <a:t>SSAM achieves the highest performance &amp; scalability</a:t>
            </a:r>
          </a:p>
          <a:p>
            <a:pPr lvl="1"/>
            <a:r>
              <a:rPr kumimoji="1" lang="en-US" altLang="ja-JP" sz="2000" dirty="0" smtClean="0"/>
              <a:t>Performance gap become smaller on V100 GPU than P100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043" y="3370387"/>
            <a:ext cx="11857446" cy="2940771"/>
          </a:xfrm>
          <a:prstGeom prst="rect">
            <a:avLst/>
          </a:prstGeom>
        </p:spPr>
      </p:pic>
      <p:sp>
        <p:nvSpPr>
          <p:cNvPr id="6" name="タイトル 1"/>
          <p:cNvSpPr txBox="1">
            <a:spLocks/>
          </p:cNvSpPr>
          <p:nvPr/>
        </p:nvSpPr>
        <p:spPr>
          <a:xfrm>
            <a:off x="838200" y="-63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en-US" altLang="ja-JP" dirty="0"/>
              <a:t>Evaluation for 2D </a:t>
            </a:r>
            <a:r>
              <a:rPr lang="en-US" altLang="ja-JP" dirty="0"/>
              <a:t>C</a:t>
            </a:r>
            <a:r>
              <a:rPr kumimoji="1" lang="en-US" altLang="ja-JP" dirty="0"/>
              <a:t>onvolution</a:t>
            </a:r>
            <a:endParaRPr kumimoji="1" lang="ja-JP" altLang="en-US" dirty="0"/>
          </a:p>
        </p:txBody>
      </p:sp>
      <p:sp>
        <p:nvSpPr>
          <p:cNvPr id="2" name="円形吹き出し 1"/>
          <p:cNvSpPr/>
          <p:nvPr/>
        </p:nvSpPr>
        <p:spPr>
          <a:xfrm>
            <a:off x="8075078" y="1960751"/>
            <a:ext cx="3032760" cy="1005840"/>
          </a:xfrm>
          <a:prstGeom prst="wedgeEllipseCallout">
            <a:avLst>
              <a:gd name="adj1" fmla="val 47515"/>
              <a:gd name="adj2" fmla="val 165179"/>
            </a:avLst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b="1" dirty="0" smtClean="0">
                <a:solidFill>
                  <a:srgbClr val="C00000"/>
                </a:solidFill>
              </a:rPr>
              <a:t>The lower, the better</a:t>
            </a:r>
            <a:endParaRPr kumimoji="1" lang="ja-JP" altLang="en-US" sz="2800" b="1" dirty="0">
              <a:solidFill>
                <a:srgbClr val="C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9EAFA-5179-9743-9A1F-E727A51B7B8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58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/>
          <p:cNvSpPr txBox="1">
            <a:spLocks/>
          </p:cNvSpPr>
          <p:nvPr/>
        </p:nvSpPr>
        <p:spPr>
          <a:xfrm>
            <a:off x="838200" y="-63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dirty="0"/>
              <a:t>Evaluation for Stencils in Single Precision </a:t>
            </a:r>
            <a:endParaRPr kumimoji="1" lang="ja-JP" altLang="en-US" dirty="0"/>
          </a:p>
        </p:txBody>
      </p:sp>
      <p:sp>
        <p:nvSpPr>
          <p:cNvPr id="12" name="右矢印 11"/>
          <p:cNvSpPr/>
          <p:nvPr/>
        </p:nvSpPr>
        <p:spPr>
          <a:xfrm rot="16200000">
            <a:off x="-958759" y="3908267"/>
            <a:ext cx="3233810" cy="95996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 smtClean="0">
                <a:solidFill>
                  <a:srgbClr val="7030A0"/>
                </a:solidFill>
              </a:rPr>
              <a:t>The higher, the better</a:t>
            </a:r>
            <a:endParaRPr kumimoji="1" lang="ja-JP" altLang="en-US" sz="2400" b="1" dirty="0">
              <a:solidFill>
                <a:srgbClr val="7030A0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0330" y="2327911"/>
            <a:ext cx="9894570" cy="4441410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4942389" y="4230151"/>
            <a:ext cx="5382228" cy="371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/>
              <a:t>Single</a:t>
            </a:r>
            <a:r>
              <a:rPr kumimoji="1" lang="en-US" altLang="ja-JP" dirty="0" smtClean="0"/>
              <a:t> precision on </a:t>
            </a:r>
            <a:r>
              <a:rPr kumimoji="1" lang="en-US" altLang="ja-JP" b="1" dirty="0" smtClean="0"/>
              <a:t>P100</a:t>
            </a:r>
            <a:r>
              <a:rPr kumimoji="1" lang="en-US" altLang="ja-JP" dirty="0" smtClean="0"/>
              <a:t> GPU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942389" y="6480001"/>
            <a:ext cx="5382228" cy="371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/>
              <a:t>Single</a:t>
            </a:r>
            <a:r>
              <a:rPr kumimoji="1" lang="en-US" altLang="ja-JP" dirty="0" smtClean="0"/>
              <a:t> precision on </a:t>
            </a:r>
            <a:r>
              <a:rPr kumimoji="1" lang="en-US" altLang="ja-JP" b="1" dirty="0" smtClean="0"/>
              <a:t>V100</a:t>
            </a:r>
            <a:r>
              <a:rPr kumimoji="1" lang="en-US" altLang="ja-JP" dirty="0" smtClean="0"/>
              <a:t> GPU</a:t>
            </a:r>
            <a:endParaRPr kumimoji="1" lang="ja-JP" altLang="en-US" dirty="0"/>
          </a:p>
        </p:txBody>
      </p:sp>
      <p:sp>
        <p:nvSpPr>
          <p:cNvPr id="10" name="コンテンツ プレースホルダー 4"/>
          <p:cNvSpPr txBox="1">
            <a:spLocks/>
          </p:cNvSpPr>
          <p:nvPr/>
        </p:nvSpPr>
        <p:spPr>
          <a:xfrm>
            <a:off x="885107" y="1124744"/>
            <a:ext cx="10203448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000" dirty="0" smtClean="0"/>
              <a:t>Stencils: low order &amp; high order, star shape &amp; box shape , 2D &amp; 3D</a:t>
            </a:r>
            <a:endParaRPr lang="ja-JP" altLang="en-US" sz="2000" dirty="0" smtClean="0"/>
          </a:p>
          <a:p>
            <a:r>
              <a:rPr lang="en-US" altLang="ja-JP" sz="2000" dirty="0" smtClean="0"/>
              <a:t>“original”, “reordered”, “unrolled” are provided by </a:t>
            </a:r>
            <a:r>
              <a:rPr lang="en-US" altLang="ja-JP" sz="2000" dirty="0" err="1" smtClean="0"/>
              <a:t>Rawat</a:t>
            </a:r>
            <a:r>
              <a:rPr lang="en-US" altLang="ja-JP" sz="2000" dirty="0" smtClean="0"/>
              <a:t> et al.</a:t>
            </a:r>
          </a:p>
          <a:p>
            <a:r>
              <a:rPr lang="en-US" altLang="ja-JP" sz="2000" dirty="0" smtClean="0"/>
              <a:t>Halide and </a:t>
            </a:r>
            <a:r>
              <a:rPr lang="en-US" altLang="ja-JP" sz="2000" dirty="0" err="1" smtClean="0"/>
              <a:t>ppcg</a:t>
            </a:r>
            <a:r>
              <a:rPr lang="en-US" altLang="ja-JP" sz="2000" dirty="0" smtClean="0"/>
              <a:t> can automatically generate code for GPUs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9EAFA-5179-9743-9A1F-E727A51B7B8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6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9080" y="2324517"/>
            <a:ext cx="9902282" cy="4198636"/>
          </a:xfrm>
          <a:prstGeom prst="rect">
            <a:avLst/>
          </a:prstGeom>
        </p:spPr>
      </p:pic>
      <p:sp>
        <p:nvSpPr>
          <p:cNvPr id="8" name="タイトル 1"/>
          <p:cNvSpPr txBox="1">
            <a:spLocks/>
          </p:cNvSpPr>
          <p:nvPr/>
        </p:nvSpPr>
        <p:spPr>
          <a:xfrm>
            <a:off x="838200" y="-63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dirty="0"/>
              <a:t>Evaluation for Stencil in Double Precision 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6452" y="2223286"/>
            <a:ext cx="5362161" cy="638233"/>
          </a:xfrm>
          <a:prstGeom prst="rect">
            <a:avLst/>
          </a:prstGeom>
        </p:spPr>
      </p:pic>
      <p:sp>
        <p:nvSpPr>
          <p:cNvPr id="10" name="コンテンツ プレースホルダー 4"/>
          <p:cNvSpPr>
            <a:spLocks noGrp="1"/>
          </p:cNvSpPr>
          <p:nvPr>
            <p:ph idx="1"/>
          </p:nvPr>
        </p:nvSpPr>
        <p:spPr>
          <a:xfrm>
            <a:off x="885107" y="1124744"/>
            <a:ext cx="10203448" cy="3263504"/>
          </a:xfrm>
        </p:spPr>
        <p:txBody>
          <a:bodyPr>
            <a:normAutofit/>
          </a:bodyPr>
          <a:lstStyle/>
          <a:p>
            <a:r>
              <a:rPr lang="en-US" altLang="ja-JP" sz="2000" dirty="0"/>
              <a:t>Stencils: low order &amp; high order, star shape &amp; box shape , </a:t>
            </a:r>
            <a:r>
              <a:rPr lang="en-US" altLang="ja-JP" sz="2000" dirty="0" smtClean="0"/>
              <a:t>2D &amp; 3D</a:t>
            </a:r>
            <a:endParaRPr lang="ja-JP" altLang="en-US" sz="2000" dirty="0" smtClean="0"/>
          </a:p>
          <a:p>
            <a:r>
              <a:rPr lang="en-US" altLang="ja-JP" sz="2000" dirty="0" smtClean="0"/>
              <a:t>“original”, “reordered”, “unrolled” are provided by </a:t>
            </a:r>
            <a:r>
              <a:rPr lang="en-US" altLang="ja-JP" sz="2000" dirty="0" err="1" smtClean="0"/>
              <a:t>Rawat</a:t>
            </a:r>
            <a:r>
              <a:rPr lang="en-US" altLang="ja-JP" sz="2000" dirty="0" smtClean="0"/>
              <a:t> et al.</a:t>
            </a:r>
          </a:p>
          <a:p>
            <a:r>
              <a:rPr lang="en-US" altLang="ja-JP" sz="2000" dirty="0" smtClean="0"/>
              <a:t>Halide </a:t>
            </a:r>
            <a:r>
              <a:rPr lang="en-US" altLang="ja-JP" sz="2000" dirty="0"/>
              <a:t>and </a:t>
            </a:r>
            <a:r>
              <a:rPr lang="en-US" altLang="ja-JP" sz="2000" dirty="0" err="1"/>
              <a:t>ppcg</a:t>
            </a:r>
            <a:r>
              <a:rPr lang="en-US" altLang="ja-JP" sz="2000" dirty="0"/>
              <a:t> can automatically generate code for </a:t>
            </a:r>
            <a:r>
              <a:rPr lang="en-US" altLang="ja-JP" sz="2000" dirty="0" smtClean="0"/>
              <a:t>GPUs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942389" y="4192981"/>
            <a:ext cx="5382228" cy="371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/>
              <a:t>Double</a:t>
            </a:r>
            <a:r>
              <a:rPr kumimoji="1" lang="en-US" altLang="ja-JP" dirty="0" smtClean="0"/>
              <a:t> precision on</a:t>
            </a:r>
            <a:r>
              <a:rPr kumimoji="1" lang="en-US" altLang="ja-JP" b="1" dirty="0" smtClean="0"/>
              <a:t> P100 </a:t>
            </a:r>
            <a:r>
              <a:rPr kumimoji="1" lang="en-US" altLang="ja-JP" dirty="0" smtClean="0"/>
              <a:t>GPU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942389" y="6465133"/>
            <a:ext cx="5382228" cy="371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/>
              <a:t>Double</a:t>
            </a:r>
            <a:r>
              <a:rPr kumimoji="1" lang="en-US" altLang="ja-JP" dirty="0" smtClean="0"/>
              <a:t> precision on </a:t>
            </a:r>
            <a:r>
              <a:rPr kumimoji="1" lang="en-US" altLang="ja-JP" b="1" dirty="0" smtClean="0"/>
              <a:t>V100</a:t>
            </a:r>
            <a:r>
              <a:rPr kumimoji="1" lang="en-US" altLang="ja-JP" dirty="0" smtClean="0"/>
              <a:t> GPU</a:t>
            </a:r>
            <a:endParaRPr kumimoji="1" lang="ja-JP" altLang="en-US" dirty="0"/>
          </a:p>
        </p:txBody>
      </p:sp>
      <p:sp>
        <p:nvSpPr>
          <p:cNvPr id="12" name="右矢印 11"/>
          <p:cNvSpPr/>
          <p:nvPr/>
        </p:nvSpPr>
        <p:spPr>
          <a:xfrm rot="16200000">
            <a:off x="-958759" y="3908267"/>
            <a:ext cx="3233810" cy="95996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 smtClean="0">
                <a:solidFill>
                  <a:srgbClr val="7030A0"/>
                </a:solidFill>
              </a:rPr>
              <a:t>The higher, the better</a:t>
            </a:r>
            <a:endParaRPr kumimoji="1" lang="ja-JP" altLang="en-US" sz="2400" b="1" dirty="0">
              <a:solidFill>
                <a:srgbClr val="7030A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9EAFA-5179-9743-9A1F-E727A51B7B8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08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19403" y="1202465"/>
            <a:ext cx="10753195" cy="3263504"/>
          </a:xfrm>
        </p:spPr>
        <p:txBody>
          <a:bodyPr>
            <a:normAutofit/>
          </a:bodyPr>
          <a:lstStyle/>
          <a:p>
            <a:r>
              <a:rPr lang="en-US" altLang="ja-JP" sz="2400" b="1" dirty="0"/>
              <a:t>STENCILGEN</a:t>
            </a:r>
            <a:r>
              <a:rPr lang="en-US" altLang="ja-JP" sz="2400" dirty="0"/>
              <a:t>, domain-specified DSL for stencil computation (Rawat et al.)</a:t>
            </a:r>
          </a:p>
          <a:p>
            <a:r>
              <a:rPr lang="en-US" altLang="ja-JP" sz="2400" b="1" dirty="0"/>
              <a:t>Diffusion</a:t>
            </a:r>
            <a:r>
              <a:rPr lang="en-US" altLang="ja-JP" sz="2400" dirty="0"/>
              <a:t>, a 3d7pt stencil library, proposed Maruyama, et al.</a:t>
            </a:r>
          </a:p>
          <a:p>
            <a:r>
              <a:rPr lang="en-US" altLang="ja-JP" sz="2400" b="1" dirty="0"/>
              <a:t>Bricks</a:t>
            </a:r>
            <a:r>
              <a:rPr lang="en-US" altLang="ja-JP" sz="2400" dirty="0"/>
              <a:t>, a general stencil library targeting both CPUs and </a:t>
            </a:r>
            <a:r>
              <a:rPr lang="en-US" altLang="ja-JP" sz="2400" dirty="0" smtClean="0"/>
              <a:t>GPUs</a:t>
            </a:r>
            <a:endParaRPr lang="ja-JP" altLang="en-US" sz="2400" dirty="0"/>
          </a:p>
        </p:txBody>
      </p:sp>
      <p:grpSp>
        <p:nvGrpSpPr>
          <p:cNvPr id="8" name="グループ化 7"/>
          <p:cNvGrpSpPr/>
          <p:nvPr/>
        </p:nvGrpSpPr>
        <p:grpSpPr>
          <a:xfrm>
            <a:off x="1665960" y="2650921"/>
            <a:ext cx="8628720" cy="4082793"/>
            <a:chOff x="2258072" y="3685406"/>
            <a:chExt cx="7117422" cy="3172594"/>
          </a:xfrm>
        </p:grpSpPr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36350" y="3685406"/>
              <a:ext cx="6939144" cy="3172594"/>
            </a:xfrm>
            <a:prstGeom prst="rect">
              <a:avLst/>
            </a:prstGeom>
          </p:spPr>
        </p:pic>
        <p:sp>
          <p:nvSpPr>
            <p:cNvPr id="6" name="テキスト ボックス 5"/>
            <p:cNvSpPr txBox="1"/>
            <p:nvPr/>
          </p:nvSpPr>
          <p:spPr>
            <a:xfrm rot="16200000">
              <a:off x="1969249" y="4063302"/>
              <a:ext cx="874140" cy="2964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600" dirty="0" err="1"/>
                <a:t>GCells</a:t>
              </a:r>
              <a:r>
                <a:rPr lang="en-US" altLang="ja-JP" sz="1600" dirty="0"/>
                <a:t>/s</a:t>
              </a:r>
              <a:endParaRPr lang="ja-JP" altLang="en-US" sz="1600" dirty="0"/>
            </a:p>
          </p:txBody>
        </p:sp>
        <p:sp>
          <p:nvSpPr>
            <p:cNvPr id="7" name="テキスト ボックス 6"/>
            <p:cNvSpPr txBox="1"/>
            <p:nvPr/>
          </p:nvSpPr>
          <p:spPr>
            <a:xfrm rot="16200000">
              <a:off x="1970394" y="5776368"/>
              <a:ext cx="874140" cy="2964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600" dirty="0" err="1" smtClean="0"/>
                <a:t>GCells</a:t>
              </a:r>
              <a:r>
                <a:rPr lang="en-US" altLang="ja-JP" sz="1600" dirty="0" smtClean="0"/>
                <a:t>/s</a:t>
              </a:r>
              <a:endParaRPr lang="ja-JP" altLang="en-US" sz="1600" dirty="0"/>
            </a:p>
          </p:txBody>
        </p:sp>
      </p:grpSp>
      <p:sp>
        <p:nvSpPr>
          <p:cNvPr id="10" name="タイトル 1"/>
          <p:cNvSpPr txBox="1">
            <a:spLocks/>
          </p:cNvSpPr>
          <p:nvPr/>
        </p:nvSpPr>
        <p:spPr>
          <a:xfrm>
            <a:off x="0" y="-635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en-US" altLang="ja-JP" dirty="0"/>
              <a:t>Evaluation for Stencil with Temporal/Spatial </a:t>
            </a:r>
            <a:r>
              <a:rPr lang="en-US" altLang="ja-JP" dirty="0"/>
              <a:t>B</a:t>
            </a:r>
            <a:r>
              <a:rPr kumimoji="1" lang="en-US" altLang="ja-JP" dirty="0"/>
              <a:t>locking</a:t>
            </a:r>
            <a:endParaRPr kumimoji="1" lang="ja-JP" altLang="en-US" dirty="0"/>
          </a:p>
        </p:txBody>
      </p:sp>
      <p:sp>
        <p:nvSpPr>
          <p:cNvPr id="12" name="右矢印 11"/>
          <p:cNvSpPr/>
          <p:nvPr/>
        </p:nvSpPr>
        <p:spPr>
          <a:xfrm rot="16200000">
            <a:off x="-771667" y="4361273"/>
            <a:ext cx="3233810" cy="95996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 smtClean="0">
                <a:solidFill>
                  <a:srgbClr val="7030A0"/>
                </a:solidFill>
              </a:rPr>
              <a:t>The higher, the better</a:t>
            </a:r>
            <a:endParaRPr kumimoji="1" lang="ja-JP" altLang="en-US" sz="2400" b="1" dirty="0">
              <a:solidFill>
                <a:srgbClr val="7030A0"/>
              </a:solidFill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9EAFA-5179-9743-9A1F-E727A51B7B8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07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-635"/>
            <a:ext cx="10515600" cy="1325563"/>
          </a:xfrm>
        </p:spPr>
        <p:txBody>
          <a:bodyPr/>
          <a:lstStyle/>
          <a:p>
            <a:pPr algn="ctr"/>
            <a:r>
              <a:rPr lang="en-US" altLang="ja-JP" dirty="0"/>
              <a:t>Insight into Pascal and Volta architecture</a:t>
            </a: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65760" y="1324928"/>
            <a:ext cx="11582400" cy="5533072"/>
          </a:xfrm>
        </p:spPr>
        <p:txBody>
          <a:bodyPr>
            <a:normAutofit/>
          </a:bodyPr>
          <a:lstStyle/>
          <a:p>
            <a:r>
              <a:rPr kumimoji="1" lang="en-US" altLang="ja-JP" sz="2400" dirty="0"/>
              <a:t>L1 cache in Volta is </a:t>
            </a:r>
            <a:r>
              <a:rPr kumimoji="1" lang="en-US" altLang="ja-JP" sz="2400" dirty="0" smtClean="0"/>
              <a:t>enhanced</a:t>
            </a:r>
            <a:endParaRPr kumimoji="1" lang="en-US" altLang="ja-JP" sz="2400" dirty="0"/>
          </a:p>
          <a:p>
            <a:pPr lvl="1"/>
            <a:r>
              <a:rPr kumimoji="1" lang="en-US" altLang="ja-JP" sz="2000" dirty="0"/>
              <a:t>The capacity of L1 cache in Volta is more than 7 times larger than Pascal</a:t>
            </a:r>
          </a:p>
          <a:p>
            <a:pPr lvl="2"/>
            <a:r>
              <a:rPr lang="en-US" altLang="ja-JP" sz="1800" dirty="0" smtClean="0"/>
              <a:t>V100 has  </a:t>
            </a:r>
            <a:r>
              <a:rPr lang="en-US" altLang="ja-JP" sz="1800" dirty="0"/>
              <a:t>increased up to </a:t>
            </a:r>
            <a:r>
              <a:rPr lang="en-US" altLang="ja-JP" sz="1800" dirty="0" smtClean="0"/>
              <a:t>128KB</a:t>
            </a:r>
          </a:p>
          <a:p>
            <a:pPr lvl="1"/>
            <a:r>
              <a:rPr kumimoji="1" lang="en-US" altLang="ja-JP" sz="2000" dirty="0"/>
              <a:t>Access latency of L1 cache, V100 is about 2.8 times faster than the P100</a:t>
            </a:r>
          </a:p>
          <a:p>
            <a:pPr lvl="2"/>
            <a:r>
              <a:rPr lang="en-US" altLang="ja-JP" sz="1800" dirty="0"/>
              <a:t>V100 is 28 cycles vs. P100 is 82 cycles</a:t>
            </a:r>
            <a:endParaRPr lang="ja-JP" altLang="en-US" sz="1800" dirty="0"/>
          </a:p>
          <a:p>
            <a:r>
              <a:rPr kumimoji="1" lang="en-US" altLang="ja-JP" sz="2400" dirty="0" smtClean="0"/>
              <a:t>L2 cache in Volta is improved</a:t>
            </a:r>
          </a:p>
          <a:p>
            <a:pPr lvl="1"/>
            <a:r>
              <a:rPr kumimoji="1" lang="en-US" altLang="ja-JP" sz="2000" dirty="0"/>
              <a:t>The capacity of L2 cache in V100 increases by 50% </a:t>
            </a:r>
          </a:p>
          <a:p>
            <a:pPr lvl="2"/>
            <a:r>
              <a:rPr lang="en-US" altLang="ja-JP" sz="1800" dirty="0"/>
              <a:t>P100 is 4096KB vs. V100 is 6144KB</a:t>
            </a:r>
          </a:p>
          <a:p>
            <a:pPr lvl="1"/>
            <a:r>
              <a:rPr kumimoji="1" lang="en-US" altLang="ja-JP" sz="2000" dirty="0"/>
              <a:t>Access</a:t>
            </a:r>
            <a:r>
              <a:rPr kumimoji="1" lang="ja-JP" altLang="en-US" sz="2000" dirty="0"/>
              <a:t> </a:t>
            </a:r>
            <a:r>
              <a:rPr kumimoji="1" lang="en-US" altLang="ja-JP" sz="2000" dirty="0"/>
              <a:t>latency improves by up to 10% </a:t>
            </a:r>
          </a:p>
          <a:p>
            <a:pPr lvl="2"/>
            <a:r>
              <a:rPr lang="en-US" altLang="ja-JP" sz="1800" dirty="0"/>
              <a:t>P100 is ≤234 cycles vs. V100 is ≤193 cycles</a:t>
            </a:r>
          </a:p>
          <a:p>
            <a:r>
              <a:rPr kumimoji="1" lang="en-US" altLang="ja-JP" sz="2400" dirty="0" smtClean="0"/>
              <a:t>Resulting in narrowing the </a:t>
            </a:r>
            <a:r>
              <a:rPr kumimoji="1" lang="en-US" altLang="ja-JP" sz="2400" dirty="0"/>
              <a:t>gap between </a:t>
            </a:r>
            <a:r>
              <a:rPr kumimoji="1" lang="en-US" altLang="ja-JP" sz="2400" dirty="0" smtClean="0"/>
              <a:t>applications</a:t>
            </a:r>
          </a:p>
          <a:p>
            <a:pPr lvl="1"/>
            <a:r>
              <a:rPr kumimoji="1" lang="en-US" altLang="ja-JP" sz="2000" dirty="0" smtClean="0"/>
              <a:t>Those manually optimized </a:t>
            </a:r>
            <a:r>
              <a:rPr kumimoji="1" lang="en-US" altLang="ja-JP" sz="2000" dirty="0"/>
              <a:t>by caching data in registers (or shared memory) </a:t>
            </a:r>
            <a:endParaRPr kumimoji="1" lang="en-US" altLang="ja-JP" sz="2000" dirty="0" smtClean="0"/>
          </a:p>
          <a:p>
            <a:pPr lvl="1"/>
            <a:r>
              <a:rPr kumimoji="1" lang="en-US" altLang="ja-JP" sz="2000" dirty="0" smtClean="0"/>
              <a:t>Those access </a:t>
            </a:r>
            <a:r>
              <a:rPr kumimoji="1" lang="en-US" altLang="ja-JP" sz="2000" dirty="0"/>
              <a:t>global memory directly</a:t>
            </a:r>
          </a:p>
          <a:p>
            <a:endParaRPr kumimoji="1" lang="en-US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9EAFA-5179-9743-9A1F-E727A51B7B8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62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025" y="1417639"/>
            <a:ext cx="12044679" cy="4320480"/>
          </a:xfrm>
        </p:spPr>
        <p:txBody>
          <a:bodyPr>
            <a:noAutofit/>
          </a:bodyPr>
          <a:lstStyle/>
          <a:p>
            <a:pPr marL="457189" lvl="1" indent="-457189">
              <a:spcBef>
                <a:spcPts val="751"/>
              </a:spcBef>
            </a:pPr>
            <a:r>
              <a:rPr lang="en-US" altLang="ja-JP" sz="2800" dirty="0" smtClean="0"/>
              <a:t>Inspired </a:t>
            </a:r>
            <a:r>
              <a:rPr lang="en-US" altLang="ja-JP" sz="2800" dirty="0"/>
              <a:t>by the </a:t>
            </a:r>
            <a:r>
              <a:rPr lang="en-US" altLang="ja-JP" sz="2800" dirty="0" smtClean="0"/>
              <a:t>mechanism of hardware </a:t>
            </a:r>
            <a:r>
              <a:rPr lang="en-US" altLang="ja-JP" sz="2800" dirty="0"/>
              <a:t>systolic </a:t>
            </a:r>
            <a:r>
              <a:rPr lang="en-US" altLang="ja-JP" sz="2800" dirty="0" smtClean="0"/>
              <a:t>array</a:t>
            </a:r>
          </a:p>
          <a:p>
            <a:pPr marL="914389" lvl="2" indent="-457189">
              <a:spcBef>
                <a:spcPts val="751"/>
              </a:spcBef>
            </a:pPr>
            <a:r>
              <a:rPr lang="en-US" altLang="ja-JP" sz="2800" dirty="0" smtClean="0"/>
              <a:t>Build a </a:t>
            </a:r>
            <a:r>
              <a:rPr lang="en-US" altLang="ja-JP" sz="2800" dirty="0"/>
              <a:t>versatile software systolic array execution </a:t>
            </a:r>
            <a:r>
              <a:rPr lang="en-US" altLang="ja-JP" sz="2800" dirty="0" smtClean="0"/>
              <a:t>model</a:t>
            </a:r>
          </a:p>
          <a:p>
            <a:pPr marL="457189" lvl="1" indent="-457189">
              <a:spcBef>
                <a:spcPts val="751"/>
              </a:spcBef>
            </a:pPr>
            <a:r>
              <a:rPr lang="en-US" altLang="ja-JP" sz="2800" dirty="0"/>
              <a:t>Outstanding performance for </a:t>
            </a:r>
            <a:r>
              <a:rPr lang="en-US" altLang="ja-JP" sz="2800" dirty="0" smtClean="0"/>
              <a:t>memory-bound kernels</a:t>
            </a:r>
          </a:p>
          <a:p>
            <a:pPr marL="914389" lvl="2" indent="-457189">
              <a:spcBef>
                <a:spcPts val="751"/>
              </a:spcBef>
            </a:pPr>
            <a:r>
              <a:rPr lang="en-US" altLang="ja-JP" sz="2800" dirty="0" smtClean="0"/>
              <a:t>2D </a:t>
            </a:r>
            <a:r>
              <a:rPr lang="en-US" altLang="ja-JP" sz="2800" dirty="0"/>
              <a:t>convolution, 2D/3D stencils, </a:t>
            </a:r>
            <a:r>
              <a:rPr lang="en-US" altLang="ja-JP" sz="2800" dirty="0" smtClean="0"/>
              <a:t>SCAN, Summed Area Table [1], etc.</a:t>
            </a:r>
          </a:p>
          <a:p>
            <a:pPr marL="914389" lvl="2" indent="-457189">
              <a:spcBef>
                <a:spcPts val="751"/>
              </a:spcBef>
            </a:pPr>
            <a:r>
              <a:rPr lang="en-US" altLang="ja-JP" sz="2800" dirty="0" smtClean="0"/>
              <a:t>Performance of 2D convolution</a:t>
            </a:r>
          </a:p>
          <a:p>
            <a:pPr marL="1371589" lvl="3" indent="-457189">
              <a:spcBef>
                <a:spcPts val="751"/>
              </a:spcBef>
            </a:pPr>
            <a:r>
              <a:rPr lang="en-US" altLang="ja-JP" sz="2800" dirty="0" smtClean="0"/>
              <a:t>2.5x </a:t>
            </a:r>
            <a:r>
              <a:rPr lang="en-US" altLang="ja-JP" sz="2800" dirty="0"/>
              <a:t>faster than </a:t>
            </a:r>
            <a:r>
              <a:rPr lang="en-US" altLang="ja-JP" sz="2800" dirty="0" err="1"/>
              <a:t>Nvidia’s</a:t>
            </a:r>
            <a:r>
              <a:rPr lang="en-US" altLang="ja-JP" sz="2800" dirty="0"/>
              <a:t> NPP </a:t>
            </a:r>
            <a:r>
              <a:rPr lang="en-US" altLang="ja-JP" sz="2800" dirty="0" smtClean="0"/>
              <a:t>library</a:t>
            </a:r>
          </a:p>
          <a:p>
            <a:pPr marL="1371589" lvl="3" indent="-457189">
              <a:spcBef>
                <a:spcPts val="751"/>
              </a:spcBef>
            </a:pPr>
            <a:r>
              <a:rPr lang="en-US" altLang="ja-JP" sz="2800" dirty="0" smtClean="0"/>
              <a:t>Up </a:t>
            </a:r>
            <a:r>
              <a:rPr lang="en-US" altLang="ja-JP" sz="2800" dirty="0"/>
              <a:t>to 1.5x faster than the </a:t>
            </a:r>
            <a:r>
              <a:rPr lang="en-US" altLang="ja-JP" sz="2800" dirty="0" err="1"/>
              <a:t>ArrayFire</a:t>
            </a:r>
            <a:r>
              <a:rPr lang="en-US" altLang="ja-JP" sz="2800" dirty="0"/>
              <a:t> library</a:t>
            </a:r>
          </a:p>
          <a:p>
            <a:pPr marL="457189" lvl="1" indent="-457189">
              <a:spcBef>
                <a:spcPts val="751"/>
              </a:spcBef>
            </a:pPr>
            <a:r>
              <a:rPr lang="en-US" altLang="ja-JP" sz="2800" dirty="0" smtClean="0">
                <a:solidFill>
                  <a:srgbClr val="7030A0"/>
                </a:solidFill>
              </a:rPr>
              <a:t>We should embrace systolic array architecture</a:t>
            </a:r>
            <a:endParaRPr lang="en-US" altLang="ja-JP" sz="2800" dirty="0">
              <a:solidFill>
                <a:srgbClr val="7030A0"/>
              </a:solidFill>
            </a:endParaRPr>
          </a:p>
          <a:p>
            <a:pPr marL="914389" lvl="2" indent="-457189">
              <a:spcBef>
                <a:spcPts val="751"/>
              </a:spcBef>
            </a:pPr>
            <a:r>
              <a:rPr lang="en-US" altLang="ja-JP" sz="2800" dirty="0" smtClean="0"/>
              <a:t>Efficient specialization</a:t>
            </a:r>
            <a:endParaRPr lang="en-US" altLang="ja-JP" sz="2800" dirty="0"/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0" y="-635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en-US" altLang="ja-JP" dirty="0" smtClean="0"/>
              <a:t>Conclusion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-438912" y="6149494"/>
            <a:ext cx="115336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kumimoji="1" lang="en-US" altLang="ja-JP" dirty="0" smtClean="0"/>
              <a:t>[1] P</a:t>
            </a:r>
            <a:r>
              <a:rPr kumimoji="1" lang="en-US" altLang="ja-JP" dirty="0"/>
              <a:t>. Chen, M. </a:t>
            </a:r>
            <a:r>
              <a:rPr kumimoji="1" lang="en-US" altLang="ja-JP" dirty="0" err="1"/>
              <a:t>Wahib</a:t>
            </a:r>
            <a:r>
              <a:rPr kumimoji="1" lang="en-US" altLang="ja-JP" dirty="0"/>
              <a:t>, S. Takizawa, R. Takano and S. Matsuoka, "</a:t>
            </a:r>
            <a:r>
              <a:rPr kumimoji="1" lang="en-US" altLang="ja-JP" b="1" dirty="0">
                <a:solidFill>
                  <a:srgbClr val="0070C0"/>
                </a:solidFill>
              </a:rPr>
              <a:t>Efficient Algorithms for the Summed Area Tables Primitive on GPU</a:t>
            </a:r>
            <a:r>
              <a:rPr kumimoji="1" lang="en-US" altLang="ja-JP" dirty="0">
                <a:solidFill>
                  <a:srgbClr val="0070C0"/>
                </a:solidFill>
              </a:rPr>
              <a:t>s</a:t>
            </a:r>
            <a:r>
              <a:rPr kumimoji="1" lang="en-US" altLang="ja-JP" dirty="0"/>
              <a:t>," 2018 IEEE International Conference on Cluster Computing (CLUSTER), Belfast, 2018, pp. 482-493. 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9EAFA-5179-9743-9A1F-E727A51B7B8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22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37260" y="1421765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altLang="ja-JP" dirty="0" smtClean="0"/>
              <a:t>Generate SSAM codes automatically using polyhedral model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dirty="0" smtClean="0"/>
              <a:t>Polyhedral model extracts the dependency</a:t>
            </a:r>
            <a:endParaRPr kumimoji="1" lang="en-US" altLang="ja-JP" dirty="0" smtClean="0"/>
          </a:p>
          <a:p>
            <a:r>
              <a:rPr kumimoji="1" lang="en-US" altLang="ja-JP" dirty="0" smtClean="0"/>
              <a:t>Overlap operations</a:t>
            </a:r>
          </a:p>
          <a:p>
            <a:pPr lvl="1"/>
            <a:r>
              <a:rPr kumimoji="1" lang="en-US" altLang="ja-JP" dirty="0" smtClean="0"/>
              <a:t>Load, compute, and store</a:t>
            </a:r>
          </a:p>
          <a:p>
            <a:r>
              <a:rPr kumimoji="1" lang="en-US" altLang="ja-JP" dirty="0" smtClean="0"/>
              <a:t>Register optimization</a:t>
            </a:r>
          </a:p>
          <a:p>
            <a:pPr lvl="1"/>
            <a:r>
              <a:rPr lang="en-US" altLang="ja-JP" dirty="0" smtClean="0"/>
              <a:t>Register allocation</a:t>
            </a:r>
          </a:p>
          <a:p>
            <a:pPr lvl="1"/>
            <a:r>
              <a:rPr lang="en-US" altLang="ja-JP" dirty="0" smtClean="0"/>
              <a:t>Alleviate register pressure</a:t>
            </a:r>
          </a:p>
          <a:p>
            <a:r>
              <a:rPr kumimoji="1" lang="en-US" altLang="ja-JP" dirty="0" smtClean="0"/>
              <a:t>Experiment with SSAM for compute-bound problems</a:t>
            </a:r>
          </a:p>
          <a:p>
            <a:pPr lvl="1"/>
            <a:r>
              <a:rPr lang="en-US" altLang="ja-JP" dirty="0" smtClean="0"/>
              <a:t>Matrix Multiplication</a:t>
            </a:r>
          </a:p>
          <a:p>
            <a:pPr lvl="1"/>
            <a:r>
              <a:rPr lang="en-US" altLang="ja-JP" dirty="0" smtClean="0"/>
              <a:t>3D convolution</a:t>
            </a:r>
          </a:p>
          <a:p>
            <a:endParaRPr kumimoji="1" lang="en-US" altLang="ja-JP" sz="2400" dirty="0" smtClean="0"/>
          </a:p>
          <a:p>
            <a:pPr marL="342891" lvl="1" indent="0">
              <a:buNone/>
            </a:pPr>
            <a:endParaRPr kumimoji="1" lang="ja-JP" altLang="en-US" sz="2000" dirty="0"/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0" y="-635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en-US" altLang="ja-JP" dirty="0"/>
              <a:t>Future work</a:t>
            </a:r>
            <a:endParaRPr kumimoji="1" lang="ja-JP" altLang="en-US" dirty="0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0C6DF783-B93F-4C4E-AF4E-BAF650C80F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805" y="5092503"/>
            <a:ext cx="2027867" cy="1520900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D2E77B8D-57ED-DC43-ABB1-2DDFD88A97E1}"/>
              </a:ext>
            </a:extLst>
          </p:cNvPr>
          <p:cNvSpPr/>
          <p:nvPr/>
        </p:nvSpPr>
        <p:spPr>
          <a:xfrm>
            <a:off x="2552761" y="6038499"/>
            <a:ext cx="70423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111987"/>
                </a:solidFill>
              </a:rPr>
              <a:t>https://github.com/pengdada/ssam-sc19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9EAFA-5179-9743-9A1F-E727A51B7B8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90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399" y="3886660"/>
            <a:ext cx="3779831" cy="1761786"/>
          </a:xfrm>
        </p:spPr>
      </p:pic>
      <p:sp>
        <p:nvSpPr>
          <p:cNvPr id="5" name="テキスト ボックス 4"/>
          <p:cNvSpPr txBox="1"/>
          <p:nvPr/>
        </p:nvSpPr>
        <p:spPr>
          <a:xfrm>
            <a:off x="8215399" y="5648446"/>
            <a:ext cx="3779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Google TPU</a:t>
            </a:r>
            <a:endParaRPr kumimoji="1" lang="ja-JP" altLang="en-US" sz="2400" dirty="0"/>
          </a:p>
        </p:txBody>
      </p:sp>
      <p:grpSp>
        <p:nvGrpSpPr>
          <p:cNvPr id="15" name="グループ化 14"/>
          <p:cNvGrpSpPr/>
          <p:nvPr/>
        </p:nvGrpSpPr>
        <p:grpSpPr>
          <a:xfrm>
            <a:off x="7972449" y="891812"/>
            <a:ext cx="4358640" cy="2720703"/>
            <a:chOff x="6399823" y="4060134"/>
            <a:chExt cx="4358640" cy="2720703"/>
          </a:xfrm>
        </p:grpSpPr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01368" y="4060134"/>
              <a:ext cx="1750737" cy="2337471"/>
            </a:xfrm>
            <a:prstGeom prst="rect">
              <a:avLst/>
            </a:prstGeom>
          </p:spPr>
        </p:pic>
        <p:sp>
          <p:nvSpPr>
            <p:cNvPr id="7" name="テキスト ボックス 6"/>
            <p:cNvSpPr txBox="1"/>
            <p:nvPr/>
          </p:nvSpPr>
          <p:spPr>
            <a:xfrm>
              <a:off x="6399823" y="6319172"/>
              <a:ext cx="43586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400" dirty="0" err="1" smtClean="0"/>
                <a:t>Nvidia</a:t>
              </a:r>
              <a:r>
                <a:rPr kumimoji="1" lang="en-US" altLang="ja-JP" sz="2400" dirty="0" smtClean="0"/>
                <a:t> Tensor Core</a:t>
              </a:r>
              <a:endParaRPr kumimoji="1" lang="ja-JP" altLang="en-US" sz="2400" dirty="0"/>
            </a:p>
          </p:txBody>
        </p:sp>
      </p:grpSp>
      <p:sp>
        <p:nvSpPr>
          <p:cNvPr id="10" name="タイトル 1"/>
          <p:cNvSpPr txBox="1">
            <a:spLocks/>
          </p:cNvSpPr>
          <p:nvPr/>
        </p:nvSpPr>
        <p:spPr>
          <a:xfrm>
            <a:off x="838200" y="-63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en-US" altLang="ja-JP" dirty="0" smtClean="0"/>
              <a:t>Motivation</a:t>
            </a:r>
          </a:p>
        </p:txBody>
      </p:sp>
      <p:sp>
        <p:nvSpPr>
          <p:cNvPr id="13" name="コンテンツ プレースホルダー 2"/>
          <p:cNvSpPr txBox="1">
            <a:spLocks/>
          </p:cNvSpPr>
          <p:nvPr/>
        </p:nvSpPr>
        <p:spPr>
          <a:xfrm>
            <a:off x="396240" y="891813"/>
            <a:ext cx="8153400" cy="56112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Systolic array </a:t>
            </a:r>
            <a:r>
              <a:rPr lang="en-US" altLang="ja-JP" dirty="0" smtClean="0"/>
              <a:t>architecture</a:t>
            </a:r>
          </a:p>
          <a:p>
            <a:pPr lvl="1"/>
            <a:r>
              <a:rPr lang="en-US" altLang="ja-JP" dirty="0" smtClean="0"/>
              <a:t>Heavily-researched parallel computer architecture</a:t>
            </a:r>
          </a:p>
          <a:p>
            <a:pPr lvl="1"/>
            <a:r>
              <a:rPr lang="en-US" altLang="ja-JP" dirty="0" smtClean="0"/>
              <a:t>Simple </a:t>
            </a:r>
            <a:r>
              <a:rPr lang="en-US" altLang="ja-JP" dirty="0"/>
              <a:t>yet effective to optimize </a:t>
            </a:r>
            <a:r>
              <a:rPr lang="en-US" altLang="ja-JP" dirty="0" smtClean="0"/>
              <a:t>applications</a:t>
            </a:r>
          </a:p>
          <a:p>
            <a:pPr lvl="1"/>
            <a:r>
              <a:rPr lang="en-US" altLang="ja-JP" dirty="0" smtClean="0"/>
              <a:t>Outstanding performance with limited memory bandwidth</a:t>
            </a:r>
          </a:p>
          <a:p>
            <a:pPr lvl="2"/>
            <a:r>
              <a:rPr lang="en-US" altLang="ja-JP" dirty="0" smtClean="0"/>
              <a:t>High FLOPS, High Flops/wat</a:t>
            </a:r>
          </a:p>
          <a:p>
            <a:r>
              <a:rPr lang="en-US" altLang="ja-JP" dirty="0" smtClean="0"/>
              <a:t>A revived architecture</a:t>
            </a:r>
            <a:endParaRPr lang="en-US" altLang="ja-JP" dirty="0"/>
          </a:p>
          <a:p>
            <a:pPr lvl="1"/>
            <a:r>
              <a:rPr lang="en-US" altLang="ja-JP" dirty="0"/>
              <a:t>Driven by the </a:t>
            </a:r>
            <a:r>
              <a:rPr lang="en-US" altLang="ja-JP" dirty="0" smtClean="0"/>
              <a:t>compute-intensive </a:t>
            </a:r>
            <a:r>
              <a:rPr lang="en-US" altLang="ja-JP" dirty="0"/>
              <a:t>workload</a:t>
            </a:r>
          </a:p>
          <a:p>
            <a:pPr lvl="2"/>
            <a:r>
              <a:rPr lang="en-US" altLang="ja-JP" sz="2400" dirty="0"/>
              <a:t>Google </a:t>
            </a:r>
            <a:r>
              <a:rPr lang="en-US" altLang="ja-JP" sz="2400" dirty="0" smtClean="0"/>
              <a:t>TPU, </a:t>
            </a:r>
            <a:r>
              <a:rPr lang="en-US" altLang="ja-JP" sz="2400" dirty="0" err="1" smtClean="0"/>
              <a:t>Nvidia</a:t>
            </a:r>
            <a:r>
              <a:rPr lang="en-US" altLang="ja-JP" sz="2400" dirty="0" smtClean="0"/>
              <a:t> Tensor core</a:t>
            </a:r>
            <a:endParaRPr lang="en-US" altLang="ja-JP" sz="2400" dirty="0"/>
          </a:p>
          <a:p>
            <a:pPr lvl="1"/>
            <a:r>
              <a:rPr lang="en-US" altLang="ja-JP" b="1" dirty="0">
                <a:solidFill>
                  <a:srgbClr val="0070C0"/>
                </a:solidFill>
              </a:rPr>
              <a:t>Should we embrace systolic Arrays?</a:t>
            </a:r>
          </a:p>
          <a:p>
            <a:pPr lvl="2"/>
            <a:r>
              <a:rPr lang="en-US" altLang="ja-JP" sz="2400" dirty="0" smtClean="0"/>
              <a:t>Specialization</a:t>
            </a:r>
            <a:endParaRPr lang="en-US" altLang="ja-JP" sz="2400" dirty="0"/>
          </a:p>
          <a:p>
            <a:r>
              <a:rPr lang="en-US" altLang="ja-JP" dirty="0" smtClean="0"/>
              <a:t>Innovate to build a software systolic array (SSAM)</a:t>
            </a:r>
          </a:p>
          <a:p>
            <a:pPr lvl="1"/>
            <a:r>
              <a:rPr lang="en-US" altLang="ja-JP" b="1" dirty="0" smtClean="0">
                <a:solidFill>
                  <a:srgbClr val="0070C0"/>
                </a:solidFill>
              </a:rPr>
              <a:t>Why is SSAM needed?</a:t>
            </a:r>
          </a:p>
          <a:p>
            <a:pPr lvl="2"/>
            <a:r>
              <a:rPr lang="en-US" altLang="ja-JP" dirty="0" smtClean="0"/>
              <a:t>Programmability, generality</a:t>
            </a:r>
          </a:p>
          <a:p>
            <a:pPr lvl="2"/>
            <a:r>
              <a:rPr lang="en-US" altLang="ja-JP" dirty="0" smtClean="0"/>
              <a:t>High performance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9EAFA-5179-9743-9A1F-E727A51B7B8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94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322704"/>
            <a:ext cx="10515600" cy="5033645"/>
          </a:xfrm>
        </p:spPr>
        <p:txBody>
          <a:bodyPr vert="horz" lIns="91440" tIns="45720" rIns="91440" bIns="45720" rtlCol="0">
            <a:noAutofit/>
          </a:bodyPr>
          <a:lstStyle/>
          <a:p>
            <a:pPr marL="228600" lvl="1">
              <a:spcBef>
                <a:spcPts val="1000"/>
              </a:spcBef>
            </a:pPr>
            <a:r>
              <a:rPr kumimoji="1" lang="en-US" altLang="ja-JP" sz="2800" dirty="0" smtClean="0"/>
              <a:t>How </a:t>
            </a:r>
            <a:r>
              <a:rPr kumimoji="1" lang="en-US" altLang="ja-JP" sz="2800" dirty="0"/>
              <a:t>to mimic the behavior of systolic array?</a:t>
            </a:r>
          </a:p>
          <a:p>
            <a:pPr marL="685800" lvl="3">
              <a:spcBef>
                <a:spcPts val="1000"/>
              </a:spcBef>
            </a:pPr>
            <a:r>
              <a:rPr kumimoji="1" lang="en-US" altLang="ja-JP" sz="2400" dirty="0"/>
              <a:t>Understanding memory-bound kernels</a:t>
            </a:r>
          </a:p>
          <a:p>
            <a:pPr marL="685800" lvl="3">
              <a:spcBef>
                <a:spcPts val="1000"/>
              </a:spcBef>
            </a:pPr>
            <a:r>
              <a:rPr kumimoji="1" lang="en-US" altLang="ja-JP" sz="2400" dirty="0"/>
              <a:t>Understanding hardware systolic array</a:t>
            </a:r>
          </a:p>
          <a:p>
            <a:pPr marL="685800" lvl="3">
              <a:spcBef>
                <a:spcPts val="1000"/>
              </a:spcBef>
            </a:pPr>
            <a:r>
              <a:rPr kumimoji="1" lang="en-US" altLang="ja-JP" sz="2400" dirty="0">
                <a:solidFill>
                  <a:srgbClr val="C00000"/>
                </a:solidFill>
              </a:rPr>
              <a:t>How to achieve high </a:t>
            </a:r>
            <a:r>
              <a:rPr kumimoji="1" lang="en-US" altLang="ja-JP" sz="2400" dirty="0" smtClean="0">
                <a:solidFill>
                  <a:srgbClr val="C00000"/>
                </a:solidFill>
              </a:rPr>
              <a:t>performance by software systolic array?</a:t>
            </a:r>
          </a:p>
          <a:p>
            <a:pPr marL="685800" lvl="3">
              <a:spcBef>
                <a:spcPts val="1000"/>
              </a:spcBef>
            </a:pPr>
            <a:r>
              <a:rPr kumimoji="1" lang="en-US" altLang="ja-JP" sz="2400" dirty="0"/>
              <a:t>How to </a:t>
            </a:r>
            <a:r>
              <a:rPr kumimoji="1" lang="en-US" altLang="ja-JP" sz="2400" dirty="0" smtClean="0"/>
              <a:t>qualify </a:t>
            </a:r>
            <a:r>
              <a:rPr kumimoji="1" lang="en-US" altLang="ja-JP" sz="2400" dirty="0"/>
              <a:t>the performance advance?</a:t>
            </a:r>
          </a:p>
          <a:p>
            <a:pPr marL="228600" lvl="1">
              <a:spcBef>
                <a:spcPts val="1000"/>
              </a:spcBef>
            </a:pPr>
            <a:r>
              <a:rPr kumimoji="1" lang="en-US" altLang="ja-JP" sz="2800" dirty="0"/>
              <a:t>How to take advantage of CUDA architecture?</a:t>
            </a:r>
          </a:p>
          <a:p>
            <a:pPr marL="685800" lvl="3">
              <a:spcBef>
                <a:spcPts val="1000"/>
              </a:spcBef>
            </a:pPr>
            <a:r>
              <a:rPr kumimoji="1" lang="en-US" altLang="ja-JP" sz="2400" dirty="0"/>
              <a:t>Register cache &amp; shared memory cache</a:t>
            </a:r>
          </a:p>
          <a:p>
            <a:pPr marL="685800" lvl="3">
              <a:spcBef>
                <a:spcPts val="1000"/>
              </a:spcBef>
            </a:pPr>
            <a:r>
              <a:rPr kumimoji="1" lang="en-US" altLang="ja-JP" sz="2400" dirty="0"/>
              <a:t>In-register partial sums computation</a:t>
            </a:r>
          </a:p>
          <a:p>
            <a:pPr marL="685800" lvl="3">
              <a:spcBef>
                <a:spcPts val="1000"/>
              </a:spcBef>
            </a:pPr>
            <a:r>
              <a:rPr kumimoji="1" lang="en-US" altLang="ja-JP" sz="2400" dirty="0"/>
              <a:t>Coalesced access to global memory </a:t>
            </a:r>
          </a:p>
          <a:p>
            <a:pPr marL="685800" lvl="3">
              <a:spcBef>
                <a:spcPts val="1000"/>
              </a:spcBef>
            </a:pPr>
            <a:r>
              <a:rPr kumimoji="1" lang="en-US" altLang="ja-JP" sz="2400" dirty="0"/>
              <a:t>Shuffle intrinsic for intra-warp communication</a:t>
            </a:r>
          </a:p>
          <a:p>
            <a:pPr marL="228600" lvl="1">
              <a:spcBef>
                <a:spcPts val="1000"/>
              </a:spcBef>
            </a:pPr>
            <a:r>
              <a:rPr kumimoji="1" lang="en-US" altLang="ja-JP" sz="2800" b="1" dirty="0" smtClean="0">
                <a:solidFill>
                  <a:srgbClr val="C00000"/>
                </a:solidFill>
              </a:rPr>
              <a:t>Note </a:t>
            </a:r>
            <a:r>
              <a:rPr kumimoji="1" lang="en-US" altLang="ja-JP" sz="2800" b="1" dirty="0">
                <a:solidFill>
                  <a:srgbClr val="C00000"/>
                </a:solidFill>
              </a:rPr>
              <a:t>: SSAM is not limited to </a:t>
            </a:r>
            <a:r>
              <a:rPr kumimoji="1" lang="en-US" altLang="ja-JP" sz="2800" b="1" dirty="0" err="1">
                <a:solidFill>
                  <a:srgbClr val="C00000"/>
                </a:solidFill>
              </a:rPr>
              <a:t>Nvidia</a:t>
            </a:r>
            <a:r>
              <a:rPr kumimoji="1" lang="en-US" altLang="ja-JP" sz="2800" b="1" dirty="0">
                <a:solidFill>
                  <a:srgbClr val="C00000"/>
                </a:solidFill>
              </a:rPr>
              <a:t> </a:t>
            </a:r>
            <a:r>
              <a:rPr kumimoji="1" lang="en-US" altLang="ja-JP" sz="2800" b="1" dirty="0" smtClean="0">
                <a:solidFill>
                  <a:srgbClr val="C00000"/>
                </a:solidFill>
              </a:rPr>
              <a:t>GPUs</a:t>
            </a:r>
            <a:endParaRPr kumimoji="1" lang="en-US" altLang="ja-JP" sz="2800" b="1" dirty="0">
              <a:solidFill>
                <a:srgbClr val="C00000"/>
              </a:solidFill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838200" y="-63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en-US" altLang="ja-JP" dirty="0" smtClean="0"/>
              <a:t>Problem statement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9EAFA-5179-9743-9A1F-E727A51B7B8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34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1000" y="1203960"/>
            <a:ext cx="11286744" cy="497300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/>
              <a:t>We design a </a:t>
            </a:r>
            <a:r>
              <a:rPr kumimoji="1" lang="en-US" altLang="ja-JP" b="1" dirty="0" smtClean="0"/>
              <a:t>versatile</a:t>
            </a:r>
            <a:r>
              <a:rPr kumimoji="1" lang="en-US" altLang="ja-JP" dirty="0" smtClean="0"/>
              <a:t> </a:t>
            </a:r>
            <a:r>
              <a:rPr kumimoji="1" lang="en-US" altLang="ja-JP" b="1" dirty="0" smtClean="0">
                <a:solidFill>
                  <a:srgbClr val="C00000"/>
                </a:solidFill>
              </a:rPr>
              <a:t>software systolic array execution model</a:t>
            </a:r>
            <a:r>
              <a:rPr kumimoji="1" lang="en-US" altLang="ja-JP" dirty="0" smtClean="0">
                <a:solidFill>
                  <a:srgbClr val="C00000"/>
                </a:solidFill>
              </a:rPr>
              <a:t> </a:t>
            </a:r>
            <a:r>
              <a:rPr kumimoji="1" lang="en-US" altLang="ja-JP" dirty="0" smtClean="0"/>
              <a:t>on CUDA for optimizing memory-bound kernels</a:t>
            </a:r>
            <a:endParaRPr kumimoji="1" lang="en-US" altLang="ja-JP" dirty="0"/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/>
              <a:t>We build performance model for analyzing the data reuse </a:t>
            </a:r>
            <a:r>
              <a:rPr kumimoji="1" lang="en-US" altLang="ja-JP" dirty="0"/>
              <a:t>and qualifying </a:t>
            </a:r>
            <a:r>
              <a:rPr kumimoji="1" lang="en-US" altLang="ja-JP" dirty="0" smtClean="0"/>
              <a:t>the efficiency and limitations of SSAM</a:t>
            </a:r>
            <a:endParaRPr kumimoji="1" lang="en-US" altLang="ja-JP" dirty="0"/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dirty="0"/>
              <a:t>We map typical memory-bound algorithms in SSAM</a:t>
            </a:r>
          </a:p>
          <a:p>
            <a:pPr lvl="1"/>
            <a:r>
              <a:rPr kumimoji="1" lang="en-US" altLang="ja-JP" dirty="0"/>
              <a:t>2D convolution, 2D/3D stencils</a:t>
            </a:r>
          </a:p>
          <a:p>
            <a:pPr lvl="1"/>
            <a:r>
              <a:rPr kumimoji="1" lang="en-US" altLang="ja-JP" dirty="0"/>
              <a:t>Achieve outstanding </a:t>
            </a:r>
            <a:r>
              <a:rPr kumimoji="1" lang="en-US" altLang="ja-JP" dirty="0" smtClean="0"/>
              <a:t>performance</a:t>
            </a:r>
          </a:p>
          <a:p>
            <a:pPr lvl="2"/>
            <a:r>
              <a:rPr kumimoji="1" lang="en-US" altLang="ja-JP" dirty="0" smtClean="0"/>
              <a:t>2.5x </a:t>
            </a:r>
            <a:r>
              <a:rPr kumimoji="1" lang="en-US" altLang="ja-JP" dirty="0"/>
              <a:t>faster than </a:t>
            </a:r>
            <a:r>
              <a:rPr kumimoji="1" lang="en-US" altLang="ja-JP" dirty="0" err="1"/>
              <a:t>Nvidia’s</a:t>
            </a:r>
            <a:r>
              <a:rPr kumimoji="1" lang="en-US" altLang="ja-JP" dirty="0"/>
              <a:t> NPP library for 2D </a:t>
            </a:r>
            <a:r>
              <a:rPr kumimoji="1" lang="en-US" altLang="ja-JP" dirty="0" smtClean="0"/>
              <a:t>convolution</a:t>
            </a:r>
          </a:p>
          <a:p>
            <a:pPr lvl="2"/>
            <a:r>
              <a:rPr kumimoji="1" lang="en-US" altLang="ja-JP" dirty="0" smtClean="0"/>
              <a:t>Outperform the state of the art stencil libraries for a wide range of stencils</a:t>
            </a:r>
            <a:endParaRPr kumimoji="1" lang="en-US" altLang="ja-JP" dirty="0"/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838200" y="-63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en-US" altLang="ja-JP" dirty="0" smtClean="0"/>
              <a:t>Contributions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9EAFA-5179-9743-9A1F-E727A51B7B8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00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73024" y="1128922"/>
            <a:ext cx="5683058" cy="5479975"/>
          </a:xfrm>
        </p:spPr>
        <p:txBody>
          <a:bodyPr>
            <a:normAutofit/>
          </a:bodyPr>
          <a:lstStyle/>
          <a:p>
            <a:r>
              <a:rPr lang="en-US" altLang="ja-JP" sz="2400" dirty="0" smtClean="0"/>
              <a:t>CUDA</a:t>
            </a:r>
            <a:endParaRPr lang="en-US" altLang="ja-JP" sz="2400" dirty="0"/>
          </a:p>
          <a:p>
            <a:pPr lvl="1"/>
            <a:r>
              <a:rPr lang="en-US" altLang="ja-JP" sz="2000" dirty="0"/>
              <a:t>Built around an array of multi-threaded streaming processors (</a:t>
            </a:r>
            <a:r>
              <a:rPr lang="en-US" altLang="ja-JP" sz="2000" b="1" dirty="0"/>
              <a:t>SMs</a:t>
            </a:r>
            <a:r>
              <a:rPr lang="en-US" altLang="ja-JP" sz="2000" dirty="0" smtClean="0"/>
              <a:t>)</a:t>
            </a:r>
          </a:p>
          <a:p>
            <a:r>
              <a:rPr lang="en-US" altLang="ja-JP" sz="2400" dirty="0" smtClean="0"/>
              <a:t>CUDA </a:t>
            </a:r>
            <a:r>
              <a:rPr lang="en-US" altLang="ja-JP" sz="2400" dirty="0"/>
              <a:t>execution </a:t>
            </a:r>
            <a:r>
              <a:rPr lang="en-US" altLang="ja-JP" sz="2400" dirty="0" smtClean="0"/>
              <a:t>hierarchy</a:t>
            </a:r>
          </a:p>
          <a:p>
            <a:pPr lvl="1"/>
            <a:r>
              <a:rPr lang="en-US" altLang="ja-JP" sz="2000" dirty="0" smtClean="0"/>
              <a:t>Thread </a:t>
            </a:r>
          </a:p>
          <a:p>
            <a:pPr lvl="1"/>
            <a:r>
              <a:rPr lang="en-US" altLang="ja-JP" sz="2000" dirty="0" smtClean="0">
                <a:solidFill>
                  <a:srgbClr val="C00000"/>
                </a:solidFill>
              </a:rPr>
              <a:t>Warp</a:t>
            </a:r>
            <a:endParaRPr lang="en-US" altLang="ja-JP" sz="2000" dirty="0">
              <a:solidFill>
                <a:srgbClr val="C00000"/>
              </a:solidFill>
            </a:endParaRPr>
          </a:p>
          <a:p>
            <a:pPr lvl="1"/>
            <a:r>
              <a:rPr lang="en-US" altLang="ja-JP" sz="2000" dirty="0" smtClean="0"/>
              <a:t>Block</a:t>
            </a:r>
          </a:p>
          <a:p>
            <a:pPr lvl="1"/>
            <a:r>
              <a:rPr lang="en-US" altLang="ja-JP" sz="2000" dirty="0" smtClean="0"/>
              <a:t>Grid</a:t>
            </a:r>
          </a:p>
          <a:p>
            <a:r>
              <a:rPr lang="en-US" altLang="ja-JP" sz="2400" dirty="0" smtClean="0"/>
              <a:t>CUDA </a:t>
            </a:r>
            <a:r>
              <a:rPr lang="en-US" altLang="ja-JP" sz="2400" dirty="0"/>
              <a:t>memory </a:t>
            </a:r>
            <a:r>
              <a:rPr lang="en-US" altLang="ja-JP" sz="2400" dirty="0" smtClean="0"/>
              <a:t>hierarchy</a:t>
            </a:r>
            <a:endParaRPr lang="en-US" altLang="ja-JP" sz="2400" dirty="0"/>
          </a:p>
          <a:p>
            <a:pPr lvl="1"/>
            <a:r>
              <a:rPr lang="en-US" altLang="ja-JP" sz="2000" b="1" dirty="0"/>
              <a:t>Global</a:t>
            </a:r>
            <a:r>
              <a:rPr lang="en-US" altLang="ja-JP" sz="2000" dirty="0"/>
              <a:t> </a:t>
            </a:r>
            <a:r>
              <a:rPr lang="en-US" altLang="ja-JP" sz="2000" dirty="0" smtClean="0"/>
              <a:t>memory</a:t>
            </a:r>
          </a:p>
          <a:p>
            <a:pPr lvl="1"/>
            <a:r>
              <a:rPr lang="en-US" altLang="ja-JP" sz="2000" b="1" dirty="0" smtClean="0"/>
              <a:t>Shared</a:t>
            </a:r>
            <a:r>
              <a:rPr lang="en-US" altLang="ja-JP" sz="2000" dirty="0" smtClean="0"/>
              <a:t> memory</a:t>
            </a:r>
          </a:p>
          <a:p>
            <a:pPr lvl="1"/>
            <a:r>
              <a:rPr lang="en-US" altLang="ja-JP" sz="2000" b="1" dirty="0" smtClean="0"/>
              <a:t>Constant</a:t>
            </a:r>
            <a:r>
              <a:rPr lang="en-US" altLang="ja-JP" sz="2000" dirty="0" smtClean="0"/>
              <a:t> memory</a:t>
            </a:r>
          </a:p>
          <a:p>
            <a:pPr lvl="1"/>
            <a:r>
              <a:rPr lang="en-US" altLang="ja-JP" sz="2000" b="1" dirty="0" smtClean="0">
                <a:solidFill>
                  <a:srgbClr val="C00000"/>
                </a:solidFill>
              </a:rPr>
              <a:t>Register</a:t>
            </a:r>
            <a:r>
              <a:rPr lang="en-US" altLang="ja-JP" sz="2000" dirty="0" smtClean="0">
                <a:solidFill>
                  <a:srgbClr val="C00000"/>
                </a:solidFill>
              </a:rPr>
              <a:t> memory</a:t>
            </a:r>
          </a:p>
          <a:p>
            <a:pPr lvl="1"/>
            <a:r>
              <a:rPr lang="en-US" altLang="ja-JP" sz="2000" dirty="0" smtClean="0"/>
              <a:t>L1/L2 cache</a:t>
            </a:r>
            <a:endParaRPr lang="en-US" altLang="ja-JP" sz="2000" dirty="0"/>
          </a:p>
          <a:p>
            <a:pPr marL="457177" lvl="1" indent="0">
              <a:buNone/>
            </a:pPr>
            <a:endParaRPr lang="ja-JP" altLang="en-US" sz="2000" b="1" dirty="0"/>
          </a:p>
        </p:txBody>
      </p:sp>
      <p:sp>
        <p:nvSpPr>
          <p:cNvPr id="8" name="テキスト ボックス 9">
            <a:extLst>
              <a:ext uri="{FF2B5EF4-FFF2-40B4-BE49-F238E27FC236}">
                <a16:creationId xmlns:a16="http://schemas.microsoft.com/office/drawing/2014/main" id="{891FD307-3C7D-D84B-B0A0-6613AB99EDAD}"/>
              </a:ext>
            </a:extLst>
          </p:cNvPr>
          <p:cNvSpPr txBox="1"/>
          <p:nvPr/>
        </p:nvSpPr>
        <p:spPr>
          <a:xfrm>
            <a:off x="6732464" y="5705885"/>
            <a:ext cx="4451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/>
              <a:t>Memory hierarchy in CUDA GPUs</a:t>
            </a:r>
            <a:endParaRPr lang="ja-JP" altLang="en-US" sz="2400" dirty="0"/>
          </a:p>
        </p:txBody>
      </p:sp>
      <p:grpSp>
        <p:nvGrpSpPr>
          <p:cNvPr id="73" name="グループ化 72"/>
          <p:cNvGrpSpPr/>
          <p:nvPr/>
        </p:nvGrpSpPr>
        <p:grpSpPr>
          <a:xfrm>
            <a:off x="5435600" y="1725038"/>
            <a:ext cx="6534757" cy="3977262"/>
            <a:chOff x="838199" y="3654669"/>
            <a:chExt cx="5184023" cy="2964129"/>
          </a:xfrm>
        </p:grpSpPr>
        <p:cxnSp>
          <p:nvCxnSpPr>
            <p:cNvPr id="64" name="直線コネクタ 63"/>
            <p:cNvCxnSpPr/>
            <p:nvPr/>
          </p:nvCxnSpPr>
          <p:spPr>
            <a:xfrm>
              <a:off x="3992880" y="5700217"/>
              <a:ext cx="1732378" cy="60847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コネクタ 49"/>
            <p:cNvCxnSpPr/>
            <p:nvPr/>
          </p:nvCxnSpPr>
          <p:spPr>
            <a:xfrm flipH="1">
              <a:off x="1273422" y="5700218"/>
              <a:ext cx="1801619" cy="637351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角丸四角形 4"/>
            <p:cNvSpPr/>
            <p:nvPr/>
          </p:nvSpPr>
          <p:spPr>
            <a:xfrm>
              <a:off x="1241182" y="3654669"/>
              <a:ext cx="4431323" cy="243853"/>
            </a:xfrm>
            <a:prstGeom prst="roundRect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>
                  <a:solidFill>
                    <a:schemeClr val="accent6">
                      <a:lumMod val="20000"/>
                      <a:lumOff val="80000"/>
                    </a:schemeClr>
                  </a:solidFill>
                </a:rPr>
                <a:t>Global GPU memory</a:t>
              </a:r>
              <a:endParaRPr kumimoji="1" lang="ja-JP" altLang="en-US" dirty="0">
                <a:solidFill>
                  <a:schemeClr val="accent6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1241182" y="4056786"/>
              <a:ext cx="4431323" cy="263769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>
                  <a:solidFill>
                    <a:schemeClr val="tx1"/>
                  </a:solidFill>
                </a:rPr>
                <a:t>GPU Kernel</a:t>
              </a:r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838199" y="4938146"/>
              <a:ext cx="1403840" cy="260037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>
                  <a:solidFill>
                    <a:schemeClr val="tx1"/>
                  </a:solidFill>
                </a:rPr>
                <a:t>Thread block</a:t>
              </a:r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角丸四角形 15"/>
            <p:cNvSpPr/>
            <p:nvPr/>
          </p:nvSpPr>
          <p:spPr>
            <a:xfrm>
              <a:off x="1948492" y="5456364"/>
              <a:ext cx="974149" cy="243853"/>
            </a:xfrm>
            <a:prstGeom prst="round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000" dirty="0">
                  <a:solidFill>
                    <a:schemeClr val="tx1"/>
                  </a:solidFill>
                </a:rPr>
                <a:t>Warp</a:t>
              </a:r>
              <a:endParaRPr kumimoji="1" lang="ja-JP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21" name="角丸四角形 20"/>
            <p:cNvSpPr/>
            <p:nvPr/>
          </p:nvSpPr>
          <p:spPr>
            <a:xfrm>
              <a:off x="3075041" y="5456364"/>
              <a:ext cx="974149" cy="243853"/>
            </a:xfrm>
            <a:prstGeom prst="round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000" dirty="0">
                  <a:solidFill>
                    <a:schemeClr val="tx1"/>
                  </a:solidFill>
                </a:rPr>
                <a:t>Warp</a:t>
              </a:r>
              <a:endParaRPr kumimoji="1" lang="ja-JP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22" name="角丸四角形 21"/>
            <p:cNvSpPr/>
            <p:nvPr/>
          </p:nvSpPr>
          <p:spPr>
            <a:xfrm>
              <a:off x="4184669" y="5456364"/>
              <a:ext cx="974149" cy="243853"/>
            </a:xfrm>
            <a:prstGeom prst="round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000" dirty="0">
                  <a:solidFill>
                    <a:schemeClr val="tx1"/>
                  </a:solidFill>
                </a:rPr>
                <a:t>Warp</a:t>
              </a:r>
              <a:endParaRPr kumimoji="1" lang="ja-JP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24" name="角丸四角形 23"/>
            <p:cNvSpPr/>
            <p:nvPr/>
          </p:nvSpPr>
          <p:spPr>
            <a:xfrm>
              <a:off x="1273419" y="5952912"/>
              <a:ext cx="1354015" cy="24385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b="1" dirty="0" smtClean="0">
                  <a:solidFill>
                    <a:srgbClr val="FFFF00"/>
                  </a:solidFill>
                </a:rPr>
                <a:t>Registers</a:t>
              </a:r>
              <a:endParaRPr kumimoji="1" lang="ja-JP" altLang="en-US" b="1" dirty="0">
                <a:solidFill>
                  <a:srgbClr val="FFFF00"/>
                </a:solidFill>
              </a:endParaRPr>
            </a:p>
          </p:txBody>
        </p:sp>
        <p:sp>
          <p:nvSpPr>
            <p:cNvPr id="25" name="正方形/長方形 24"/>
            <p:cNvSpPr/>
            <p:nvPr/>
          </p:nvSpPr>
          <p:spPr>
            <a:xfrm>
              <a:off x="1273419" y="6355029"/>
              <a:ext cx="1354015" cy="263769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000" dirty="0">
                  <a:solidFill>
                    <a:schemeClr val="tx1"/>
                  </a:solidFill>
                </a:rPr>
                <a:t>Thread</a:t>
              </a:r>
              <a:endParaRPr kumimoji="1" lang="ja-JP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26" name="角丸四角形 25"/>
            <p:cNvSpPr/>
            <p:nvPr/>
          </p:nvSpPr>
          <p:spPr>
            <a:xfrm>
              <a:off x="2812073" y="5943011"/>
              <a:ext cx="1354015" cy="24385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b="1" dirty="0">
                  <a:solidFill>
                    <a:srgbClr val="FFFF00"/>
                  </a:solidFill>
                </a:rPr>
                <a:t>Registers</a:t>
              </a:r>
              <a:endParaRPr kumimoji="1" lang="ja-JP" altLang="en-US" b="1" dirty="0">
                <a:solidFill>
                  <a:srgbClr val="FFFF00"/>
                </a:solidFill>
              </a:endParaRPr>
            </a:p>
          </p:txBody>
        </p:sp>
        <p:sp>
          <p:nvSpPr>
            <p:cNvPr id="27" name="正方形/長方形 26"/>
            <p:cNvSpPr/>
            <p:nvPr/>
          </p:nvSpPr>
          <p:spPr>
            <a:xfrm>
              <a:off x="2812073" y="6345128"/>
              <a:ext cx="1354015" cy="263769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000" dirty="0">
                  <a:solidFill>
                    <a:schemeClr val="tx1"/>
                  </a:solidFill>
                </a:rPr>
                <a:t>Thread</a:t>
              </a:r>
              <a:endParaRPr kumimoji="1" lang="ja-JP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28" name="角丸四角形 27"/>
            <p:cNvSpPr/>
            <p:nvPr/>
          </p:nvSpPr>
          <p:spPr>
            <a:xfrm>
              <a:off x="4371243" y="5935452"/>
              <a:ext cx="1354015" cy="24385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b="1" dirty="0">
                  <a:solidFill>
                    <a:srgbClr val="FFFF00"/>
                  </a:solidFill>
                </a:rPr>
                <a:t>Registers</a:t>
              </a:r>
              <a:endParaRPr kumimoji="1" lang="ja-JP" altLang="en-US" b="1" dirty="0">
                <a:solidFill>
                  <a:srgbClr val="FFFF00"/>
                </a:solidFill>
              </a:endParaRPr>
            </a:p>
          </p:txBody>
        </p:sp>
        <p:sp>
          <p:nvSpPr>
            <p:cNvPr id="29" name="正方形/長方形 28"/>
            <p:cNvSpPr/>
            <p:nvPr/>
          </p:nvSpPr>
          <p:spPr>
            <a:xfrm>
              <a:off x="4371243" y="6337569"/>
              <a:ext cx="1354015" cy="263769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000" dirty="0">
                  <a:solidFill>
                    <a:schemeClr val="tx1"/>
                  </a:solidFill>
                </a:rPr>
                <a:t>Thread</a:t>
              </a:r>
              <a:endParaRPr kumimoji="1" lang="ja-JP" altLang="en-US" sz="2000" dirty="0">
                <a:solidFill>
                  <a:schemeClr val="tx1"/>
                </a:solidFill>
              </a:endParaRPr>
            </a:p>
          </p:txBody>
        </p:sp>
        <p:cxnSp>
          <p:nvCxnSpPr>
            <p:cNvPr id="31" name="直線コネクタ 30"/>
            <p:cNvCxnSpPr/>
            <p:nvPr/>
          </p:nvCxnSpPr>
          <p:spPr>
            <a:xfrm flipH="1">
              <a:off x="838200" y="4320555"/>
              <a:ext cx="402982" cy="613859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/>
            <p:cNvCxnSpPr/>
            <p:nvPr/>
          </p:nvCxnSpPr>
          <p:spPr>
            <a:xfrm>
              <a:off x="5672505" y="4320555"/>
              <a:ext cx="349717" cy="610965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角丸四角形 36"/>
            <p:cNvSpPr/>
            <p:nvPr/>
          </p:nvSpPr>
          <p:spPr>
            <a:xfrm>
              <a:off x="838200" y="4581939"/>
              <a:ext cx="1403839" cy="2385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b="1" dirty="0">
                  <a:solidFill>
                    <a:srgbClr val="FFFF00"/>
                  </a:solidFill>
                </a:rPr>
                <a:t>Shared memory</a:t>
              </a:r>
              <a:endParaRPr kumimoji="1" lang="ja-JP" altLang="en-US" b="1" dirty="0">
                <a:solidFill>
                  <a:srgbClr val="FFFF00"/>
                </a:solidFill>
              </a:endParaRPr>
            </a:p>
          </p:txBody>
        </p:sp>
        <p:sp>
          <p:nvSpPr>
            <p:cNvPr id="38" name="正方形/長方形 37"/>
            <p:cNvSpPr/>
            <p:nvPr/>
          </p:nvSpPr>
          <p:spPr>
            <a:xfrm>
              <a:off x="2762248" y="4938146"/>
              <a:ext cx="1403840" cy="260037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>
                  <a:solidFill>
                    <a:schemeClr val="tx1"/>
                  </a:solidFill>
                </a:rPr>
                <a:t>Thread block</a:t>
              </a:r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9" name="角丸四角形 38"/>
            <p:cNvSpPr/>
            <p:nvPr/>
          </p:nvSpPr>
          <p:spPr>
            <a:xfrm>
              <a:off x="2762249" y="4581939"/>
              <a:ext cx="1403839" cy="2385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b="1" dirty="0">
                  <a:solidFill>
                    <a:srgbClr val="FFFF00"/>
                  </a:solidFill>
                </a:rPr>
                <a:t>Shared memory</a:t>
              </a:r>
              <a:endParaRPr kumimoji="1" lang="ja-JP" altLang="en-US" b="1" dirty="0">
                <a:solidFill>
                  <a:srgbClr val="FFFF00"/>
                </a:solidFill>
              </a:endParaRPr>
            </a:p>
          </p:txBody>
        </p:sp>
        <p:sp>
          <p:nvSpPr>
            <p:cNvPr id="40" name="正方形/長方形 39"/>
            <p:cNvSpPr/>
            <p:nvPr/>
          </p:nvSpPr>
          <p:spPr>
            <a:xfrm>
              <a:off x="4618382" y="4931520"/>
              <a:ext cx="1403840" cy="260037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>
                  <a:solidFill>
                    <a:schemeClr val="tx1"/>
                  </a:solidFill>
                </a:rPr>
                <a:t>Thread block</a:t>
              </a:r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1" name="角丸四角形 40"/>
            <p:cNvSpPr/>
            <p:nvPr/>
          </p:nvSpPr>
          <p:spPr>
            <a:xfrm>
              <a:off x="4618383" y="4575313"/>
              <a:ext cx="1403839" cy="2385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b="1" dirty="0">
                  <a:solidFill>
                    <a:srgbClr val="FFFF00"/>
                  </a:solidFill>
                </a:rPr>
                <a:t>Shared memory</a:t>
              </a:r>
              <a:endParaRPr kumimoji="1" lang="ja-JP" altLang="en-US" b="1" dirty="0">
                <a:solidFill>
                  <a:srgbClr val="FFFF00"/>
                </a:solidFill>
              </a:endParaRPr>
            </a:p>
          </p:txBody>
        </p:sp>
        <p:cxnSp>
          <p:nvCxnSpPr>
            <p:cNvPr id="44" name="直線コネクタ 43"/>
            <p:cNvCxnSpPr/>
            <p:nvPr/>
          </p:nvCxnSpPr>
          <p:spPr>
            <a:xfrm flipH="1">
              <a:off x="1948492" y="5198184"/>
              <a:ext cx="813756" cy="25818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コネクタ 46"/>
            <p:cNvCxnSpPr/>
            <p:nvPr/>
          </p:nvCxnSpPr>
          <p:spPr>
            <a:xfrm>
              <a:off x="4166088" y="5198184"/>
              <a:ext cx="992730" cy="25818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タイトル 1"/>
          <p:cNvSpPr txBox="1">
            <a:spLocks/>
          </p:cNvSpPr>
          <p:nvPr/>
        </p:nvSpPr>
        <p:spPr>
          <a:xfrm>
            <a:off x="838200" y="-63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en-US" altLang="ja-JP" dirty="0" err="1" smtClean="0"/>
              <a:t>Nvidia</a:t>
            </a:r>
            <a:r>
              <a:rPr kumimoji="1" lang="en-US" altLang="ja-JP" dirty="0" smtClean="0"/>
              <a:t> CUDA</a:t>
            </a:r>
            <a:endParaRPr kumimoji="1" lang="ja-JP" altLang="en-US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9EAFA-5179-9743-9A1F-E727A51B7B8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テキスト ボックス 61"/>
          <p:cNvSpPr txBox="1"/>
          <p:nvPr/>
        </p:nvSpPr>
        <p:spPr>
          <a:xfrm>
            <a:off x="6435525" y="3522320"/>
            <a:ext cx="5756476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ja-JP"/>
            </a:defPPr>
            <a:lvl1pPr algn="ctr">
              <a:defRPr sz="1050"/>
            </a:lvl1pPr>
          </a:lstStyle>
          <a:p>
            <a:r>
              <a:rPr lang="en-US" altLang="ja-JP" sz="2400" dirty="0" smtClean="0"/>
              <a:t>(b) Software </a:t>
            </a:r>
            <a:r>
              <a:rPr lang="en-US" altLang="ja-JP" sz="2400" dirty="0"/>
              <a:t>Systolic Array Execution Model </a:t>
            </a:r>
            <a:endParaRPr lang="en-US" altLang="ja-JP" sz="2400" dirty="0" smtClean="0"/>
          </a:p>
          <a:p>
            <a:r>
              <a:rPr lang="en-US" altLang="ja-JP" sz="2400" dirty="0" smtClean="0"/>
              <a:t>(</a:t>
            </a:r>
            <a:r>
              <a:rPr lang="en-US" altLang="ja-JP" sz="2400" b="1" dirty="0"/>
              <a:t>SSAM</a:t>
            </a:r>
            <a:r>
              <a:rPr lang="en-US" altLang="ja-JP" sz="2400" dirty="0"/>
              <a:t>)</a:t>
            </a:r>
            <a:endParaRPr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正方形/長方形 120"/>
              <p:cNvSpPr/>
              <p:nvPr/>
            </p:nvSpPr>
            <p:spPr>
              <a:xfrm>
                <a:off x="1264938" y="4433860"/>
                <a:ext cx="4324069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7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ja-JP" sz="27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altLang="ja-JP" sz="27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𝑐𝑡𝑟𝑙</m:t>
                    </m:r>
                    <m:d>
                      <m:dPr>
                        <m:ctrlPr>
                          <a:rPr lang="en-US" altLang="ja-JP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altLang="ja-JP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⊗</m:t>
                        </m:r>
                        <m:r>
                          <a:rPr lang="en-US" altLang="ja-JP" sz="2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ja-JP" sz="27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  <m:r>
                      <a:rPr lang="en-US" altLang="ja-JP" sz="27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ja-JP" altLang="en-US" sz="2700" dirty="0" smtClean="0"/>
                  <a:t>         </a:t>
                </a:r>
                <a:r>
                  <a:rPr lang="en-US" altLang="ja-JP" sz="2700" dirty="0" smtClean="0"/>
                  <a:t>(1)</a:t>
                </a:r>
                <a:endParaRPr lang="ja-JP" altLang="en-US" sz="2700" dirty="0"/>
              </a:p>
            </p:txBody>
          </p:sp>
        </mc:Choice>
        <mc:Fallback xmlns="">
          <p:sp>
            <p:nvSpPr>
              <p:cNvPr id="121" name="正方形/長方形 1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4938" y="4433860"/>
                <a:ext cx="4324069" cy="507831"/>
              </a:xfrm>
              <a:prstGeom prst="rect">
                <a:avLst/>
              </a:prstGeom>
              <a:blipFill>
                <a:blip r:embed="rId3"/>
                <a:stretch>
                  <a:fillRect t="-9524" r="-1693" b="-3095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テキスト ボックス 121"/>
              <p:cNvSpPr txBox="1"/>
              <p:nvPr/>
            </p:nvSpPr>
            <p:spPr>
              <a:xfrm>
                <a:off x="351274" y="4977681"/>
                <a:ext cx="6837055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000" dirty="0">
                    <a:solidFill>
                      <a:srgbClr val="FF0000"/>
                    </a:solidFill>
                  </a:rPr>
                  <a:t>s</a:t>
                </a:r>
                <a:r>
                  <a:rPr lang="en-US" altLang="ja-JP" sz="2000" dirty="0"/>
                  <a:t> : a partial result held by each PE (or register</a:t>
                </a:r>
                <a:r>
                  <a:rPr lang="en-US" altLang="ja-JP" sz="2000" dirty="0" smtClean="0"/>
                  <a:t>)</a:t>
                </a:r>
                <a:endParaRPr lang="en-US" altLang="ja-JP" sz="2000" dirty="0"/>
              </a:p>
              <a:p>
                <a:r>
                  <a:rPr lang="en-US" altLang="ja-JP" sz="2000" dirty="0">
                    <a:solidFill>
                      <a:srgbClr val="FF0000"/>
                    </a:solidFill>
                  </a:rPr>
                  <a:t>r</a:t>
                </a:r>
                <a:r>
                  <a:rPr lang="en-US" altLang="ja-JP" sz="2000" dirty="0"/>
                  <a:t> : an external coefficient (e.g. </a:t>
                </a:r>
                <a:r>
                  <a:rPr lang="en-US" altLang="ja-JP" sz="2000" dirty="0" smtClean="0"/>
                  <a:t>r </a:t>
                </a:r>
                <a:r>
                  <a:rPr lang="en-US" altLang="ja-JP" sz="2000" dirty="0"/>
                  <a:t>is filter </a:t>
                </a:r>
                <a:r>
                  <a:rPr lang="en-US" altLang="ja-JP" sz="2000" dirty="0" smtClean="0"/>
                  <a:t>weights in </a:t>
                </a:r>
                <a:r>
                  <a:rPr lang="en-US" altLang="ja-JP" sz="2000" dirty="0" err="1" smtClean="0"/>
                  <a:t>conv</a:t>
                </a:r>
                <a:r>
                  <a:rPr lang="en-US" altLang="ja-JP" sz="2000" dirty="0" smtClean="0"/>
                  <a:t>)  </a:t>
                </a:r>
                <a:endParaRPr lang="en-US" altLang="ja-JP" sz="2000" dirty="0"/>
              </a:p>
              <a:p>
                <a:r>
                  <a:rPr lang="en-US" altLang="ja-JP" sz="2000" dirty="0">
                    <a:solidFill>
                      <a:srgbClr val="FF0000"/>
                    </a:solidFill>
                  </a:rPr>
                  <a:t>x</a:t>
                </a:r>
                <a:r>
                  <a:rPr lang="en-US" altLang="ja-JP" sz="2000" dirty="0"/>
                  <a:t> : an </a:t>
                </a:r>
                <a:r>
                  <a:rPr lang="en-US" altLang="ja-JP" sz="2000" dirty="0" smtClean="0"/>
                  <a:t>input/output value</a:t>
                </a:r>
                <a:endParaRPr lang="en-US" altLang="ja-JP" sz="20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ja-JP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⊗</m:t>
                    </m:r>
                  </m:oMath>
                </a14:m>
                <a:r>
                  <a:rPr lang="ja-JP" altLang="en-US" sz="20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ja-JP" sz="2000" dirty="0">
                    <a:solidFill>
                      <a:srgbClr val="FF0000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</m:oMath>
                </a14:m>
                <a:r>
                  <a:rPr lang="en-US" altLang="ja-JP" sz="20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ja-JP" sz="2000" dirty="0"/>
                  <a:t>: basic arithmetic </a:t>
                </a:r>
                <a:r>
                  <a:rPr lang="en-US" altLang="ja-JP" sz="2000" dirty="0" smtClean="0"/>
                  <a:t>operations</a:t>
                </a:r>
                <a:endParaRPr lang="en-US" altLang="ja-JP" sz="2000" dirty="0"/>
              </a:p>
              <a:p>
                <a:r>
                  <a:rPr lang="en-US" altLang="ja-JP" sz="2000" dirty="0">
                    <a:solidFill>
                      <a:srgbClr val="FF0000"/>
                    </a:solidFill>
                  </a:rPr>
                  <a:t>ctrl</a:t>
                </a:r>
                <a:r>
                  <a:rPr lang="en-US" altLang="ja-JP" sz="2000" dirty="0" smtClean="0">
                    <a:solidFill>
                      <a:srgbClr val="FF0000"/>
                    </a:solidFill>
                  </a:rPr>
                  <a:t>() </a:t>
                </a:r>
                <a:r>
                  <a:rPr lang="en-US" altLang="ja-JP" sz="2000" dirty="0"/>
                  <a:t>: a </a:t>
                </a:r>
                <a:r>
                  <a:rPr lang="en-US" altLang="ja-JP" sz="2000" dirty="0" smtClean="0"/>
                  <a:t>binary control function</a:t>
                </a:r>
                <a:endParaRPr lang="ja-JP" altLang="en-US" sz="2000" dirty="0"/>
              </a:p>
            </p:txBody>
          </p:sp>
        </mc:Choice>
        <mc:Fallback xmlns="">
          <p:sp>
            <p:nvSpPr>
              <p:cNvPr id="122" name="テキスト ボックス 1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274" y="4977681"/>
                <a:ext cx="6837055" cy="1631216"/>
              </a:xfrm>
              <a:prstGeom prst="rect">
                <a:avLst/>
              </a:prstGeom>
              <a:blipFill>
                <a:blip r:embed="rId4"/>
                <a:stretch>
                  <a:fillRect l="-981" t="-2247" b="-599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グループ化 4"/>
          <p:cNvGrpSpPr/>
          <p:nvPr/>
        </p:nvGrpSpPr>
        <p:grpSpPr>
          <a:xfrm>
            <a:off x="7273969" y="933805"/>
            <a:ext cx="4387413" cy="2588515"/>
            <a:chOff x="5943600" y="1279679"/>
            <a:chExt cx="4387413" cy="2588515"/>
          </a:xfrm>
        </p:grpSpPr>
        <p:sp>
          <p:nvSpPr>
            <p:cNvPr id="117" name="テキスト ボックス 116"/>
            <p:cNvSpPr txBox="1"/>
            <p:nvPr/>
          </p:nvSpPr>
          <p:spPr>
            <a:xfrm>
              <a:off x="6025280" y="1279679"/>
              <a:ext cx="24207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600" dirty="0"/>
                <a:t>CUDA threads in a </a:t>
              </a:r>
              <a:r>
                <a:rPr lang="en-US" altLang="ja-JP" sz="1600" b="1" dirty="0">
                  <a:solidFill>
                    <a:srgbClr val="C00000"/>
                  </a:solidFill>
                </a:rPr>
                <a:t>warp</a:t>
              </a:r>
              <a:endParaRPr lang="ja-JP" altLang="en-US" sz="1600" b="1" dirty="0">
                <a:solidFill>
                  <a:srgbClr val="C00000"/>
                </a:solidFill>
              </a:endParaRPr>
            </a:p>
          </p:txBody>
        </p:sp>
        <p:grpSp>
          <p:nvGrpSpPr>
            <p:cNvPr id="3" name="グループ化 2"/>
            <p:cNvGrpSpPr/>
            <p:nvPr/>
          </p:nvGrpSpPr>
          <p:grpSpPr>
            <a:xfrm>
              <a:off x="5943600" y="1589130"/>
              <a:ext cx="4387413" cy="2279064"/>
              <a:chOff x="6688620" y="2016319"/>
              <a:chExt cx="3642393" cy="1953432"/>
            </a:xfrm>
          </p:grpSpPr>
          <p:cxnSp>
            <p:nvCxnSpPr>
              <p:cNvPr id="64" name="直線矢印コネクタ 63"/>
              <p:cNvCxnSpPr/>
              <p:nvPr/>
            </p:nvCxnSpPr>
            <p:spPr>
              <a:xfrm flipV="1">
                <a:off x="9556496" y="2318810"/>
                <a:ext cx="251675" cy="1091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prstDash val="sysDash"/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テキスト ボックス 64"/>
              <p:cNvSpPr txBox="1"/>
              <p:nvPr/>
            </p:nvSpPr>
            <p:spPr>
              <a:xfrm>
                <a:off x="8972587" y="2349438"/>
                <a:ext cx="1347527" cy="5012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1600" dirty="0" smtClean="0">
                    <a:solidFill>
                      <a:srgbClr val="C00000"/>
                    </a:solidFill>
                  </a:rPr>
                  <a:t>Partial Sums </a:t>
                </a:r>
                <a:r>
                  <a:rPr lang="en-US" altLang="ja-JP" sz="1600" dirty="0" smtClean="0"/>
                  <a:t>intra-warp</a:t>
                </a:r>
                <a:endParaRPr lang="ja-JP" altLang="en-US" sz="1600" dirty="0"/>
              </a:p>
            </p:txBody>
          </p:sp>
          <p:sp>
            <p:nvSpPr>
              <p:cNvPr id="66" name="テキスト ボックス 65"/>
              <p:cNvSpPr txBox="1"/>
              <p:nvPr/>
            </p:nvSpPr>
            <p:spPr>
              <a:xfrm>
                <a:off x="8998445" y="3054086"/>
                <a:ext cx="1332568" cy="5012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1600" dirty="0" smtClean="0">
                    <a:solidFill>
                      <a:srgbClr val="C00000"/>
                    </a:solidFill>
                  </a:rPr>
                  <a:t>Partial Sums </a:t>
                </a:r>
                <a:r>
                  <a:rPr lang="en-US" altLang="ja-JP" sz="1600" dirty="0"/>
                  <a:t>in </a:t>
                </a:r>
              </a:p>
              <a:p>
                <a:pPr algn="ctr"/>
                <a:r>
                  <a:rPr lang="en-US" altLang="ja-JP" sz="1600" dirty="0"/>
                  <a:t>a thread</a:t>
                </a:r>
                <a:endParaRPr lang="ja-JP" altLang="en-US" sz="1600" dirty="0"/>
              </a:p>
            </p:txBody>
          </p:sp>
          <p:cxnSp>
            <p:nvCxnSpPr>
              <p:cNvPr id="67" name="直線矢印コネクタ 66"/>
              <p:cNvCxnSpPr/>
              <p:nvPr/>
            </p:nvCxnSpPr>
            <p:spPr>
              <a:xfrm>
                <a:off x="9682333" y="2839508"/>
                <a:ext cx="0" cy="257653"/>
              </a:xfrm>
              <a:prstGeom prst="straightConnector1">
                <a:avLst/>
              </a:prstGeom>
              <a:ln w="38100">
                <a:solidFill>
                  <a:schemeClr val="accent6">
                    <a:lumMod val="50000"/>
                  </a:schemeClr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円/楕円 12"/>
              <p:cNvSpPr/>
              <p:nvPr/>
            </p:nvSpPr>
            <p:spPr>
              <a:xfrm>
                <a:off x="6749906" y="2668575"/>
                <a:ext cx="274821" cy="284965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600" dirty="0"/>
              </a:p>
            </p:txBody>
          </p:sp>
          <p:sp>
            <p:nvSpPr>
              <p:cNvPr id="69" name="フリーフォーム 68"/>
              <p:cNvSpPr/>
              <p:nvPr/>
            </p:nvSpPr>
            <p:spPr>
              <a:xfrm>
                <a:off x="6857008" y="2025134"/>
                <a:ext cx="60621" cy="392663"/>
              </a:xfrm>
              <a:custGeom>
                <a:avLst/>
                <a:gdLst>
                  <a:gd name="connsiteX0" fmla="*/ 14419 w 1052644"/>
                  <a:gd name="connsiteY0" fmla="*/ 0 h 1981200"/>
                  <a:gd name="connsiteX1" fmla="*/ 1052644 w 1052644"/>
                  <a:gd name="connsiteY1" fmla="*/ 381000 h 1981200"/>
                  <a:gd name="connsiteX2" fmla="*/ 14419 w 1052644"/>
                  <a:gd name="connsiteY2" fmla="*/ 762000 h 1981200"/>
                  <a:gd name="connsiteX3" fmla="*/ 1014544 w 1052644"/>
                  <a:gd name="connsiteY3" fmla="*/ 1143000 h 1981200"/>
                  <a:gd name="connsiteX4" fmla="*/ 4894 w 1052644"/>
                  <a:gd name="connsiteY4" fmla="*/ 1552575 h 1981200"/>
                  <a:gd name="connsiteX5" fmla="*/ 604969 w 1052644"/>
                  <a:gd name="connsiteY5" fmla="*/ 1971675 h 1981200"/>
                  <a:gd name="connsiteX6" fmla="*/ 604969 w 1052644"/>
                  <a:gd name="connsiteY6" fmla="*/ 1971675 h 1981200"/>
                  <a:gd name="connsiteX7" fmla="*/ 604969 w 1052644"/>
                  <a:gd name="connsiteY7" fmla="*/ 1981200 h 198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52644" h="1981200">
                    <a:moveTo>
                      <a:pt x="14419" y="0"/>
                    </a:moveTo>
                    <a:cubicBezTo>
                      <a:pt x="533531" y="127000"/>
                      <a:pt x="1052644" y="254000"/>
                      <a:pt x="1052644" y="381000"/>
                    </a:cubicBezTo>
                    <a:cubicBezTo>
                      <a:pt x="1052644" y="508000"/>
                      <a:pt x="20769" y="635000"/>
                      <a:pt x="14419" y="762000"/>
                    </a:cubicBezTo>
                    <a:cubicBezTo>
                      <a:pt x="8069" y="889000"/>
                      <a:pt x="1016131" y="1011238"/>
                      <a:pt x="1014544" y="1143000"/>
                    </a:cubicBezTo>
                    <a:cubicBezTo>
                      <a:pt x="1012957" y="1274762"/>
                      <a:pt x="73156" y="1414463"/>
                      <a:pt x="4894" y="1552575"/>
                    </a:cubicBezTo>
                    <a:cubicBezTo>
                      <a:pt x="-63368" y="1690687"/>
                      <a:pt x="604969" y="1971675"/>
                      <a:pt x="604969" y="1971675"/>
                    </a:cubicBezTo>
                    <a:lnTo>
                      <a:pt x="604969" y="1971675"/>
                    </a:lnTo>
                    <a:lnTo>
                      <a:pt x="604969" y="1981200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600"/>
              </a:p>
            </p:txBody>
          </p:sp>
          <p:sp>
            <p:nvSpPr>
              <p:cNvPr id="70" name="円/楕円 29"/>
              <p:cNvSpPr/>
              <p:nvPr/>
            </p:nvSpPr>
            <p:spPr>
              <a:xfrm>
                <a:off x="7283382" y="2668575"/>
                <a:ext cx="274821" cy="284965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600"/>
              </a:p>
            </p:txBody>
          </p:sp>
          <p:sp>
            <p:nvSpPr>
              <p:cNvPr id="71" name="フリーフォーム 70"/>
              <p:cNvSpPr/>
              <p:nvPr/>
            </p:nvSpPr>
            <p:spPr>
              <a:xfrm>
                <a:off x="7390482" y="2029523"/>
                <a:ext cx="60621" cy="392663"/>
              </a:xfrm>
              <a:custGeom>
                <a:avLst/>
                <a:gdLst>
                  <a:gd name="connsiteX0" fmla="*/ 14419 w 1052644"/>
                  <a:gd name="connsiteY0" fmla="*/ 0 h 1981200"/>
                  <a:gd name="connsiteX1" fmla="*/ 1052644 w 1052644"/>
                  <a:gd name="connsiteY1" fmla="*/ 381000 h 1981200"/>
                  <a:gd name="connsiteX2" fmla="*/ 14419 w 1052644"/>
                  <a:gd name="connsiteY2" fmla="*/ 762000 h 1981200"/>
                  <a:gd name="connsiteX3" fmla="*/ 1014544 w 1052644"/>
                  <a:gd name="connsiteY3" fmla="*/ 1143000 h 1981200"/>
                  <a:gd name="connsiteX4" fmla="*/ 4894 w 1052644"/>
                  <a:gd name="connsiteY4" fmla="*/ 1552575 h 1981200"/>
                  <a:gd name="connsiteX5" fmla="*/ 604969 w 1052644"/>
                  <a:gd name="connsiteY5" fmla="*/ 1971675 h 1981200"/>
                  <a:gd name="connsiteX6" fmla="*/ 604969 w 1052644"/>
                  <a:gd name="connsiteY6" fmla="*/ 1971675 h 1981200"/>
                  <a:gd name="connsiteX7" fmla="*/ 604969 w 1052644"/>
                  <a:gd name="connsiteY7" fmla="*/ 1981200 h 198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52644" h="1981200">
                    <a:moveTo>
                      <a:pt x="14419" y="0"/>
                    </a:moveTo>
                    <a:cubicBezTo>
                      <a:pt x="533531" y="127000"/>
                      <a:pt x="1052644" y="254000"/>
                      <a:pt x="1052644" y="381000"/>
                    </a:cubicBezTo>
                    <a:cubicBezTo>
                      <a:pt x="1052644" y="508000"/>
                      <a:pt x="20769" y="635000"/>
                      <a:pt x="14419" y="762000"/>
                    </a:cubicBezTo>
                    <a:cubicBezTo>
                      <a:pt x="8069" y="889000"/>
                      <a:pt x="1016131" y="1011238"/>
                      <a:pt x="1014544" y="1143000"/>
                    </a:cubicBezTo>
                    <a:cubicBezTo>
                      <a:pt x="1012957" y="1274762"/>
                      <a:pt x="73156" y="1414463"/>
                      <a:pt x="4894" y="1552575"/>
                    </a:cubicBezTo>
                    <a:cubicBezTo>
                      <a:pt x="-63368" y="1690687"/>
                      <a:pt x="604969" y="1971675"/>
                      <a:pt x="604969" y="1971675"/>
                    </a:cubicBezTo>
                    <a:lnTo>
                      <a:pt x="604969" y="1971675"/>
                    </a:lnTo>
                    <a:lnTo>
                      <a:pt x="604969" y="1981200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600"/>
              </a:p>
            </p:txBody>
          </p:sp>
          <p:cxnSp>
            <p:nvCxnSpPr>
              <p:cNvPr id="72" name="直線矢印コネクタ 71"/>
              <p:cNvCxnSpPr/>
              <p:nvPr/>
            </p:nvCxnSpPr>
            <p:spPr>
              <a:xfrm>
                <a:off x="6879737" y="2444640"/>
                <a:ext cx="0" cy="223931"/>
              </a:xfrm>
              <a:prstGeom prst="straightConnector1">
                <a:avLst/>
              </a:prstGeom>
              <a:ln w="38100">
                <a:solidFill>
                  <a:schemeClr val="accent6">
                    <a:lumMod val="50000"/>
                  </a:schemeClr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線矢印コネクタ 72"/>
              <p:cNvCxnSpPr/>
              <p:nvPr/>
            </p:nvCxnSpPr>
            <p:spPr>
              <a:xfrm>
                <a:off x="7420792" y="2444640"/>
                <a:ext cx="0" cy="223931"/>
              </a:xfrm>
              <a:prstGeom prst="straightConnector1">
                <a:avLst/>
              </a:prstGeom>
              <a:ln w="38100">
                <a:solidFill>
                  <a:schemeClr val="accent6">
                    <a:lumMod val="50000"/>
                  </a:schemeClr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円/楕円 12"/>
              <p:cNvSpPr/>
              <p:nvPr/>
            </p:nvSpPr>
            <p:spPr>
              <a:xfrm>
                <a:off x="7805071" y="2659760"/>
                <a:ext cx="274821" cy="284965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600"/>
              </a:p>
            </p:txBody>
          </p:sp>
          <p:sp>
            <p:nvSpPr>
              <p:cNvPr id="75" name="フリーフォーム 74"/>
              <p:cNvSpPr/>
              <p:nvPr/>
            </p:nvSpPr>
            <p:spPr>
              <a:xfrm>
                <a:off x="7912171" y="2016319"/>
                <a:ext cx="60621" cy="392663"/>
              </a:xfrm>
              <a:custGeom>
                <a:avLst/>
                <a:gdLst>
                  <a:gd name="connsiteX0" fmla="*/ 14419 w 1052644"/>
                  <a:gd name="connsiteY0" fmla="*/ 0 h 1981200"/>
                  <a:gd name="connsiteX1" fmla="*/ 1052644 w 1052644"/>
                  <a:gd name="connsiteY1" fmla="*/ 381000 h 1981200"/>
                  <a:gd name="connsiteX2" fmla="*/ 14419 w 1052644"/>
                  <a:gd name="connsiteY2" fmla="*/ 762000 h 1981200"/>
                  <a:gd name="connsiteX3" fmla="*/ 1014544 w 1052644"/>
                  <a:gd name="connsiteY3" fmla="*/ 1143000 h 1981200"/>
                  <a:gd name="connsiteX4" fmla="*/ 4894 w 1052644"/>
                  <a:gd name="connsiteY4" fmla="*/ 1552575 h 1981200"/>
                  <a:gd name="connsiteX5" fmla="*/ 604969 w 1052644"/>
                  <a:gd name="connsiteY5" fmla="*/ 1971675 h 1981200"/>
                  <a:gd name="connsiteX6" fmla="*/ 604969 w 1052644"/>
                  <a:gd name="connsiteY6" fmla="*/ 1971675 h 1981200"/>
                  <a:gd name="connsiteX7" fmla="*/ 604969 w 1052644"/>
                  <a:gd name="connsiteY7" fmla="*/ 1981200 h 198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52644" h="1981200">
                    <a:moveTo>
                      <a:pt x="14419" y="0"/>
                    </a:moveTo>
                    <a:cubicBezTo>
                      <a:pt x="533531" y="127000"/>
                      <a:pt x="1052644" y="254000"/>
                      <a:pt x="1052644" y="381000"/>
                    </a:cubicBezTo>
                    <a:cubicBezTo>
                      <a:pt x="1052644" y="508000"/>
                      <a:pt x="20769" y="635000"/>
                      <a:pt x="14419" y="762000"/>
                    </a:cubicBezTo>
                    <a:cubicBezTo>
                      <a:pt x="8069" y="889000"/>
                      <a:pt x="1016131" y="1011238"/>
                      <a:pt x="1014544" y="1143000"/>
                    </a:cubicBezTo>
                    <a:cubicBezTo>
                      <a:pt x="1012957" y="1274762"/>
                      <a:pt x="73156" y="1414463"/>
                      <a:pt x="4894" y="1552575"/>
                    </a:cubicBezTo>
                    <a:cubicBezTo>
                      <a:pt x="-63368" y="1690687"/>
                      <a:pt x="604969" y="1971675"/>
                      <a:pt x="604969" y="1971675"/>
                    </a:cubicBezTo>
                    <a:lnTo>
                      <a:pt x="604969" y="1971675"/>
                    </a:lnTo>
                    <a:lnTo>
                      <a:pt x="604969" y="1981200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600"/>
              </a:p>
            </p:txBody>
          </p:sp>
          <p:sp>
            <p:nvSpPr>
              <p:cNvPr id="76" name="円/楕円 29"/>
              <p:cNvSpPr/>
              <p:nvPr/>
            </p:nvSpPr>
            <p:spPr>
              <a:xfrm>
                <a:off x="8338547" y="2659760"/>
                <a:ext cx="274821" cy="284965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600"/>
              </a:p>
            </p:txBody>
          </p:sp>
          <p:sp>
            <p:nvSpPr>
              <p:cNvPr id="77" name="フリーフォーム 76"/>
              <p:cNvSpPr/>
              <p:nvPr/>
            </p:nvSpPr>
            <p:spPr>
              <a:xfrm>
                <a:off x="8445647" y="2020714"/>
                <a:ext cx="60621" cy="392663"/>
              </a:xfrm>
              <a:custGeom>
                <a:avLst/>
                <a:gdLst>
                  <a:gd name="connsiteX0" fmla="*/ 14419 w 1052644"/>
                  <a:gd name="connsiteY0" fmla="*/ 0 h 1981200"/>
                  <a:gd name="connsiteX1" fmla="*/ 1052644 w 1052644"/>
                  <a:gd name="connsiteY1" fmla="*/ 381000 h 1981200"/>
                  <a:gd name="connsiteX2" fmla="*/ 14419 w 1052644"/>
                  <a:gd name="connsiteY2" fmla="*/ 762000 h 1981200"/>
                  <a:gd name="connsiteX3" fmla="*/ 1014544 w 1052644"/>
                  <a:gd name="connsiteY3" fmla="*/ 1143000 h 1981200"/>
                  <a:gd name="connsiteX4" fmla="*/ 4894 w 1052644"/>
                  <a:gd name="connsiteY4" fmla="*/ 1552575 h 1981200"/>
                  <a:gd name="connsiteX5" fmla="*/ 604969 w 1052644"/>
                  <a:gd name="connsiteY5" fmla="*/ 1971675 h 1981200"/>
                  <a:gd name="connsiteX6" fmla="*/ 604969 w 1052644"/>
                  <a:gd name="connsiteY6" fmla="*/ 1971675 h 1981200"/>
                  <a:gd name="connsiteX7" fmla="*/ 604969 w 1052644"/>
                  <a:gd name="connsiteY7" fmla="*/ 1981200 h 198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52644" h="1981200">
                    <a:moveTo>
                      <a:pt x="14419" y="0"/>
                    </a:moveTo>
                    <a:cubicBezTo>
                      <a:pt x="533531" y="127000"/>
                      <a:pt x="1052644" y="254000"/>
                      <a:pt x="1052644" y="381000"/>
                    </a:cubicBezTo>
                    <a:cubicBezTo>
                      <a:pt x="1052644" y="508000"/>
                      <a:pt x="20769" y="635000"/>
                      <a:pt x="14419" y="762000"/>
                    </a:cubicBezTo>
                    <a:cubicBezTo>
                      <a:pt x="8069" y="889000"/>
                      <a:pt x="1016131" y="1011238"/>
                      <a:pt x="1014544" y="1143000"/>
                    </a:cubicBezTo>
                    <a:cubicBezTo>
                      <a:pt x="1012957" y="1274762"/>
                      <a:pt x="73156" y="1414463"/>
                      <a:pt x="4894" y="1552575"/>
                    </a:cubicBezTo>
                    <a:cubicBezTo>
                      <a:pt x="-63368" y="1690687"/>
                      <a:pt x="604969" y="1971675"/>
                      <a:pt x="604969" y="1971675"/>
                    </a:cubicBezTo>
                    <a:lnTo>
                      <a:pt x="604969" y="1971675"/>
                    </a:lnTo>
                    <a:lnTo>
                      <a:pt x="604969" y="1981200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600"/>
              </a:p>
            </p:txBody>
          </p:sp>
          <p:cxnSp>
            <p:nvCxnSpPr>
              <p:cNvPr id="78" name="直線矢印コネクタ 77"/>
              <p:cNvCxnSpPr/>
              <p:nvPr/>
            </p:nvCxnSpPr>
            <p:spPr>
              <a:xfrm>
                <a:off x="7934901" y="2435832"/>
                <a:ext cx="0" cy="223931"/>
              </a:xfrm>
              <a:prstGeom prst="straightConnector1">
                <a:avLst/>
              </a:prstGeom>
              <a:ln w="38100">
                <a:solidFill>
                  <a:schemeClr val="accent6">
                    <a:lumMod val="50000"/>
                  </a:schemeClr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直線矢印コネクタ 78"/>
              <p:cNvCxnSpPr/>
              <p:nvPr/>
            </p:nvCxnSpPr>
            <p:spPr>
              <a:xfrm>
                <a:off x="8475957" y="2435832"/>
                <a:ext cx="0" cy="223931"/>
              </a:xfrm>
              <a:prstGeom prst="straightConnector1">
                <a:avLst/>
              </a:prstGeom>
              <a:ln w="38100">
                <a:solidFill>
                  <a:schemeClr val="accent6">
                    <a:lumMod val="50000"/>
                  </a:schemeClr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テキスト ボックス 79"/>
              <p:cNvSpPr txBox="1"/>
              <p:nvPr/>
            </p:nvSpPr>
            <p:spPr>
              <a:xfrm>
                <a:off x="6688620" y="2671989"/>
                <a:ext cx="514129" cy="2638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1400" b="1" dirty="0"/>
                  <a:t>reg</a:t>
                </a:r>
                <a:endParaRPr lang="ja-JP" altLang="en-US" sz="1200" b="1" dirty="0"/>
              </a:p>
            </p:txBody>
          </p:sp>
          <p:sp>
            <p:nvSpPr>
              <p:cNvPr id="84" name="円/楕円 12"/>
              <p:cNvSpPr/>
              <p:nvPr/>
            </p:nvSpPr>
            <p:spPr>
              <a:xfrm>
                <a:off x="6749906" y="3174726"/>
                <a:ext cx="274821" cy="284965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600" dirty="0"/>
              </a:p>
            </p:txBody>
          </p:sp>
          <p:sp>
            <p:nvSpPr>
              <p:cNvPr id="85" name="円/楕円 29"/>
              <p:cNvSpPr/>
              <p:nvPr/>
            </p:nvSpPr>
            <p:spPr>
              <a:xfrm>
                <a:off x="7283382" y="3174726"/>
                <a:ext cx="274821" cy="284965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600"/>
              </a:p>
            </p:txBody>
          </p:sp>
          <p:cxnSp>
            <p:nvCxnSpPr>
              <p:cNvPr id="86" name="直線矢印コネクタ 85"/>
              <p:cNvCxnSpPr/>
              <p:nvPr/>
            </p:nvCxnSpPr>
            <p:spPr>
              <a:xfrm>
                <a:off x="6879737" y="2950795"/>
                <a:ext cx="0" cy="223931"/>
              </a:xfrm>
              <a:prstGeom prst="straightConnector1">
                <a:avLst/>
              </a:prstGeom>
              <a:ln w="38100">
                <a:solidFill>
                  <a:schemeClr val="accent6">
                    <a:lumMod val="50000"/>
                  </a:schemeClr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直線矢印コネクタ 86"/>
              <p:cNvCxnSpPr/>
              <p:nvPr/>
            </p:nvCxnSpPr>
            <p:spPr>
              <a:xfrm>
                <a:off x="7420792" y="2950795"/>
                <a:ext cx="0" cy="223931"/>
              </a:xfrm>
              <a:prstGeom prst="straightConnector1">
                <a:avLst/>
              </a:prstGeom>
              <a:ln w="38100">
                <a:solidFill>
                  <a:schemeClr val="accent6">
                    <a:lumMod val="50000"/>
                  </a:schemeClr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円/楕円 12"/>
              <p:cNvSpPr/>
              <p:nvPr/>
            </p:nvSpPr>
            <p:spPr>
              <a:xfrm>
                <a:off x="7805071" y="3165914"/>
                <a:ext cx="274821" cy="284965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600"/>
              </a:p>
            </p:txBody>
          </p:sp>
          <p:sp>
            <p:nvSpPr>
              <p:cNvPr id="89" name="円/楕円 29"/>
              <p:cNvSpPr/>
              <p:nvPr/>
            </p:nvSpPr>
            <p:spPr>
              <a:xfrm>
                <a:off x="8338547" y="3165914"/>
                <a:ext cx="274821" cy="30248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600"/>
              </a:p>
            </p:txBody>
          </p:sp>
          <p:cxnSp>
            <p:nvCxnSpPr>
              <p:cNvPr id="90" name="直線矢印コネクタ 89"/>
              <p:cNvCxnSpPr/>
              <p:nvPr/>
            </p:nvCxnSpPr>
            <p:spPr>
              <a:xfrm>
                <a:off x="7934901" y="2941983"/>
                <a:ext cx="0" cy="223931"/>
              </a:xfrm>
              <a:prstGeom prst="straightConnector1">
                <a:avLst/>
              </a:prstGeom>
              <a:ln w="38100">
                <a:solidFill>
                  <a:schemeClr val="accent6">
                    <a:lumMod val="50000"/>
                  </a:schemeClr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直線矢印コネクタ 90"/>
              <p:cNvCxnSpPr/>
              <p:nvPr/>
            </p:nvCxnSpPr>
            <p:spPr>
              <a:xfrm>
                <a:off x="8475957" y="2941983"/>
                <a:ext cx="0" cy="223931"/>
              </a:xfrm>
              <a:prstGeom prst="straightConnector1">
                <a:avLst/>
              </a:prstGeom>
              <a:ln w="38100">
                <a:solidFill>
                  <a:schemeClr val="accent6">
                    <a:lumMod val="50000"/>
                  </a:schemeClr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円/楕円 12"/>
              <p:cNvSpPr/>
              <p:nvPr/>
            </p:nvSpPr>
            <p:spPr>
              <a:xfrm>
                <a:off x="6756430" y="3684786"/>
                <a:ext cx="274821" cy="284965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600" dirty="0"/>
              </a:p>
            </p:txBody>
          </p:sp>
          <p:sp>
            <p:nvSpPr>
              <p:cNvPr id="97" name="円/楕円 29"/>
              <p:cNvSpPr/>
              <p:nvPr/>
            </p:nvSpPr>
            <p:spPr>
              <a:xfrm>
                <a:off x="7289906" y="3684786"/>
                <a:ext cx="274821" cy="284965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600"/>
              </a:p>
            </p:txBody>
          </p:sp>
          <p:cxnSp>
            <p:nvCxnSpPr>
              <p:cNvPr id="98" name="直線矢印コネクタ 97"/>
              <p:cNvCxnSpPr/>
              <p:nvPr/>
            </p:nvCxnSpPr>
            <p:spPr>
              <a:xfrm>
                <a:off x="6886261" y="3460855"/>
                <a:ext cx="0" cy="223931"/>
              </a:xfrm>
              <a:prstGeom prst="straightConnector1">
                <a:avLst/>
              </a:prstGeom>
              <a:ln w="38100">
                <a:solidFill>
                  <a:schemeClr val="accent6">
                    <a:lumMod val="50000"/>
                  </a:schemeClr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直線矢印コネクタ 98"/>
              <p:cNvCxnSpPr/>
              <p:nvPr/>
            </p:nvCxnSpPr>
            <p:spPr>
              <a:xfrm>
                <a:off x="7427315" y="3460855"/>
                <a:ext cx="0" cy="223931"/>
              </a:xfrm>
              <a:prstGeom prst="straightConnector1">
                <a:avLst/>
              </a:prstGeom>
              <a:ln w="38100">
                <a:solidFill>
                  <a:schemeClr val="accent6">
                    <a:lumMod val="50000"/>
                  </a:schemeClr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" name="円/楕円 12"/>
              <p:cNvSpPr/>
              <p:nvPr/>
            </p:nvSpPr>
            <p:spPr>
              <a:xfrm>
                <a:off x="7811592" y="3675975"/>
                <a:ext cx="274821" cy="284965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600"/>
              </a:p>
            </p:txBody>
          </p:sp>
          <p:sp>
            <p:nvSpPr>
              <p:cNvPr id="101" name="円/楕円 29"/>
              <p:cNvSpPr/>
              <p:nvPr/>
            </p:nvSpPr>
            <p:spPr>
              <a:xfrm>
                <a:off x="8345071" y="3675975"/>
                <a:ext cx="274821" cy="284965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600"/>
              </a:p>
            </p:txBody>
          </p:sp>
          <p:cxnSp>
            <p:nvCxnSpPr>
              <p:cNvPr id="102" name="直線矢印コネクタ 101"/>
              <p:cNvCxnSpPr/>
              <p:nvPr/>
            </p:nvCxnSpPr>
            <p:spPr>
              <a:xfrm>
                <a:off x="7941427" y="3452043"/>
                <a:ext cx="0" cy="223931"/>
              </a:xfrm>
              <a:prstGeom prst="straightConnector1">
                <a:avLst/>
              </a:prstGeom>
              <a:ln w="38100">
                <a:solidFill>
                  <a:schemeClr val="accent6">
                    <a:lumMod val="50000"/>
                  </a:schemeClr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直線矢印コネクタ 102"/>
              <p:cNvCxnSpPr/>
              <p:nvPr/>
            </p:nvCxnSpPr>
            <p:spPr>
              <a:xfrm>
                <a:off x="8484318" y="3453765"/>
                <a:ext cx="5575" cy="219531"/>
              </a:xfrm>
              <a:prstGeom prst="straightConnector1">
                <a:avLst/>
              </a:prstGeom>
              <a:ln w="38100">
                <a:solidFill>
                  <a:schemeClr val="accent6">
                    <a:lumMod val="50000"/>
                  </a:schemeClr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直線矢印コネクタ 107"/>
              <p:cNvCxnSpPr/>
              <p:nvPr/>
            </p:nvCxnSpPr>
            <p:spPr>
              <a:xfrm flipV="1">
                <a:off x="7026261" y="2814398"/>
                <a:ext cx="258371" cy="1013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prstDash val="sysDash"/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直線矢印コネクタ 108"/>
              <p:cNvCxnSpPr/>
              <p:nvPr/>
            </p:nvCxnSpPr>
            <p:spPr>
              <a:xfrm flipV="1">
                <a:off x="7556388" y="2806956"/>
                <a:ext cx="258371" cy="1013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prstDash val="sysDash"/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直線矢印コネクタ 109"/>
              <p:cNvCxnSpPr/>
              <p:nvPr/>
            </p:nvCxnSpPr>
            <p:spPr>
              <a:xfrm flipV="1">
                <a:off x="8080176" y="2801844"/>
                <a:ext cx="258371" cy="1013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prstDash val="sysDash"/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直線矢印コネクタ 110"/>
              <p:cNvCxnSpPr/>
              <p:nvPr/>
            </p:nvCxnSpPr>
            <p:spPr>
              <a:xfrm flipV="1">
                <a:off x="7021293" y="3316750"/>
                <a:ext cx="258371" cy="1013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prstDash val="sysDash"/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直線矢印コネクタ 111"/>
              <p:cNvCxnSpPr/>
              <p:nvPr/>
            </p:nvCxnSpPr>
            <p:spPr>
              <a:xfrm flipV="1">
                <a:off x="7551423" y="3309307"/>
                <a:ext cx="258371" cy="1013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prstDash val="sysDash"/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直線矢印コネクタ 112"/>
              <p:cNvCxnSpPr/>
              <p:nvPr/>
            </p:nvCxnSpPr>
            <p:spPr>
              <a:xfrm flipV="1">
                <a:off x="8075212" y="3304195"/>
                <a:ext cx="258371" cy="1013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prstDash val="sysDash"/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直線矢印コネクタ 113"/>
              <p:cNvCxnSpPr/>
              <p:nvPr/>
            </p:nvCxnSpPr>
            <p:spPr>
              <a:xfrm flipV="1">
                <a:off x="7032500" y="3832711"/>
                <a:ext cx="258371" cy="1013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prstDash val="sysDash"/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直線矢印コネクタ 114"/>
              <p:cNvCxnSpPr/>
              <p:nvPr/>
            </p:nvCxnSpPr>
            <p:spPr>
              <a:xfrm flipV="1">
                <a:off x="7562628" y="3825270"/>
                <a:ext cx="258371" cy="1013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prstDash val="sysDash"/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直線矢印コネクタ 115"/>
              <p:cNvCxnSpPr/>
              <p:nvPr/>
            </p:nvCxnSpPr>
            <p:spPr>
              <a:xfrm flipV="1">
                <a:off x="8086415" y="3820159"/>
                <a:ext cx="258371" cy="1013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prstDash val="sysDash"/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直線矢印コネクタ 117"/>
              <p:cNvCxnSpPr/>
              <p:nvPr/>
            </p:nvCxnSpPr>
            <p:spPr>
              <a:xfrm flipV="1">
                <a:off x="8619891" y="2801844"/>
                <a:ext cx="258371" cy="1013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prstDash val="sysDash"/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直線矢印コネクタ 118"/>
              <p:cNvCxnSpPr/>
              <p:nvPr/>
            </p:nvCxnSpPr>
            <p:spPr>
              <a:xfrm flipV="1">
                <a:off x="8614924" y="3304195"/>
                <a:ext cx="258371" cy="1013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prstDash val="sysDash"/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直線矢印コネクタ 119"/>
              <p:cNvCxnSpPr/>
              <p:nvPr/>
            </p:nvCxnSpPr>
            <p:spPr>
              <a:xfrm flipV="1">
                <a:off x="8626131" y="3820159"/>
                <a:ext cx="258371" cy="1013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prstDash val="sysDash"/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3" name="テキスト ボックス 79">
                <a:extLst>
                  <a:ext uri="{FF2B5EF4-FFF2-40B4-BE49-F238E27FC236}">
                    <a16:creationId xmlns:a16="http://schemas.microsoft.com/office/drawing/2014/main" id="{518D6727-2149-884A-9406-3C934061F10C}"/>
                  </a:ext>
                </a:extLst>
              </p:cNvPr>
              <p:cNvSpPr txBox="1"/>
              <p:nvPr/>
            </p:nvSpPr>
            <p:spPr>
              <a:xfrm>
                <a:off x="6688620" y="3175327"/>
                <a:ext cx="429073" cy="2638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1400" b="1" dirty="0"/>
                  <a:t>reg</a:t>
                </a:r>
                <a:endParaRPr lang="ja-JP" altLang="en-US" sz="1200" b="1" dirty="0"/>
              </a:p>
            </p:txBody>
          </p:sp>
          <p:sp>
            <p:nvSpPr>
              <p:cNvPr id="125" name="テキスト ボックス 79">
                <a:extLst>
                  <a:ext uri="{FF2B5EF4-FFF2-40B4-BE49-F238E27FC236}">
                    <a16:creationId xmlns:a16="http://schemas.microsoft.com/office/drawing/2014/main" id="{54C0ACE5-54BF-DA42-AE5D-EB8680C5DE0E}"/>
                  </a:ext>
                </a:extLst>
              </p:cNvPr>
              <p:cNvSpPr txBox="1"/>
              <p:nvPr/>
            </p:nvSpPr>
            <p:spPr>
              <a:xfrm>
                <a:off x="6688620" y="3683435"/>
                <a:ext cx="429073" cy="2638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1400" b="1" dirty="0"/>
                  <a:t>reg</a:t>
                </a:r>
                <a:endParaRPr lang="ja-JP" altLang="en-US" sz="1200" b="1" dirty="0"/>
              </a:p>
            </p:txBody>
          </p:sp>
          <p:sp>
            <p:nvSpPr>
              <p:cNvPr id="174" name="テキスト ボックス 79">
                <a:extLst>
                  <a:ext uri="{FF2B5EF4-FFF2-40B4-BE49-F238E27FC236}">
                    <a16:creationId xmlns:a16="http://schemas.microsoft.com/office/drawing/2014/main" id="{7FD3DB67-7362-FD4D-B344-955CA6086E2E}"/>
                  </a:ext>
                </a:extLst>
              </p:cNvPr>
              <p:cNvSpPr txBox="1"/>
              <p:nvPr/>
            </p:nvSpPr>
            <p:spPr>
              <a:xfrm>
                <a:off x="7224297" y="3175327"/>
                <a:ext cx="429073" cy="2638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1400" b="1" dirty="0"/>
                  <a:t>reg</a:t>
                </a:r>
                <a:endParaRPr lang="ja-JP" altLang="en-US" sz="1200" b="1" dirty="0"/>
              </a:p>
            </p:txBody>
          </p:sp>
          <p:sp>
            <p:nvSpPr>
              <p:cNvPr id="175" name="テキスト ボックス 79">
                <a:extLst>
                  <a:ext uri="{FF2B5EF4-FFF2-40B4-BE49-F238E27FC236}">
                    <a16:creationId xmlns:a16="http://schemas.microsoft.com/office/drawing/2014/main" id="{BC92FFE4-B273-3041-A9AD-3C1A48774B15}"/>
                  </a:ext>
                </a:extLst>
              </p:cNvPr>
              <p:cNvSpPr txBox="1"/>
              <p:nvPr/>
            </p:nvSpPr>
            <p:spPr>
              <a:xfrm>
                <a:off x="7224297" y="3683435"/>
                <a:ext cx="429073" cy="2638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1400" b="1" dirty="0"/>
                  <a:t>reg</a:t>
                </a:r>
                <a:endParaRPr lang="ja-JP" altLang="en-US" sz="1200" b="1" dirty="0"/>
              </a:p>
            </p:txBody>
          </p:sp>
          <p:sp>
            <p:nvSpPr>
              <p:cNvPr id="176" name="テキスト ボックス 79">
                <a:extLst>
                  <a:ext uri="{FF2B5EF4-FFF2-40B4-BE49-F238E27FC236}">
                    <a16:creationId xmlns:a16="http://schemas.microsoft.com/office/drawing/2014/main" id="{A0609AFD-6CC1-8540-B82C-59450C7D2BB3}"/>
                  </a:ext>
                </a:extLst>
              </p:cNvPr>
              <p:cNvSpPr txBox="1"/>
              <p:nvPr/>
            </p:nvSpPr>
            <p:spPr>
              <a:xfrm>
                <a:off x="7224297" y="2671989"/>
                <a:ext cx="429073" cy="2638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1400" b="1" dirty="0"/>
                  <a:t>reg</a:t>
                </a:r>
                <a:endParaRPr lang="ja-JP" altLang="en-US" sz="1200" b="1" dirty="0"/>
              </a:p>
            </p:txBody>
          </p:sp>
          <p:sp>
            <p:nvSpPr>
              <p:cNvPr id="177" name="テキスト ボックス 79">
                <a:extLst>
                  <a:ext uri="{FF2B5EF4-FFF2-40B4-BE49-F238E27FC236}">
                    <a16:creationId xmlns:a16="http://schemas.microsoft.com/office/drawing/2014/main" id="{291E1A56-9BC2-D141-98AB-FD957D1E1BDE}"/>
                  </a:ext>
                </a:extLst>
              </p:cNvPr>
              <p:cNvSpPr txBox="1"/>
              <p:nvPr/>
            </p:nvSpPr>
            <p:spPr>
              <a:xfrm>
                <a:off x="7758256" y="2671989"/>
                <a:ext cx="429073" cy="2638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1400" b="1" dirty="0"/>
                  <a:t>reg</a:t>
                </a:r>
                <a:endParaRPr lang="ja-JP" altLang="en-US" sz="1200" b="1" dirty="0"/>
              </a:p>
            </p:txBody>
          </p:sp>
          <p:sp>
            <p:nvSpPr>
              <p:cNvPr id="178" name="テキスト ボックス 79">
                <a:extLst>
                  <a:ext uri="{FF2B5EF4-FFF2-40B4-BE49-F238E27FC236}">
                    <a16:creationId xmlns:a16="http://schemas.microsoft.com/office/drawing/2014/main" id="{349FE3EE-EF45-E446-BE46-9CEA332DCF44}"/>
                  </a:ext>
                </a:extLst>
              </p:cNvPr>
              <p:cNvSpPr txBox="1"/>
              <p:nvPr/>
            </p:nvSpPr>
            <p:spPr>
              <a:xfrm>
                <a:off x="7758256" y="3175327"/>
                <a:ext cx="429073" cy="2638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1400" b="1" dirty="0"/>
                  <a:t>reg</a:t>
                </a:r>
                <a:endParaRPr lang="ja-JP" altLang="en-US" sz="1200" b="1" dirty="0"/>
              </a:p>
            </p:txBody>
          </p:sp>
          <p:sp>
            <p:nvSpPr>
              <p:cNvPr id="179" name="テキスト ボックス 79">
                <a:extLst>
                  <a:ext uri="{FF2B5EF4-FFF2-40B4-BE49-F238E27FC236}">
                    <a16:creationId xmlns:a16="http://schemas.microsoft.com/office/drawing/2014/main" id="{F142566F-43F9-C647-824A-DDC3728104AD}"/>
                  </a:ext>
                </a:extLst>
              </p:cNvPr>
              <p:cNvSpPr txBox="1"/>
              <p:nvPr/>
            </p:nvSpPr>
            <p:spPr>
              <a:xfrm>
                <a:off x="7758256" y="3683435"/>
                <a:ext cx="429073" cy="2638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1400" b="1" dirty="0"/>
                  <a:t>reg</a:t>
                </a:r>
                <a:endParaRPr lang="ja-JP" altLang="en-US" sz="1200" b="1" dirty="0"/>
              </a:p>
            </p:txBody>
          </p:sp>
          <p:sp>
            <p:nvSpPr>
              <p:cNvPr id="180" name="テキスト ボックス 79">
                <a:extLst>
                  <a:ext uri="{FF2B5EF4-FFF2-40B4-BE49-F238E27FC236}">
                    <a16:creationId xmlns:a16="http://schemas.microsoft.com/office/drawing/2014/main" id="{73AED832-E608-2047-8F63-5946B15D27E5}"/>
                  </a:ext>
                </a:extLst>
              </p:cNvPr>
              <p:cNvSpPr txBox="1"/>
              <p:nvPr/>
            </p:nvSpPr>
            <p:spPr>
              <a:xfrm>
                <a:off x="8289942" y="2671989"/>
                <a:ext cx="429073" cy="2638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1400" b="1" dirty="0"/>
                  <a:t>reg</a:t>
                </a:r>
                <a:endParaRPr lang="ja-JP" altLang="en-US" sz="1200" b="1" dirty="0"/>
              </a:p>
            </p:txBody>
          </p:sp>
          <p:sp>
            <p:nvSpPr>
              <p:cNvPr id="181" name="テキスト ボックス 79">
                <a:extLst>
                  <a:ext uri="{FF2B5EF4-FFF2-40B4-BE49-F238E27FC236}">
                    <a16:creationId xmlns:a16="http://schemas.microsoft.com/office/drawing/2014/main" id="{1118E35C-C599-1B49-845D-5396655C105F}"/>
                  </a:ext>
                </a:extLst>
              </p:cNvPr>
              <p:cNvSpPr txBox="1"/>
              <p:nvPr/>
            </p:nvSpPr>
            <p:spPr>
              <a:xfrm>
                <a:off x="8289942" y="3175327"/>
                <a:ext cx="429073" cy="2638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1400" b="1" dirty="0"/>
                  <a:t>reg</a:t>
                </a:r>
                <a:endParaRPr lang="ja-JP" altLang="en-US" sz="1200" b="1" dirty="0"/>
              </a:p>
            </p:txBody>
          </p:sp>
          <p:sp>
            <p:nvSpPr>
              <p:cNvPr id="182" name="テキスト ボックス 79">
                <a:extLst>
                  <a:ext uri="{FF2B5EF4-FFF2-40B4-BE49-F238E27FC236}">
                    <a16:creationId xmlns:a16="http://schemas.microsoft.com/office/drawing/2014/main" id="{A54D3DA2-7B67-BC4D-810E-F0A4ED088683}"/>
                  </a:ext>
                </a:extLst>
              </p:cNvPr>
              <p:cNvSpPr txBox="1"/>
              <p:nvPr/>
            </p:nvSpPr>
            <p:spPr>
              <a:xfrm>
                <a:off x="8289942" y="3683435"/>
                <a:ext cx="429073" cy="2638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1400" b="1" dirty="0"/>
                  <a:t>reg</a:t>
                </a:r>
                <a:endParaRPr lang="ja-JP" altLang="en-US" sz="1200" b="1" dirty="0"/>
              </a:p>
            </p:txBody>
          </p:sp>
        </p:grpSp>
      </p:grpSp>
      <p:sp>
        <p:nvSpPr>
          <p:cNvPr id="81" name="タイトル 1"/>
          <p:cNvSpPr txBox="1">
            <a:spLocks/>
          </p:cNvSpPr>
          <p:nvPr/>
        </p:nvSpPr>
        <p:spPr>
          <a:xfrm>
            <a:off x="838200" y="-63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dirty="0"/>
              <a:t>Software Systolic Array Model (SSAM)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/>
        </p:nvGrpSpPr>
        <p:grpSpPr>
          <a:xfrm>
            <a:off x="1446837" y="972152"/>
            <a:ext cx="4071221" cy="3000259"/>
            <a:chOff x="1446837" y="972152"/>
            <a:chExt cx="4071221" cy="3000259"/>
          </a:xfrm>
        </p:grpSpPr>
        <p:pic>
          <p:nvPicPr>
            <p:cNvPr id="2" name="図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71579" y="972152"/>
              <a:ext cx="3600415" cy="2550168"/>
            </a:xfrm>
            <a:prstGeom prst="rect">
              <a:avLst/>
            </a:prstGeom>
          </p:spPr>
        </p:pic>
        <p:sp>
          <p:nvSpPr>
            <p:cNvPr id="4" name="テキスト ボックス 3"/>
            <p:cNvSpPr txBox="1"/>
            <p:nvPr/>
          </p:nvSpPr>
          <p:spPr>
            <a:xfrm>
              <a:off x="1446837" y="3510746"/>
              <a:ext cx="40712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400" dirty="0" smtClean="0"/>
                <a:t>(a) Hardware Systolic Array</a:t>
              </a:r>
              <a:endParaRPr kumimoji="1" lang="ja-JP" altLang="en-US" sz="2400" dirty="0"/>
            </a:p>
          </p:txBody>
        </p:sp>
      </p:grpSp>
      <p:grpSp>
        <p:nvGrpSpPr>
          <p:cNvPr id="17" name="グループ化 16"/>
          <p:cNvGrpSpPr/>
          <p:nvPr/>
        </p:nvGrpSpPr>
        <p:grpSpPr>
          <a:xfrm>
            <a:off x="7474790" y="4433860"/>
            <a:ext cx="3774414" cy="2000965"/>
            <a:chOff x="381965" y="5023413"/>
            <a:chExt cx="3911277" cy="1493134"/>
          </a:xfrm>
        </p:grpSpPr>
        <p:sp>
          <p:nvSpPr>
            <p:cNvPr id="14" name="角丸四角形 13"/>
            <p:cNvSpPr/>
            <p:nvPr/>
          </p:nvSpPr>
          <p:spPr>
            <a:xfrm>
              <a:off x="381965" y="5023413"/>
              <a:ext cx="3911277" cy="1493134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3020027" y="5437234"/>
              <a:ext cx="12732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3200" b="1" dirty="0" smtClean="0"/>
                <a:t>SSAM</a:t>
              </a:r>
              <a:endParaRPr kumimoji="1" lang="ja-JP" altLang="en-US" b="1" dirty="0"/>
            </a:p>
          </p:txBody>
        </p:sp>
        <p:sp>
          <p:nvSpPr>
            <p:cNvPr id="16" name="角丸四角形 15"/>
            <p:cNvSpPr/>
            <p:nvPr/>
          </p:nvSpPr>
          <p:spPr>
            <a:xfrm>
              <a:off x="636606" y="5545331"/>
              <a:ext cx="2430683" cy="43037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Register cache</a:t>
              </a:r>
              <a:endParaRPr kumimoji="1" lang="ja-JP" altLang="en-US" dirty="0"/>
            </a:p>
          </p:txBody>
        </p:sp>
        <p:sp>
          <p:nvSpPr>
            <p:cNvPr id="92" name="角丸四角形 91"/>
            <p:cNvSpPr/>
            <p:nvPr/>
          </p:nvSpPr>
          <p:spPr>
            <a:xfrm>
              <a:off x="613458" y="5069181"/>
              <a:ext cx="2430683" cy="43037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Warp</a:t>
              </a:r>
              <a:endParaRPr kumimoji="1" lang="ja-JP" altLang="en-US" dirty="0"/>
            </a:p>
          </p:txBody>
        </p:sp>
        <p:sp>
          <p:nvSpPr>
            <p:cNvPr id="93" name="角丸四角形 92"/>
            <p:cNvSpPr/>
            <p:nvPr/>
          </p:nvSpPr>
          <p:spPr>
            <a:xfrm>
              <a:off x="636606" y="6022009"/>
              <a:ext cx="2430683" cy="43037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Partial sums</a:t>
              </a:r>
              <a:endParaRPr kumimoji="1" lang="ja-JP" altLang="en-US" dirty="0"/>
            </a:p>
          </p:txBody>
        </p:sp>
      </p:grpSp>
      <p:sp>
        <p:nvSpPr>
          <p:cNvPr id="18" name="角丸四角形 17"/>
          <p:cNvSpPr/>
          <p:nvPr/>
        </p:nvSpPr>
        <p:spPr>
          <a:xfrm>
            <a:off x="115747" y="4433859"/>
            <a:ext cx="6319777" cy="229103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9EAFA-5179-9743-9A1F-E727A51B7B8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5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11820" y="1043354"/>
            <a:ext cx="10515600" cy="4786368"/>
          </a:xfrm>
        </p:spPr>
        <p:txBody>
          <a:bodyPr>
            <a:normAutofit/>
          </a:bodyPr>
          <a:lstStyle/>
          <a:p>
            <a:pPr marL="228600" lvl="1">
              <a:spcBef>
                <a:spcPts val="1000"/>
              </a:spcBef>
            </a:pPr>
            <a:r>
              <a:rPr lang="en-US" altLang="ja-JP" sz="2800" dirty="0"/>
              <a:t>Advantages of register </a:t>
            </a:r>
            <a:r>
              <a:rPr lang="en-US" altLang="ja-JP" sz="2800" dirty="0" smtClean="0"/>
              <a:t>cache</a:t>
            </a:r>
          </a:p>
          <a:p>
            <a:pPr marL="685800" lvl="2">
              <a:spcBef>
                <a:spcPts val="1000"/>
              </a:spcBef>
            </a:pPr>
            <a:r>
              <a:rPr lang="en-US" altLang="ja-JP" sz="2400" dirty="0"/>
              <a:t>High bandwidth</a:t>
            </a:r>
          </a:p>
          <a:p>
            <a:pPr marL="685800" lvl="2">
              <a:spcBef>
                <a:spcPts val="1000"/>
              </a:spcBef>
            </a:pPr>
            <a:r>
              <a:rPr lang="en-US" altLang="ja-JP" sz="2400" dirty="0"/>
              <a:t>Low latency (Register </a:t>
            </a:r>
            <a:r>
              <a:rPr lang="en-US" altLang="ja-JP" sz="2400" dirty="0" smtClean="0"/>
              <a:t>is 1 cycle Vs. </a:t>
            </a:r>
            <a:r>
              <a:rPr lang="en-US" altLang="ja-JP" sz="2400" dirty="0"/>
              <a:t>shared mem </a:t>
            </a:r>
            <a:r>
              <a:rPr lang="en-US" altLang="ja-JP" sz="2400" dirty="0" smtClean="0"/>
              <a:t>is 27 cycles </a:t>
            </a:r>
            <a:r>
              <a:rPr lang="en-US" altLang="ja-JP" sz="2400" dirty="0"/>
              <a:t>on </a:t>
            </a:r>
            <a:r>
              <a:rPr lang="en-US" altLang="ja-JP" sz="2400" dirty="0" smtClean="0"/>
              <a:t>V100)</a:t>
            </a:r>
            <a:endParaRPr lang="en-US" altLang="ja-JP" sz="2400" dirty="0"/>
          </a:p>
          <a:p>
            <a:pPr marL="685800" lvl="2">
              <a:spcBef>
                <a:spcPts val="1000"/>
              </a:spcBef>
            </a:pPr>
            <a:r>
              <a:rPr lang="en-US" altLang="ja-JP" sz="2400" dirty="0" smtClean="0"/>
              <a:t>Large capacity</a:t>
            </a:r>
            <a:endParaRPr lang="en-US" altLang="ja-JP" sz="2400" dirty="0"/>
          </a:p>
          <a:p>
            <a:pPr marL="228600" lvl="1">
              <a:spcBef>
                <a:spcPts val="1000"/>
              </a:spcBef>
            </a:pPr>
            <a:r>
              <a:rPr lang="en-US" altLang="ja-JP" sz="2800" dirty="0"/>
              <a:t>Disadvantages of register cache</a:t>
            </a:r>
          </a:p>
          <a:p>
            <a:pPr marL="685800" lvl="2">
              <a:spcBef>
                <a:spcPts val="1000"/>
              </a:spcBef>
            </a:pPr>
            <a:r>
              <a:rPr lang="en-US" altLang="ja-JP" sz="2400" dirty="0"/>
              <a:t>Only threads in a warp can exchange data</a:t>
            </a:r>
          </a:p>
          <a:p>
            <a:pPr marL="685800" lvl="2">
              <a:spcBef>
                <a:spcPts val="1000"/>
              </a:spcBef>
            </a:pPr>
            <a:r>
              <a:rPr lang="en-US" altLang="ja-JP" sz="2400" dirty="0" err="1"/>
              <a:t>WarpSize</a:t>
            </a:r>
            <a:r>
              <a:rPr lang="en-US" altLang="ja-JP" sz="2400" dirty="0"/>
              <a:t> is limited as 32</a:t>
            </a:r>
            <a:endParaRPr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/>
              <p:cNvSpPr txBox="1"/>
              <p:nvPr/>
            </p:nvSpPr>
            <p:spPr>
              <a:xfrm>
                <a:off x="8336030" y="5424806"/>
                <a:ext cx="2490537" cy="618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65536∗4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num>
                        <m:den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96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𝐾𝐵</m:t>
                          </m:r>
                        </m:den>
                      </m:f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2.7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2" name="テキスト ボックス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6030" y="5424806"/>
                <a:ext cx="2490537" cy="61831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タイトル 1"/>
          <p:cNvSpPr txBox="1">
            <a:spLocks/>
          </p:cNvSpPr>
          <p:nvPr/>
        </p:nvSpPr>
        <p:spPr>
          <a:xfrm>
            <a:off x="838200" y="-63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en-US" altLang="ja-JP" dirty="0"/>
              <a:t>Register cache Vs. Shared memory cache</a:t>
            </a:r>
            <a:endParaRPr kumimoji="1" lang="ja-JP" altLang="en-US" dirty="0"/>
          </a:p>
        </p:txBody>
      </p:sp>
      <p:grpSp>
        <p:nvGrpSpPr>
          <p:cNvPr id="14" name="グループ化 13"/>
          <p:cNvGrpSpPr/>
          <p:nvPr/>
        </p:nvGrpSpPr>
        <p:grpSpPr>
          <a:xfrm>
            <a:off x="2479865" y="4503154"/>
            <a:ext cx="5856165" cy="1635723"/>
            <a:chOff x="1890585" y="4785397"/>
            <a:chExt cx="5856165" cy="1635723"/>
          </a:xfrm>
        </p:grpSpPr>
        <p:pic>
          <p:nvPicPr>
            <p:cNvPr id="15" name="図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90585" y="4785397"/>
              <a:ext cx="5856165" cy="1570953"/>
            </a:xfrm>
            <a:prstGeom prst="rect">
              <a:avLst/>
            </a:prstGeom>
          </p:spPr>
        </p:pic>
        <p:sp>
          <p:nvSpPr>
            <p:cNvPr id="16" name="楕円 15"/>
            <p:cNvSpPr/>
            <p:nvPr/>
          </p:nvSpPr>
          <p:spPr>
            <a:xfrm>
              <a:off x="3446005" y="6016205"/>
              <a:ext cx="1359675" cy="404915"/>
            </a:xfrm>
            <a:prstGeom prst="ellipse">
              <a:avLst/>
            </a:prstGeom>
            <a:noFill/>
            <a:ln w="349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9EAFA-5179-9743-9A1F-E727A51B7B8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90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4122</TotalTime>
  <Words>2973</Words>
  <Application>Microsoft Office PowerPoint</Application>
  <PresentationFormat>ワイド画面</PresentationFormat>
  <Paragraphs>1433</Paragraphs>
  <Slides>36</Slides>
  <Notes>36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36</vt:i4>
      </vt:variant>
    </vt:vector>
  </HeadingPairs>
  <TitlesOfParts>
    <vt:vector size="45" baseType="lpstr">
      <vt:lpstr>等线</vt:lpstr>
      <vt:lpstr>游ゴシック</vt:lpstr>
      <vt:lpstr>游ゴシック Light</vt:lpstr>
      <vt:lpstr>Arial</vt:lpstr>
      <vt:lpstr>Calibri</vt:lpstr>
      <vt:lpstr>Calibri Light</vt:lpstr>
      <vt:lpstr>Cambria Math</vt:lpstr>
      <vt:lpstr>Office Theme</vt:lpstr>
      <vt:lpstr>ビットマップ イメージ</vt:lpstr>
      <vt:lpstr>A Versatile Software Systolic Execution Model for GPU Memory-bound Kernels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An example of partial sums</vt:lpstr>
      <vt:lpstr>An example of partial sums</vt:lpstr>
      <vt:lpstr>An example of partial sums</vt:lpstr>
      <vt:lpstr>An example of partial sums</vt:lpstr>
      <vt:lpstr>An example of partial sums</vt:lpstr>
      <vt:lpstr>An example of partial sums</vt:lpstr>
      <vt:lpstr>An example of partial sums</vt:lpstr>
      <vt:lpstr>An example of partial sums</vt:lpstr>
      <vt:lpstr>An example of partial sums</vt:lpstr>
      <vt:lpstr>An example of partial sums</vt:lpstr>
      <vt:lpstr>An example of partial sums</vt:lpstr>
      <vt:lpstr>An example of partial sums</vt:lpstr>
      <vt:lpstr>An example of partial sums</vt:lpstr>
      <vt:lpstr>PowerPoint プレゼンテーション</vt:lpstr>
      <vt:lpstr>Performance model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Insight into Pascal and Volta architecture 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Versatile Software Systolic Execution Model for GPU Memory Bound Kernels*</dc:title>
  <dc:creator>Mohamed Wahib</dc:creator>
  <cp:lastModifiedBy>peng</cp:lastModifiedBy>
  <cp:revision>1261</cp:revision>
  <cp:lastPrinted>2019-11-17T03:12:13Z</cp:lastPrinted>
  <dcterms:created xsi:type="dcterms:W3CDTF">2019-09-09T08:33:19Z</dcterms:created>
  <dcterms:modified xsi:type="dcterms:W3CDTF">2019-11-26T07:43:28Z</dcterms:modified>
</cp:coreProperties>
</file>