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480" r:id="rId3"/>
    <p:sldId id="483" r:id="rId4"/>
    <p:sldId id="484" r:id="rId5"/>
    <p:sldId id="485" r:id="rId6"/>
    <p:sldId id="486" r:id="rId7"/>
    <p:sldId id="482" r:id="rId8"/>
    <p:sldId id="496" r:id="rId9"/>
    <p:sldId id="471" r:id="rId10"/>
    <p:sldId id="288" r:id="rId11"/>
    <p:sldId id="328" r:id="rId12"/>
    <p:sldId id="376" r:id="rId13"/>
    <p:sldId id="491" r:id="rId14"/>
    <p:sldId id="492" r:id="rId15"/>
    <p:sldId id="487" r:id="rId16"/>
    <p:sldId id="488" r:id="rId17"/>
    <p:sldId id="489" r:id="rId18"/>
    <p:sldId id="470" r:id="rId19"/>
    <p:sldId id="456" r:id="rId20"/>
    <p:sldId id="457" r:id="rId21"/>
    <p:sldId id="424" r:id="rId22"/>
    <p:sldId id="459" r:id="rId23"/>
    <p:sldId id="446" r:id="rId24"/>
    <p:sldId id="448" r:id="rId25"/>
    <p:sldId id="451" r:id="rId26"/>
    <p:sldId id="428" r:id="rId27"/>
    <p:sldId id="342" r:id="rId28"/>
    <p:sldId id="426" r:id="rId29"/>
    <p:sldId id="460" r:id="rId30"/>
    <p:sldId id="461" r:id="rId31"/>
    <p:sldId id="493" r:id="rId32"/>
    <p:sldId id="494" r:id="rId33"/>
    <p:sldId id="495" r:id="rId34"/>
    <p:sldId id="462" r:id="rId35"/>
    <p:sldId id="463" r:id="rId36"/>
    <p:sldId id="427" r:id="rId37"/>
    <p:sldId id="490" r:id="rId38"/>
    <p:sldId id="469" r:id="rId39"/>
    <p:sldId id="435" r:id="rId40"/>
    <p:sldId id="434" r:id="rId41"/>
    <p:sldId id="472" r:id="rId42"/>
    <p:sldId id="473" r:id="rId43"/>
    <p:sldId id="474" r:id="rId44"/>
    <p:sldId id="437" r:id="rId45"/>
    <p:sldId id="439" r:id="rId46"/>
    <p:sldId id="440" r:id="rId47"/>
    <p:sldId id="497" r:id="rId48"/>
    <p:sldId id="498" r:id="rId49"/>
    <p:sldId id="476" r:id="rId50"/>
    <p:sldId id="468" r:id="rId51"/>
    <p:sldId id="327" r:id="rId52"/>
    <p:sldId id="375" r:id="rId53"/>
  </p:sldIdLst>
  <p:sldSz cx="12192000" cy="6858000"/>
  <p:notesSz cx="9283700" cy="6985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0" userDrawn="1">
          <p15:clr>
            <a:srgbClr val="A4A3A4"/>
          </p15:clr>
        </p15:guide>
        <p15:guide id="2" pos="29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2BF72"/>
    <a:srgbClr val="FF9900"/>
    <a:srgbClr val="CC00FF"/>
    <a:srgbClr val="33CC33"/>
    <a:srgbClr val="006600"/>
    <a:srgbClr val="FFCCCC"/>
    <a:srgbClr val="CCFFFF"/>
    <a:srgbClr val="FFFF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3013" autoAdjust="0"/>
  </p:normalViewPr>
  <p:slideViewPr>
    <p:cSldViewPr>
      <p:cViewPr varScale="1">
        <p:scale>
          <a:sx n="100" d="100"/>
          <a:sy n="100" d="100"/>
        </p:scale>
        <p:origin x="84" y="5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2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4308" y="90"/>
      </p:cViewPr>
      <p:guideLst>
        <p:guide orient="horz" pos="2200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n Yang" userId="484891161_tp_dropbox" providerId="OAuth2" clId="{CE5493C8-BD3A-DC41-BE65-C12EA0E84B9C}"/>
    <pc:docChg chg="undo custSel addSld delSld modSld sldOrd">
      <pc:chgData name="Chen Yang" userId="484891161_tp_dropbox" providerId="OAuth2" clId="{CE5493C8-BD3A-DC41-BE65-C12EA0E84B9C}" dt="2019-11-01T21:13:09.821" v="4243" actId="20577"/>
      <pc:docMkLst>
        <pc:docMk/>
      </pc:docMkLst>
      <pc:sldChg chg="modSp">
        <pc:chgData name="Chen Yang" userId="484891161_tp_dropbox" providerId="OAuth2" clId="{CE5493C8-BD3A-DC41-BE65-C12EA0E84B9C}" dt="2019-11-01T21:10:21.677" v="4129" actId="1076"/>
        <pc:sldMkLst>
          <pc:docMk/>
          <pc:sldMk cId="2621143231" sldId="434"/>
        </pc:sldMkLst>
        <pc:spChg chg="mod">
          <ac:chgData name="Chen Yang" userId="484891161_tp_dropbox" providerId="OAuth2" clId="{CE5493C8-BD3A-DC41-BE65-C12EA0E84B9C}" dt="2019-11-01T21:10:21.677" v="4129" actId="1076"/>
          <ac:spMkLst>
            <pc:docMk/>
            <pc:sldMk cId="2621143231" sldId="434"/>
            <ac:spMk id="2" creationId="{C04B70FB-EFE7-4C8F-9031-E8B3FDC74756}"/>
          </ac:spMkLst>
        </pc:spChg>
      </pc:sldChg>
      <pc:sldChg chg="modSp">
        <pc:chgData name="Chen Yang" userId="484891161_tp_dropbox" providerId="OAuth2" clId="{CE5493C8-BD3A-DC41-BE65-C12EA0E84B9C}" dt="2019-10-30T16:02:29.709" v="4089" actId="1076"/>
        <pc:sldMkLst>
          <pc:docMk/>
          <pc:sldMk cId="3751423223" sldId="435"/>
        </pc:sldMkLst>
        <pc:spChg chg="mod">
          <ac:chgData name="Chen Yang" userId="484891161_tp_dropbox" providerId="OAuth2" clId="{CE5493C8-BD3A-DC41-BE65-C12EA0E84B9C}" dt="2019-10-30T16:02:21.791" v="4087" actId="1076"/>
          <ac:spMkLst>
            <pc:docMk/>
            <pc:sldMk cId="3751423223" sldId="435"/>
            <ac:spMk id="3" creationId="{B5F00BA4-8461-4F9D-AAD5-35B5BCE006D6}"/>
          </ac:spMkLst>
        </pc:spChg>
        <pc:graphicFrameChg chg="mod modGraphic">
          <ac:chgData name="Chen Yang" userId="484891161_tp_dropbox" providerId="OAuth2" clId="{CE5493C8-BD3A-DC41-BE65-C12EA0E84B9C}" dt="2019-10-30T16:02:29.709" v="4089" actId="1076"/>
          <ac:graphicFrameMkLst>
            <pc:docMk/>
            <pc:sldMk cId="3751423223" sldId="435"/>
            <ac:graphicFrameMk id="7" creationId="{7F4F265B-6696-44B1-90CA-8AE20937BCAD}"/>
          </ac:graphicFrameMkLst>
        </pc:graphicFrameChg>
      </pc:sldChg>
      <pc:sldChg chg="modSp">
        <pc:chgData name="Chen Yang" userId="484891161_tp_dropbox" providerId="OAuth2" clId="{CE5493C8-BD3A-DC41-BE65-C12EA0E84B9C}" dt="2019-11-01T21:12:13.001" v="4225" actId="20577"/>
        <pc:sldMkLst>
          <pc:docMk/>
          <pc:sldMk cId="697885001" sldId="437"/>
        </pc:sldMkLst>
        <pc:spChg chg="mod">
          <ac:chgData name="Chen Yang" userId="484891161_tp_dropbox" providerId="OAuth2" clId="{CE5493C8-BD3A-DC41-BE65-C12EA0E84B9C}" dt="2019-11-01T21:12:13.001" v="4225" actId="20577"/>
          <ac:spMkLst>
            <pc:docMk/>
            <pc:sldMk cId="697885001" sldId="437"/>
            <ac:spMk id="2" creationId="{AE204417-40AE-448B-BBD5-E6073E0F4AD6}"/>
          </ac:spMkLst>
        </pc:spChg>
        <pc:spChg chg="mod">
          <ac:chgData name="Chen Yang" userId="484891161_tp_dropbox" providerId="OAuth2" clId="{CE5493C8-BD3A-DC41-BE65-C12EA0E84B9C}" dt="2019-11-01T21:05:26.752" v="4125" actId="20577"/>
          <ac:spMkLst>
            <pc:docMk/>
            <pc:sldMk cId="697885001" sldId="437"/>
            <ac:spMk id="3" creationId="{F9ABFB5A-12C8-468E-8E52-9C3116B8F2C7}"/>
          </ac:spMkLst>
        </pc:spChg>
      </pc:sldChg>
      <pc:sldChg chg="addSp delSp modSp">
        <pc:chgData name="Chen Yang" userId="484891161_tp_dropbox" providerId="OAuth2" clId="{CE5493C8-BD3A-DC41-BE65-C12EA0E84B9C}" dt="2019-10-30T15:35:03.398" v="2562" actId="1076"/>
        <pc:sldMkLst>
          <pc:docMk/>
          <pc:sldMk cId="3057364132" sldId="457"/>
        </pc:sldMkLst>
        <pc:spChg chg="del">
          <ac:chgData name="Chen Yang" userId="484891161_tp_dropbox" providerId="OAuth2" clId="{CE5493C8-BD3A-DC41-BE65-C12EA0E84B9C}" dt="2019-10-30T15:29:31.212" v="1900" actId="478"/>
          <ac:spMkLst>
            <pc:docMk/>
            <pc:sldMk cId="3057364132" sldId="457"/>
            <ac:spMk id="2" creationId="{00000000-0000-0000-0000-000000000000}"/>
          </ac:spMkLst>
        </pc:spChg>
        <pc:spChg chg="mod">
          <ac:chgData name="Chen Yang" userId="484891161_tp_dropbox" providerId="OAuth2" clId="{CE5493C8-BD3A-DC41-BE65-C12EA0E84B9C}" dt="2019-10-30T15:34:54.213" v="2560" actId="1076"/>
          <ac:spMkLst>
            <pc:docMk/>
            <pc:sldMk cId="3057364132" sldId="457"/>
            <ac:spMk id="6" creationId="{00000000-0000-0000-0000-000000000000}"/>
          </ac:spMkLst>
        </pc:spChg>
        <pc:spChg chg="add del mod">
          <ac:chgData name="Chen Yang" userId="484891161_tp_dropbox" providerId="OAuth2" clId="{CE5493C8-BD3A-DC41-BE65-C12EA0E84B9C}" dt="2019-10-30T15:29:33.354" v="1901" actId="478"/>
          <ac:spMkLst>
            <pc:docMk/>
            <pc:sldMk cId="3057364132" sldId="457"/>
            <ac:spMk id="95" creationId="{1D291C85-82B8-6E40-AB42-06DCFEBC417E}"/>
          </ac:spMkLst>
        </pc:spChg>
        <pc:spChg chg="add mod">
          <ac:chgData name="Chen Yang" userId="484891161_tp_dropbox" providerId="OAuth2" clId="{CE5493C8-BD3A-DC41-BE65-C12EA0E84B9C}" dt="2019-10-30T15:35:03.398" v="2562" actId="1076"/>
          <ac:spMkLst>
            <pc:docMk/>
            <pc:sldMk cId="3057364132" sldId="457"/>
            <ac:spMk id="97" creationId="{13A2B7D3-7458-764F-8806-D12AA1F9B23B}"/>
          </ac:spMkLst>
        </pc:spChg>
      </pc:sldChg>
      <pc:sldChg chg="addSp modSp">
        <pc:chgData name="Chen Yang" userId="484891161_tp_dropbox" providerId="OAuth2" clId="{CE5493C8-BD3A-DC41-BE65-C12EA0E84B9C}" dt="2019-10-30T15:28:31.034" v="1899" actId="1038"/>
        <pc:sldMkLst>
          <pc:docMk/>
          <pc:sldMk cId="342029923" sldId="460"/>
        </pc:sldMkLst>
        <pc:spChg chg="add mod">
          <ac:chgData name="Chen Yang" userId="484891161_tp_dropbox" providerId="OAuth2" clId="{CE5493C8-BD3A-DC41-BE65-C12EA0E84B9C}" dt="2019-10-30T15:17:31.794" v="833" actId="20577"/>
          <ac:spMkLst>
            <pc:docMk/>
            <pc:sldMk cId="342029923" sldId="460"/>
            <ac:spMk id="2" creationId="{F5E4C466-D014-024C-9508-9522B5516A49}"/>
          </ac:spMkLst>
        </pc:spChg>
        <pc:spChg chg="mod">
          <ac:chgData name="Chen Yang" userId="484891161_tp_dropbox" providerId="OAuth2" clId="{CE5493C8-BD3A-DC41-BE65-C12EA0E84B9C}" dt="2019-10-30T15:28:31.034" v="1899" actId="1038"/>
          <ac:spMkLst>
            <pc:docMk/>
            <pc:sldMk cId="342029923" sldId="460"/>
            <ac:spMk id="5" creationId="{00000000-0000-0000-0000-000000000000}"/>
          </ac:spMkLst>
        </pc:spChg>
        <pc:spChg chg="mod">
          <ac:chgData name="Chen Yang" userId="484891161_tp_dropbox" providerId="OAuth2" clId="{CE5493C8-BD3A-DC41-BE65-C12EA0E84B9C}" dt="2019-10-30T15:28:17.770" v="1890" actId="14100"/>
          <ac:spMkLst>
            <pc:docMk/>
            <pc:sldMk cId="342029923" sldId="460"/>
            <ac:spMk id="6" creationId="{00000000-0000-0000-0000-000000000000}"/>
          </ac:spMkLst>
        </pc:spChg>
        <pc:spChg chg="add mod">
          <ac:chgData name="Chen Yang" userId="484891161_tp_dropbox" providerId="OAuth2" clId="{CE5493C8-BD3A-DC41-BE65-C12EA0E84B9C}" dt="2019-10-30T15:28:04.638" v="1888" actId="20577"/>
          <ac:spMkLst>
            <pc:docMk/>
            <pc:sldMk cId="342029923" sldId="460"/>
            <ac:spMk id="9" creationId="{602599B5-4E7F-A644-8B61-08DD6E8E2304}"/>
          </ac:spMkLst>
        </pc:spChg>
        <pc:spChg chg="add mod">
          <ac:chgData name="Chen Yang" userId="484891161_tp_dropbox" providerId="OAuth2" clId="{CE5493C8-BD3A-DC41-BE65-C12EA0E84B9C}" dt="2019-10-30T15:27:58.523" v="1887" actId="14100"/>
          <ac:spMkLst>
            <pc:docMk/>
            <pc:sldMk cId="342029923" sldId="460"/>
            <ac:spMk id="11" creationId="{BF8217EC-A164-314F-BAA7-D7550CDD8106}"/>
          </ac:spMkLst>
        </pc:spChg>
        <pc:picChg chg="mod">
          <ac:chgData name="Chen Yang" userId="484891161_tp_dropbox" providerId="OAuth2" clId="{CE5493C8-BD3A-DC41-BE65-C12EA0E84B9C}" dt="2019-10-30T15:28:13.143" v="1889" actId="1076"/>
          <ac:picMkLst>
            <pc:docMk/>
            <pc:sldMk cId="342029923" sldId="460"/>
            <ac:picMk id="7" creationId="{00000000-0000-0000-0000-000000000000}"/>
          </ac:picMkLst>
        </pc:picChg>
      </pc:sldChg>
      <pc:sldChg chg="modSp">
        <pc:chgData name="Chen Yang" userId="484891161_tp_dropbox" providerId="OAuth2" clId="{CE5493C8-BD3A-DC41-BE65-C12EA0E84B9C}" dt="2019-10-30T15:47:22.153" v="3099" actId="1076"/>
        <pc:sldMkLst>
          <pc:docMk/>
          <pc:sldMk cId="3490585556" sldId="461"/>
        </pc:sldMkLst>
        <pc:spChg chg="mod">
          <ac:chgData name="Chen Yang" userId="484891161_tp_dropbox" providerId="OAuth2" clId="{CE5493C8-BD3A-DC41-BE65-C12EA0E84B9C}" dt="2019-10-30T15:47:22.153" v="3099" actId="1076"/>
          <ac:spMkLst>
            <pc:docMk/>
            <pc:sldMk cId="3490585556" sldId="461"/>
            <ac:spMk id="2" creationId="{00000000-0000-0000-0000-000000000000}"/>
          </ac:spMkLst>
        </pc:spChg>
        <pc:picChg chg="mod">
          <ac:chgData name="Chen Yang" userId="484891161_tp_dropbox" providerId="OAuth2" clId="{CE5493C8-BD3A-DC41-BE65-C12EA0E84B9C}" dt="2019-10-30T15:47:10.124" v="3096" actId="1076"/>
          <ac:picMkLst>
            <pc:docMk/>
            <pc:sldMk cId="3490585556" sldId="461"/>
            <ac:picMk id="7" creationId="{00000000-0000-0000-0000-000000000000}"/>
          </ac:picMkLst>
        </pc:picChg>
      </pc:sldChg>
      <pc:sldChg chg="modSp">
        <pc:chgData name="Chen Yang" userId="484891161_tp_dropbox" providerId="OAuth2" clId="{CE5493C8-BD3A-DC41-BE65-C12EA0E84B9C}" dt="2019-10-30T15:15:21.503" v="827" actId="20577"/>
        <pc:sldMkLst>
          <pc:docMk/>
          <pc:sldMk cId="2300368511" sldId="462"/>
        </pc:sldMkLst>
        <pc:spChg chg="mod">
          <ac:chgData name="Chen Yang" userId="484891161_tp_dropbox" providerId="OAuth2" clId="{CE5493C8-BD3A-DC41-BE65-C12EA0E84B9C}" dt="2019-10-30T15:15:21.503" v="827" actId="20577"/>
          <ac:spMkLst>
            <pc:docMk/>
            <pc:sldMk cId="2300368511" sldId="462"/>
            <ac:spMk id="2" creationId="{00000000-0000-0000-0000-000000000000}"/>
          </ac:spMkLst>
        </pc:spChg>
      </pc:sldChg>
      <pc:sldChg chg="modSp">
        <pc:chgData name="Chen Yang" userId="484891161_tp_dropbox" providerId="OAuth2" clId="{CE5493C8-BD3A-DC41-BE65-C12EA0E84B9C}" dt="2019-10-30T15:56:48.229" v="3973" actId="1076"/>
        <pc:sldMkLst>
          <pc:docMk/>
          <pc:sldMk cId="4189209302" sldId="463"/>
        </pc:sldMkLst>
        <pc:spChg chg="mod">
          <ac:chgData name="Chen Yang" userId="484891161_tp_dropbox" providerId="OAuth2" clId="{CE5493C8-BD3A-DC41-BE65-C12EA0E84B9C}" dt="2019-10-30T15:56:33.304" v="3971" actId="113"/>
          <ac:spMkLst>
            <pc:docMk/>
            <pc:sldMk cId="4189209302" sldId="463"/>
            <ac:spMk id="2" creationId="{00000000-0000-0000-0000-000000000000}"/>
          </ac:spMkLst>
        </pc:spChg>
        <pc:spChg chg="mod">
          <ac:chgData name="Chen Yang" userId="484891161_tp_dropbox" providerId="OAuth2" clId="{CE5493C8-BD3A-DC41-BE65-C12EA0E84B9C}" dt="2019-10-30T15:55:02.055" v="3847" actId="1076"/>
          <ac:spMkLst>
            <pc:docMk/>
            <pc:sldMk cId="4189209302" sldId="463"/>
            <ac:spMk id="6" creationId="{00000000-0000-0000-0000-000000000000}"/>
          </ac:spMkLst>
        </pc:spChg>
        <pc:picChg chg="mod">
          <ac:chgData name="Chen Yang" userId="484891161_tp_dropbox" providerId="OAuth2" clId="{CE5493C8-BD3A-DC41-BE65-C12EA0E84B9C}" dt="2019-10-30T15:56:48.229" v="3973" actId="1076"/>
          <ac:picMkLst>
            <pc:docMk/>
            <pc:sldMk cId="4189209302" sldId="463"/>
            <ac:picMk id="7" creationId="{00000000-0000-0000-0000-000000000000}"/>
          </ac:picMkLst>
        </pc:picChg>
      </pc:sldChg>
      <pc:sldChg chg="modSp new ord">
        <pc:chgData name="Chen Yang" userId="484891161_tp_dropbox" providerId="OAuth2" clId="{CE5493C8-BD3A-DC41-BE65-C12EA0E84B9C}" dt="2019-11-01T21:11:13.480" v="4164" actId="20577"/>
        <pc:sldMkLst>
          <pc:docMk/>
          <pc:sldMk cId="524469686" sldId="472"/>
        </pc:sldMkLst>
        <pc:spChg chg="mod">
          <ac:chgData name="Chen Yang" userId="484891161_tp_dropbox" providerId="OAuth2" clId="{CE5493C8-BD3A-DC41-BE65-C12EA0E84B9C}" dt="2019-11-01T21:11:13.480" v="4164" actId="20577"/>
          <ac:spMkLst>
            <pc:docMk/>
            <pc:sldMk cId="524469686" sldId="472"/>
            <ac:spMk id="3" creationId="{55B6850B-FB8B-EC49-B7F7-7868B3814582}"/>
          </ac:spMkLst>
        </pc:spChg>
      </pc:sldChg>
      <pc:sldChg chg="modSp add">
        <pc:chgData name="Chen Yang" userId="484891161_tp_dropbox" providerId="OAuth2" clId="{CE5493C8-BD3A-DC41-BE65-C12EA0E84B9C}" dt="2019-11-01T21:13:00.220" v="4230" actId="20577"/>
        <pc:sldMkLst>
          <pc:docMk/>
          <pc:sldMk cId="3869076072" sldId="473"/>
        </pc:sldMkLst>
        <pc:spChg chg="mod">
          <ac:chgData name="Chen Yang" userId="484891161_tp_dropbox" providerId="OAuth2" clId="{CE5493C8-BD3A-DC41-BE65-C12EA0E84B9C}" dt="2019-11-01T21:13:00.220" v="4230" actId="20577"/>
          <ac:spMkLst>
            <pc:docMk/>
            <pc:sldMk cId="3869076072" sldId="473"/>
            <ac:spMk id="3" creationId="{55B6850B-FB8B-EC49-B7F7-7868B3814582}"/>
          </ac:spMkLst>
        </pc:spChg>
      </pc:sldChg>
      <pc:sldChg chg="modSp add">
        <pc:chgData name="Chen Yang" userId="484891161_tp_dropbox" providerId="OAuth2" clId="{CE5493C8-BD3A-DC41-BE65-C12EA0E84B9C}" dt="2019-11-01T21:13:09.821" v="4243" actId="20577"/>
        <pc:sldMkLst>
          <pc:docMk/>
          <pc:sldMk cId="1450235817" sldId="474"/>
        </pc:sldMkLst>
        <pc:spChg chg="mod">
          <ac:chgData name="Chen Yang" userId="484891161_tp_dropbox" providerId="OAuth2" clId="{CE5493C8-BD3A-DC41-BE65-C12EA0E84B9C}" dt="2019-11-01T21:13:09.821" v="4243" actId="20577"/>
          <ac:spMkLst>
            <pc:docMk/>
            <pc:sldMk cId="1450235817" sldId="474"/>
            <ac:spMk id="3" creationId="{55B6850B-FB8B-EC49-B7F7-7868B3814582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29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0" tIns="46470" rIns="92940" bIns="4647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0763" y="0"/>
            <a:ext cx="40229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0" tIns="46470" rIns="92940" bIns="4647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35750"/>
            <a:ext cx="40229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0" tIns="46470" rIns="92940" bIns="4647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0763" y="6635750"/>
            <a:ext cx="40229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0" tIns="46470" rIns="92940" bIns="4647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98B095D-C5BB-4A53-A0AA-9D7DF359B9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490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29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0" tIns="46470" rIns="92940" bIns="4647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0763" y="0"/>
            <a:ext cx="40229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0" tIns="46470" rIns="92940" bIns="4647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12988" y="523875"/>
            <a:ext cx="4657725" cy="2619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7827" y="3317875"/>
            <a:ext cx="680804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0" tIns="46470" rIns="92940" bIns="46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35750"/>
            <a:ext cx="40229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0" tIns="46470" rIns="92940" bIns="4647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0763" y="6635750"/>
            <a:ext cx="40229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0" tIns="46470" rIns="92940" bIns="4647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6EEDD42-CA8A-4FE9-92E2-D54F2E1409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558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charset="-128"/>
        <a:cs typeface="Osaka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charset="-128"/>
        <a:cs typeface="Osaka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charset="-128"/>
        <a:cs typeface="Osaka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charset="-128"/>
        <a:cs typeface="Osaka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charset="-128"/>
        <a:cs typeface="Osaka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8554013" indent="-38089312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61751" indent="-23235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26453" indent="-23235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91153" indent="-23235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55853" indent="-23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3020553" indent="-23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85254" indent="-23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949954" indent="-23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fld id="{877E912F-857A-4BEA-9907-A664C622ED85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841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5988" y="4341813"/>
            <a:ext cx="5026025" cy="4116387"/>
          </a:xfrm>
          <a:noFill/>
        </p:spPr>
        <p:txBody>
          <a:bodyPr wrap="square" lIns="91649" tIns="45825" rIns="91649" bIns="45825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So this leads to the obvious change – replicate this distance computation 6 times per rest of force pipeline and only send the particle pairs that pass the filter on to the rest of the force pipeline.</a:t>
            </a:r>
          </a:p>
        </p:txBody>
      </p:sp>
      <p:sp>
        <p:nvSpPr>
          <p:cNvPr id="271363" name="Slide Number Placeholder 3"/>
          <p:cNvSpPr txBox="1">
            <a:spLocks noGrp="1"/>
          </p:cNvSpPr>
          <p:nvPr/>
        </p:nvSpPr>
        <p:spPr bwMode="auto">
          <a:xfrm>
            <a:off x="3887788" y="8688388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49" tIns="45825" rIns="91649" bIns="45825" anchor="b"/>
          <a:lstStyle/>
          <a:p>
            <a:pPr algn="r" defTabSz="915988"/>
            <a:fld id="{3618F32E-5DAA-4523-9D37-CC94B44D8C4E}" type="slidenum">
              <a:rPr lang="en-US" altLang="en-US" sz="1200">
                <a:latin typeface="Times New Roman" pitchFamily="18" charset="0"/>
              </a:rPr>
              <a:pPr algn="r" defTabSz="915988"/>
              <a:t>15</a:t>
            </a:fld>
            <a:endParaRPr lang="en-US" alt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595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9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/>
            <a:r>
              <a:rPr lang="en-US" sz="1800" smtClean="0"/>
              <a:t>Applicable for both double-buffering and continuous queuing schemes</a:t>
            </a:r>
          </a:p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4235C77-8A33-4DBE-A9B2-D682575AE643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1118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1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/>
            <a:r>
              <a:rPr lang="en-US" sz="1800" dirty="0" smtClean="0"/>
              <a:t>Only applicable for continuous </a:t>
            </a:r>
            <a:r>
              <a:rPr lang="en-US" sz="1800" dirty="0" err="1" smtClean="0"/>
              <a:t>queueing</a:t>
            </a:r>
            <a:r>
              <a:rPr lang="en-US" sz="1800" dirty="0" smtClean="0"/>
              <a:t> (FIFO-based design) due to load balance concern</a:t>
            </a:r>
          </a:p>
          <a:p>
            <a:pPr marL="0" lvl="1" eaLnBrk="1" hangingPunct="1"/>
            <a:endParaRPr lang="en-US" sz="1800" dirty="0" smtClean="0"/>
          </a:p>
          <a:p>
            <a:pPr marL="0" lvl="1" eaLnBrk="1" hangingPunct="1"/>
            <a:r>
              <a:rPr lang="en-US" sz="1800" dirty="0" smtClean="0"/>
              <a:t>Mention about the property of PM and CM. The current design uses PM scheme since it provides better scalability. </a:t>
            </a:r>
            <a:endParaRPr 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B717AB-D0BA-4E7E-85A8-F1E4297E615F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4552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Several</a:t>
            </a:r>
            <a:r>
              <a:rPr lang="en-US" baseline="0" dirty="0" smtClean="0"/>
              <a:t> major modules with many submodules.  These can be sized according to area and time budgets.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EEDD42-CA8A-4FE9-92E2-D54F2E140913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481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ANIMATION HERE!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EEDD42-CA8A-4FE9-92E2-D54F2E140913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90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13-16</a:t>
            </a:r>
            <a:r>
              <a:rPr lang="en-US" baseline="0" dirty="0"/>
              <a:t> Merge into a single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EEDD42-CA8A-4FE9-92E2-D54F2E140913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592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perfect for FPGAs!  Dedicated network, dedicated pipeline.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CA88D-29ED-4D9C-980C-C50CCF25D73C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61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major result is</a:t>
            </a:r>
          </a:p>
          <a:p>
            <a:r>
              <a:rPr lang="en-US" baseline="0" dirty="0" smtClean="0"/>
              <a:t>The bulk of the paper is design choices of the components, how we got it to fit together, and the results.</a:t>
            </a:r>
          </a:p>
          <a:p>
            <a:r>
              <a:rPr lang="en-US" baseline="0" dirty="0" smtClean="0"/>
              <a:t>So why at SC rather than an FPGA conference (where we’ve published 20 MD papers previously)?</a:t>
            </a:r>
          </a:p>
          <a:p>
            <a:r>
              <a:rPr lang="en-US" baseline="0" dirty="0" smtClean="0"/>
              <a:t>Because we believe that this is the final piece, not the first piece.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EEDD42-CA8A-4FE9-92E2-D54F2E140913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733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major result is</a:t>
            </a:r>
          </a:p>
          <a:p>
            <a:r>
              <a:rPr lang="en-US" baseline="0" dirty="0" smtClean="0"/>
              <a:t>The bulk of the paper is design choices of the components, how we got it to fit together, and the results.</a:t>
            </a:r>
          </a:p>
          <a:p>
            <a:r>
              <a:rPr lang="en-US" baseline="0" dirty="0" smtClean="0"/>
              <a:t>So why at SC rather than an FPGA conference (where we’ve published 20 MD papers previously)?</a:t>
            </a:r>
          </a:p>
          <a:p>
            <a:r>
              <a:rPr lang="en-US" baseline="0" dirty="0" smtClean="0"/>
              <a:t>Because we believe that this is the final piece, not the first piece.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EEDD42-CA8A-4FE9-92E2-D54F2E140913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965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70" tIns="46236" rIns="92470" bIns="46236" anchor="b"/>
          <a:lstStyle/>
          <a:p>
            <a:pPr algn="r" eaLnBrk="1" hangingPunct="1"/>
            <a:fld id="{0FA47B54-732B-4690-81CD-2CF5D62ECEF2}" type="slidenum">
              <a:rPr lang="en-US" sz="1200"/>
              <a:pPr algn="r" eaLnBrk="1" hangingPunct="1"/>
              <a:t>4</a:t>
            </a:fld>
            <a:endParaRPr lang="en-US" sz="1200" dirty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9187" cy="348773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Like GPUs, FPGAs allow the programmer to use a huge number of FP pipelines.</a:t>
            </a:r>
            <a:r>
              <a:rPr lang="en-US" baseline="0" dirty="0" smtClean="0"/>
              <a:t>  But it adds to that the capability of direct support for complex communication among all of those pipelines.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0468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70" tIns="46236" rIns="92470" bIns="46236" anchor="b"/>
          <a:lstStyle/>
          <a:p>
            <a:pPr algn="r" eaLnBrk="1" hangingPunct="1"/>
            <a:fld id="{0FA47B54-732B-4690-81CD-2CF5D62ECEF2}" type="slidenum">
              <a:rPr lang="en-US" sz="1200"/>
              <a:pPr algn="r" eaLnBrk="1" hangingPunct="1"/>
              <a:t>5</a:t>
            </a:fld>
            <a:endParaRPr lang="en-US" sz="1200" dirty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9187" cy="348773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… and also</a:t>
            </a:r>
            <a:r>
              <a:rPr lang="en-US" baseline="0" dirty="0" smtClean="0"/>
              <a:t> directly among FPGAs.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2477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EEDD42-CA8A-4FE9-92E2-D54F2E14091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318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Previous</a:t>
            </a:r>
            <a:r>
              <a:rPr lang="en-US" baseline="0" dirty="0" smtClean="0"/>
              <a:t> work showed that the single chip performance is the hard part – FPGA clusters do really well when communication is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B5120-13BD-408B-A4CF-CD2EB6A4F8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09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Previous</a:t>
            </a:r>
            <a:r>
              <a:rPr lang="en-US" baseline="0" dirty="0" smtClean="0"/>
              <a:t> work showed that the single chip performance is the hard part – FPGA clusters do really well when communication is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B5120-13BD-408B-A4CF-CD2EB6A4F8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90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have a look at one of the core HPC applications, Molecular Dynamics simulation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MD is the core of computational chemistry that comprises a large fraction of supercomputing cycles. It plays an important role in drug design and understanding the chemical reactions behind disease. </a:t>
            </a:r>
          </a:p>
          <a:p>
            <a:r>
              <a:rPr lang="en-US" dirty="0" smtClean="0"/>
              <a:t>Generally </a:t>
            </a:r>
            <a:r>
              <a:rPr lang="en-US" dirty="0"/>
              <a:t>speaking, in order to observe the actual chemical process, we need to simulate interaction process long enough, usually in the level of us, even to </a:t>
            </a:r>
            <a:r>
              <a:rPr lang="en-US" dirty="0" err="1"/>
              <a:t>ms.</a:t>
            </a:r>
            <a:r>
              <a:rPr lang="en-US" dirty="0"/>
              <a:t> </a:t>
            </a:r>
          </a:p>
          <a:p>
            <a:r>
              <a:rPr lang="en-US" altLang="zh-CN" dirty="0" smtClean="0"/>
              <a:t>MD </a:t>
            </a:r>
            <a:r>
              <a:rPr lang="en-US" altLang="zh-CN" dirty="0"/>
              <a:t>use discrete time steps to model the motion of atoms. T</a:t>
            </a:r>
            <a:r>
              <a:rPr lang="en-US" dirty="0"/>
              <a:t>he timestep </a:t>
            </a:r>
            <a:r>
              <a:rPr lang="en-US" dirty="0" err="1"/>
              <a:t>ppl</a:t>
            </a:r>
            <a:r>
              <a:rPr lang="en-US" dirty="0"/>
              <a:t> generally use is on femtosecond level. And in each integration need to evaluation the mutual interaction for all particles in the simulation space, that involves a huge amount of calculations.</a:t>
            </a:r>
          </a:p>
          <a:p>
            <a:r>
              <a:rPr lang="en-US" dirty="0" smtClean="0"/>
              <a:t>To </a:t>
            </a:r>
            <a:r>
              <a:rPr lang="en-US" dirty="0"/>
              <a:t>date, 1 </a:t>
            </a:r>
            <a:r>
              <a:rPr lang="en-US" dirty="0" err="1"/>
              <a:t>ms</a:t>
            </a:r>
            <a:r>
              <a:rPr lang="en-US" dirty="0"/>
              <a:t> of simulation reality for a 90k particle sample takes years on conventional computers and clusters. Anton does a good job with a 512 </a:t>
            </a:r>
            <a:r>
              <a:rPr lang="en-US" dirty="0" err="1"/>
              <a:t>asics</a:t>
            </a:r>
            <a:r>
              <a:rPr lang="en-US" dirty="0"/>
              <a:t>. But it’s expensive and hard to get access to.</a:t>
            </a:r>
          </a:p>
          <a:p>
            <a:r>
              <a:rPr lang="en-US" dirty="0" smtClean="0"/>
              <a:t>The </a:t>
            </a:r>
            <a:r>
              <a:rPr lang="en-US" dirty="0"/>
              <a:t>question here is, can we get similar performance with COTS, like FPGA?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EEDD42-CA8A-4FE9-92E2-D54F2E140913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14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-76200"/>
            <a:ext cx="12192000" cy="57912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3333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0" y="5638800"/>
            <a:ext cx="12192000" cy="0"/>
          </a:xfrm>
          <a:prstGeom prst="line">
            <a:avLst/>
          </a:prstGeom>
          <a:noFill/>
          <a:ln w="635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6019800"/>
            <a:ext cx="1290638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00200"/>
            <a:ext cx="10363200" cy="1143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00400"/>
            <a:ext cx="85344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>
                <a:solidFill>
                  <a:srgbClr val="CCCCCC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3192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Fully Integrated FPGA Molecular Dynamics Simulations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85E3A-CF19-4193-8BF2-B45CEB89F12A}" type="datetime1">
              <a:rPr lang="en-US" altLang="en-US" smtClean="0"/>
              <a:t>12/5/2019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98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762000"/>
            <a:ext cx="26416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762000"/>
            <a:ext cx="7721600" cy="4953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Fully Integrated FPGA Molecular Dynamics Simulations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9E1A8-B4F7-4D43-9A01-D82EAF2ED775}" type="datetime1">
              <a:rPr lang="en-US" altLang="en-US" smtClean="0"/>
              <a:t>12/5/2019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847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918" y="115888"/>
            <a:ext cx="10619316" cy="1009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4918" y="1557338"/>
            <a:ext cx="5202767" cy="4462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885" y="1557338"/>
            <a:ext cx="5202767" cy="4462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814917" y="6308726"/>
            <a:ext cx="2641600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19BBA-D187-4283-8A21-E84C5A610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48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406400" y="6019800"/>
            <a:ext cx="8026400" cy="609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8370B427-E512-49B6-B4C6-621306DF4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B6B55F-2359-462F-A761-C2776BB57D43}" type="datetime1">
              <a:rPr lang="en-US" altLang="en-US" smtClean="0"/>
              <a:t>12/5/2019</a:t>
            </a:fld>
            <a:endParaRPr lang="en-US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28600" y="0"/>
            <a:ext cx="6807200" cy="3048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Fully Integrated FPGA Molecular Dynamics Simulations</a:t>
            </a:r>
          </a:p>
        </p:txBody>
      </p:sp>
    </p:spTree>
    <p:extLst>
      <p:ext uri="{BB962C8B-B14F-4D97-AF65-F5344CB8AC3E}">
        <p14:creationId xmlns:p14="http://schemas.microsoft.com/office/powerpoint/2010/main" val="9279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1600" y="0"/>
            <a:ext cx="7518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Fully Integrated FPGA Molecular Dynamics Simulations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58421-13C7-4086-A12A-8C84713E232F}" type="datetime1">
              <a:rPr lang="en-US" altLang="en-US" smtClean="0"/>
              <a:t>12/5/2019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270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828800"/>
            <a:ext cx="5181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0"/>
            <a:ext cx="5181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Fully Integrated FPGA Molecular Dynamics Simulations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427C5-77A2-4E18-8209-1CA3484F6B54}" type="datetime1">
              <a:rPr lang="en-US" altLang="en-US" smtClean="0"/>
              <a:t>12/5/2019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68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Fully Integrated FPGA Molecular Dynamics Simulations</a:t>
            </a:r>
          </a:p>
        </p:txBody>
      </p:sp>
      <p:sp>
        <p:nvSpPr>
          <p:cNvPr id="9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44D8F-A2D4-497C-9CF4-8988DAF873FC}" type="datetime1">
              <a:rPr lang="en-US" altLang="en-US" smtClean="0"/>
              <a:t>12/5/2019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74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Fully Integrated FPGA Molecular Dynamics Simulations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EC25B-EC0B-4533-AA19-96E4C2995F99}" type="datetime1">
              <a:rPr lang="en-US" altLang="en-US" smtClean="0"/>
              <a:t>12/5/2019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485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Fully Integrated FPGA Molecular Dynamics Simulations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6BF6B-8663-4D33-82E3-8E47602553D6}" type="datetime1">
              <a:rPr lang="en-US" altLang="en-US" smtClean="0"/>
              <a:t>12/5/2019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60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Fully Integrated FPGA Molecular Dynamics Simulations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E8BE1-E681-434F-8F03-41F82FEAB073}" type="datetime1">
              <a:rPr lang="en-US" altLang="en-US" smtClean="0"/>
              <a:t>12/5/2019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922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Fully Integrated FPGA Molecular Dynamics Simulations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51129-4BFE-49EE-81BE-CDFA6233ABB8}" type="datetime1">
              <a:rPr lang="en-US" altLang="en-US" smtClean="0"/>
              <a:t>12/5/2019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07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-42863"/>
            <a:ext cx="12192000" cy="347663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762000"/>
            <a:ext cx="1056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This is the title of this slide.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828800"/>
            <a:ext cx="10566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12800" y="0"/>
            <a:ext cx="680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Fully Integrated FPGA Molecular Dynamics Simulations</a:t>
            </a:r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812800" y="1524000"/>
            <a:ext cx="1056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</a:rPr>
              <a:t>Boston University</a:t>
            </a: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t> Slideshow Title Goes Here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39200" y="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0808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171CB0-4D46-4F3A-92C5-BC8218E121E5}" type="datetime1">
              <a:rPr lang="en-US" altLang="en-US" smtClean="0"/>
              <a:t>12/5/2019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4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charset="-128"/>
          <a:cs typeface="Osak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charset="-128"/>
          <a:cs typeface="Osak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charset="-128"/>
          <a:cs typeface="Osak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charset="-128"/>
          <a:cs typeface="Osak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charset="-128"/>
          <a:cs typeface="Osak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charset="-128"/>
          <a:cs typeface="Osak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charset="-128"/>
          <a:cs typeface="Osak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0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0.png"/><Relationship Id="rId7" Type="http://schemas.openxmlformats.org/officeDocument/2006/relationships/image" Target="../media/image18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3" Type="http://schemas.openxmlformats.org/officeDocument/2006/relationships/image" Target="../media/image20.png"/><Relationship Id="rId12" Type="http://schemas.openxmlformats.org/officeDocument/2006/relationships/image" Target="../media/image9.e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2.png"/><Relationship Id="rId5" Type="http://schemas.openxmlformats.org/officeDocument/2006/relationships/image" Target="../media/image72.png"/><Relationship Id="rId10" Type="http://schemas.openxmlformats.org/officeDocument/2006/relationships/image" Target="../media/image21.emf"/><Relationship Id="rId9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11064875" cy="1143000"/>
          </a:xfrm>
        </p:spPr>
        <p:txBody>
          <a:bodyPr/>
          <a:lstStyle/>
          <a:p>
            <a:pPr eaLnBrk="1" hangingPunct="1"/>
            <a:r>
              <a:rPr lang="en-US" altLang="en-US" sz="4400" dirty="0"/>
              <a:t>Fully Integrated </a:t>
            </a: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r>
              <a:rPr lang="en-US" altLang="en-US" sz="4400" dirty="0" smtClean="0"/>
              <a:t>FPGA </a:t>
            </a:r>
            <a:r>
              <a:rPr lang="en-US" altLang="en-US" sz="4400" dirty="0"/>
              <a:t>Molecular Dynamics Simulations</a:t>
            </a:r>
            <a:endParaRPr lang="en-US" altLang="en-US" sz="2800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209800"/>
            <a:ext cx="11887200" cy="1752600"/>
          </a:xfrm>
        </p:spPr>
        <p:txBody>
          <a:bodyPr/>
          <a:lstStyle/>
          <a:p>
            <a:pPr eaLnBrk="1" hangingPunct="1"/>
            <a:r>
              <a:rPr lang="en-US" altLang="en-US" dirty="0"/>
              <a:t>Chen Yang</a:t>
            </a:r>
            <a:r>
              <a:rPr lang="en-US" altLang="en-US" baseline="30000" dirty="0"/>
              <a:t>§</a:t>
            </a:r>
            <a:r>
              <a:rPr lang="en-US" altLang="en-US" dirty="0"/>
              <a:t>, Tong Geng</a:t>
            </a:r>
            <a:r>
              <a:rPr lang="en-US" altLang="en-US" baseline="30000" dirty="0"/>
              <a:t>§</a:t>
            </a:r>
            <a:r>
              <a:rPr lang="en-US" altLang="en-US" dirty="0"/>
              <a:t>, Tianqi Wang</a:t>
            </a:r>
            <a:r>
              <a:rPr lang="en-US" altLang="en-US" baseline="30000" dirty="0"/>
              <a:t>*§</a:t>
            </a:r>
            <a:r>
              <a:rPr lang="en-US" altLang="en-US" dirty="0"/>
              <a:t>, Rushi Patel</a:t>
            </a:r>
            <a:r>
              <a:rPr lang="en-US" altLang="en-US" baseline="30000" dirty="0"/>
              <a:t>§</a:t>
            </a:r>
            <a:r>
              <a:rPr lang="en-US" altLang="en-US" dirty="0"/>
              <a:t>, Qingqing Xiong</a:t>
            </a:r>
            <a:r>
              <a:rPr lang="en-US" altLang="en-US" baseline="30000" dirty="0"/>
              <a:t>§</a:t>
            </a:r>
            <a:r>
              <a:rPr lang="en-US" altLang="en-US" dirty="0"/>
              <a:t>,</a:t>
            </a:r>
          </a:p>
          <a:p>
            <a:pPr eaLnBrk="1" hangingPunct="1"/>
            <a:r>
              <a:rPr lang="en-US" altLang="en-US" dirty="0"/>
              <a:t>Ahmed Sanaullah</a:t>
            </a:r>
            <a:r>
              <a:rPr lang="en-US" altLang="en-US" baseline="30000" dirty="0"/>
              <a:t>§</a:t>
            </a:r>
            <a:r>
              <a:rPr lang="en-US" altLang="en-US" dirty="0"/>
              <a:t>, Chunshu Wu</a:t>
            </a:r>
            <a:r>
              <a:rPr lang="en-US" altLang="en-US" baseline="30000" dirty="0"/>
              <a:t>§</a:t>
            </a:r>
            <a:r>
              <a:rPr lang="en-US" altLang="en-US" dirty="0"/>
              <a:t>, Jiayi Sheng</a:t>
            </a:r>
            <a:r>
              <a:rPr lang="en-US" altLang="en-US" baseline="30000" dirty="0"/>
              <a:t>†</a:t>
            </a:r>
            <a:r>
              <a:rPr lang="en-US" altLang="en-US" dirty="0"/>
              <a:t>, Charles Lin</a:t>
            </a:r>
            <a:r>
              <a:rPr lang="en-US" altLang="en-US" baseline="30000" dirty="0"/>
              <a:t>‡</a:t>
            </a:r>
            <a:r>
              <a:rPr lang="en-US" altLang="en-US" dirty="0"/>
              <a:t>, </a:t>
            </a:r>
          </a:p>
          <a:p>
            <a:pPr eaLnBrk="1" hangingPunct="1"/>
            <a:r>
              <a:rPr lang="en-US" altLang="en-US" dirty="0"/>
              <a:t>Vipin Sachdeva</a:t>
            </a:r>
            <a:r>
              <a:rPr lang="en-US" altLang="en-US" baseline="30000" dirty="0"/>
              <a:t>‡</a:t>
            </a:r>
            <a:r>
              <a:rPr lang="en-US" altLang="en-US" dirty="0"/>
              <a:t>, Woody Sherman</a:t>
            </a:r>
            <a:r>
              <a:rPr lang="en-US" altLang="en-US" baseline="30000" dirty="0"/>
              <a:t>‡</a:t>
            </a:r>
            <a:r>
              <a:rPr lang="en-US" altLang="en-US" dirty="0"/>
              <a:t>, </a:t>
            </a:r>
            <a:r>
              <a:rPr lang="en-US" altLang="en-US" b="1" dirty="0"/>
              <a:t>Martin Herbordt</a:t>
            </a:r>
            <a:r>
              <a:rPr lang="en-US" altLang="en-US" baseline="30000" dirty="0"/>
              <a:t>§</a:t>
            </a:r>
            <a:endParaRPr lang="en-US" altLang="en-US" dirty="0"/>
          </a:p>
          <a:p>
            <a:pPr eaLnBrk="1" hangingPunct="1"/>
            <a:endParaRPr lang="en-US" altLang="en-US" sz="1100" baseline="30000" dirty="0"/>
          </a:p>
          <a:p>
            <a:pPr eaLnBrk="1" hangingPunct="1"/>
            <a:r>
              <a:rPr lang="en-US" altLang="en-US" baseline="30000" dirty="0"/>
              <a:t>§</a:t>
            </a:r>
            <a:r>
              <a:rPr lang="en-US" altLang="en-US" sz="2000" dirty="0"/>
              <a:t>Department of Electrical and Computer Engineering, Boston University, Boston, MA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/>
              <a:t>*Department of Physics, University of Science and Technology of China, China</a:t>
            </a:r>
          </a:p>
          <a:p>
            <a:pPr eaLnBrk="1" hangingPunct="1"/>
            <a:r>
              <a:rPr lang="en-US" altLang="en-US" sz="2000" baseline="30000" dirty="0"/>
              <a:t>‡</a:t>
            </a:r>
            <a:r>
              <a:rPr lang="en-US" altLang="en-US" sz="2000" dirty="0"/>
              <a:t>Silicon Therapeutics, Boston, MA</a:t>
            </a:r>
          </a:p>
          <a:p>
            <a:pPr eaLnBrk="1" hangingPunct="1"/>
            <a:r>
              <a:rPr lang="en-US" altLang="en-US" sz="2000" baseline="30000" dirty="0"/>
              <a:t>†</a:t>
            </a:r>
            <a:r>
              <a:rPr lang="en-US" altLang="en-US" sz="2000" dirty="0"/>
              <a:t>Falcon Computing Solutions, Inc., Los Angeles, CA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5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11/21/2019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D78DB8D-91B6-43D6-8736-E0DF5694B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00" y="0"/>
            <a:ext cx="7620000" cy="3048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Fully Integrated FPGA Molecular Dynamics Simulations</a:t>
            </a:r>
            <a:endParaRPr lang="en-US" alt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CCED7060-488B-4F73-8321-F4F5B8087BEC}"/>
              </a:ext>
            </a:extLst>
          </p:cNvPr>
          <p:cNvSpPr txBox="1">
            <a:spLocks/>
          </p:cNvSpPr>
          <p:nvPr/>
        </p:nvSpPr>
        <p:spPr>
          <a:xfrm>
            <a:off x="236483" y="152400"/>
            <a:ext cx="11803117" cy="112460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chemeClr val="tx1"/>
                </a:solidFill>
                <a:latin typeface="+mj-lt"/>
              </a:rPr>
              <a:t>Molecular Dynamics Simulation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0391494-F46A-4870-B58A-73F3F9FDEFBE}"/>
              </a:ext>
            </a:extLst>
          </p:cNvPr>
          <p:cNvSpPr txBox="1">
            <a:spLocks/>
          </p:cNvSpPr>
          <p:nvPr/>
        </p:nvSpPr>
        <p:spPr>
          <a:xfrm>
            <a:off x="191581" y="1115133"/>
            <a:ext cx="5929484" cy="206169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Why MD important?</a:t>
            </a:r>
          </a:p>
          <a:p>
            <a:pPr lvl="1"/>
            <a:r>
              <a:rPr lang="en-US" sz="1800" kern="0" dirty="0"/>
              <a:t>Core of Computational Chemistry</a:t>
            </a:r>
          </a:p>
          <a:p>
            <a:pPr lvl="1"/>
            <a:r>
              <a:rPr lang="en-US" sz="1800" kern="0" dirty="0"/>
              <a:t>Central to Computational Biology, with applications to </a:t>
            </a:r>
          </a:p>
          <a:p>
            <a:pPr lvl="2"/>
            <a:r>
              <a:rPr lang="en-US" sz="1800" kern="0" dirty="0"/>
              <a:t>Drug design</a:t>
            </a:r>
          </a:p>
          <a:p>
            <a:pPr lvl="2"/>
            <a:r>
              <a:rPr lang="en-US" sz="1800" kern="0" dirty="0"/>
              <a:t>Understanding disease processes</a:t>
            </a:r>
          </a:p>
          <a:p>
            <a:pPr lvl="1"/>
            <a:endParaRPr lang="en-US" sz="1800" b="1" kern="0" dirty="0"/>
          </a:p>
          <a:p>
            <a:endParaRPr lang="en-US" kern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931CA999-BAAD-494D-8482-10A311527C12}"/>
              </a:ext>
            </a:extLst>
          </p:cNvPr>
          <p:cNvSpPr txBox="1">
            <a:spLocks/>
          </p:cNvSpPr>
          <p:nvPr/>
        </p:nvSpPr>
        <p:spPr>
          <a:xfrm>
            <a:off x="5638800" y="4638040"/>
            <a:ext cx="4931964" cy="4311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000" dirty="0" smtClean="0"/>
              <a:t>?</a:t>
            </a:r>
            <a:r>
              <a:rPr lang="en-US" sz="2000" dirty="0" err="1" smtClean="0"/>
              <a:t>ms</a:t>
            </a:r>
            <a:r>
              <a:rPr lang="en-US" sz="2000" dirty="0" smtClean="0"/>
              <a:t> </a:t>
            </a:r>
            <a:r>
              <a:rPr lang="en-US" sz="2000" dirty="0"/>
              <a:t>of simulated reality for a 90K particle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1BCE6710-AEE6-443E-B2EB-8D2C3022E8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696291"/>
              </p:ext>
            </p:extLst>
          </p:nvPr>
        </p:nvGraphicFramePr>
        <p:xfrm>
          <a:off x="5672083" y="5019040"/>
          <a:ext cx="5917236" cy="13817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48117">
                  <a:extLst>
                    <a:ext uri="{9D8B030D-6E8A-4147-A177-3AD203B41FA5}">
                      <a16:colId xmlns:a16="http://schemas.microsoft.com/office/drawing/2014/main" xmlns="" val="3534799882"/>
                    </a:ext>
                  </a:extLst>
                </a:gridCol>
                <a:gridCol w="2369119">
                  <a:extLst>
                    <a:ext uri="{9D8B030D-6E8A-4147-A177-3AD203B41FA5}">
                      <a16:colId xmlns:a16="http://schemas.microsoft.com/office/drawing/2014/main" xmlns="" val="4210553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8 Cores </a:t>
                      </a:r>
                      <a:r>
                        <a:rPr lang="en-US" b="0" dirty="0" smtClean="0"/>
                        <a:t>(PC)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4000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1740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1K Cores </a:t>
                      </a:r>
                      <a:r>
                        <a:rPr lang="en-US" dirty="0" smtClean="0"/>
                        <a:t>(small HPC </a:t>
                      </a:r>
                      <a:r>
                        <a:rPr lang="en-US" dirty="0"/>
                        <a:t>cluster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algn="ctr"/>
                      <a:r>
                        <a:rPr lang="en-US" dirty="0" smtClean="0"/>
                        <a:t>10M</a:t>
                      </a:r>
                      <a:r>
                        <a:rPr lang="en-US" baseline="0" dirty="0" smtClean="0"/>
                        <a:t> Cores (large HPC cluster)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 </a:t>
                      </a:r>
                      <a:r>
                        <a:rPr lang="en-US" dirty="0" smtClean="0"/>
                        <a:t>years</a:t>
                      </a:r>
                    </a:p>
                    <a:p>
                      <a:pPr algn="ctr"/>
                      <a:r>
                        <a:rPr lang="en-US" dirty="0" smtClean="0"/>
                        <a:t>for</a:t>
                      </a:r>
                      <a:r>
                        <a:rPr lang="en-US" baseline="0" dirty="0" smtClean="0"/>
                        <a:t> 90K particles???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7099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0.5K ASICs (</a:t>
                      </a:r>
                      <a:r>
                        <a:rPr lang="en-US" dirty="0" smtClean="0"/>
                        <a:t>Anton)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6906947"/>
                  </a:ext>
                </a:extLst>
              </a:tr>
            </a:tbl>
          </a:graphicData>
        </a:graphic>
      </p:graphicFrame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CE30472D-933B-4F04-B955-0E5417E15209}"/>
              </a:ext>
            </a:extLst>
          </p:cNvPr>
          <p:cNvSpPr txBox="1">
            <a:spLocks/>
          </p:cNvSpPr>
          <p:nvPr/>
        </p:nvSpPr>
        <p:spPr bwMode="auto">
          <a:xfrm>
            <a:off x="993760" y="6411046"/>
            <a:ext cx="10279117" cy="52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kern="0" dirty="0">
                <a:solidFill>
                  <a:srgbClr val="FF0000"/>
                </a:solidFill>
              </a:rPr>
              <a:t>Question: Can we get similar performance with COTs like </a:t>
            </a:r>
            <a:r>
              <a:rPr lang="en-US" b="1" kern="0" dirty="0" smtClean="0">
                <a:solidFill>
                  <a:srgbClr val="FF0000"/>
                </a:solidFill>
              </a:rPr>
              <a:t>FPGAs?</a:t>
            </a: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4037F92A-CD2B-4B36-B26B-ABF6C037C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362" y="3176826"/>
            <a:ext cx="4294737" cy="1942488"/>
          </a:xfrm>
        </p:spPr>
        <p:txBody>
          <a:bodyPr/>
          <a:lstStyle/>
          <a:p>
            <a:r>
              <a:rPr 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need to be done?</a:t>
            </a:r>
          </a:p>
          <a:p>
            <a:pPr lvl="1"/>
            <a:r>
              <a:rPr lang="en-US" sz="2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 Evaluation</a:t>
            </a:r>
          </a:p>
          <a:p>
            <a:pPr lvl="2"/>
            <a:r>
              <a:rPr lang="en-US" sz="2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Bonded force</a:t>
            </a:r>
          </a:p>
          <a:p>
            <a:pPr lvl="2"/>
            <a:r>
              <a:rPr lang="en-US" sz="2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Non-Bonded force</a:t>
            </a:r>
          </a:p>
          <a:p>
            <a:pPr lvl="1"/>
            <a:r>
              <a:rPr lang="en-US" sz="2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Motion Update</a:t>
            </a:r>
            <a:endParaRPr lang="en-US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72822F9-DCE8-4288-9DDE-5F4F71260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3173" y="322450"/>
            <a:ext cx="2442627" cy="12786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F8F9D662-4E4E-4C9A-82C8-AD25EF0D8641}"/>
              </a:ext>
            </a:extLst>
          </p:cNvPr>
          <p:cNvGrpSpPr/>
          <p:nvPr/>
        </p:nvGrpSpPr>
        <p:grpSpPr>
          <a:xfrm>
            <a:off x="685799" y="5205446"/>
            <a:ext cx="4112957" cy="890139"/>
            <a:chOff x="7268777" y="1667317"/>
            <a:chExt cx="4378081" cy="113182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77F59439-E000-4DF7-8B29-018460034DAF}"/>
                </a:ext>
              </a:extLst>
            </p:cNvPr>
            <p:cNvGrpSpPr/>
            <p:nvPr/>
          </p:nvGrpSpPr>
          <p:grpSpPr>
            <a:xfrm>
              <a:off x="7268777" y="1928687"/>
              <a:ext cx="4378081" cy="870454"/>
              <a:chOff x="7809549" y="1491788"/>
              <a:chExt cx="4287945" cy="709944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FC700CC3-ED46-4EA8-BC03-7454DE224129}"/>
                  </a:ext>
                </a:extLst>
              </p:cNvPr>
              <p:cNvGrpSpPr/>
              <p:nvPr/>
            </p:nvGrpSpPr>
            <p:grpSpPr>
              <a:xfrm>
                <a:off x="8452060" y="1491788"/>
                <a:ext cx="2990503" cy="709944"/>
                <a:chOff x="6118789" y="2450293"/>
                <a:chExt cx="5036574" cy="1195679"/>
              </a:xfrm>
            </p:grpSpPr>
            <p:cxnSp>
              <p:nvCxnSpPr>
                <p:cNvPr id="27" name="AutoShape 7">
                  <a:extLst>
                    <a:ext uri="{FF2B5EF4-FFF2-40B4-BE49-F238E27FC236}">
                      <a16:creationId xmlns:a16="http://schemas.microsoft.com/office/drawing/2014/main" xmlns="" id="{32C8FD2C-E90F-4741-87A9-48DF3A9EC965}"/>
                    </a:ext>
                  </a:extLst>
                </p:cNvPr>
                <p:cNvCxnSpPr>
                  <a:cxnSpLocks noChangeShapeType="1"/>
                  <a:stCxn id="30" idx="4"/>
                  <a:endCxn id="29" idx="4"/>
                </p:cNvCxnSpPr>
                <p:nvPr/>
              </p:nvCxnSpPr>
              <p:spPr bwMode="auto">
                <a:xfrm rot="5400000">
                  <a:off x="8620011" y="2078201"/>
                  <a:ext cx="76201" cy="3059342"/>
                </a:xfrm>
                <a:prstGeom prst="curvedConnector3">
                  <a:avLst>
                    <a:gd name="adj1" fmla="val 512085"/>
                  </a:avLst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stealth" w="lg" len="lg"/>
                </a:ln>
              </p:spPr>
            </p:cxn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xmlns="" id="{D13BE578-3A45-4E10-BBCE-B2BCC731318C}"/>
                    </a:ext>
                  </a:extLst>
                </p:cNvPr>
                <p:cNvGrpSpPr/>
                <p:nvPr/>
              </p:nvGrpSpPr>
              <p:grpSpPr>
                <a:xfrm>
                  <a:off x="6118789" y="2450293"/>
                  <a:ext cx="5036574" cy="1195679"/>
                  <a:chOff x="6118789" y="2450293"/>
                  <a:chExt cx="5036574" cy="1195679"/>
                </a:xfrm>
              </p:grpSpPr>
              <p:sp>
                <p:nvSpPr>
                  <p:cNvPr id="29" name="Oval 5">
                    <a:extLst>
                      <a:ext uri="{FF2B5EF4-FFF2-40B4-BE49-F238E27FC236}">
                        <a16:creationId xmlns:a16="http://schemas.microsoft.com/office/drawing/2014/main" xmlns="" id="{D72EB431-E6C1-4AFE-B06D-CD97A7E84B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18789" y="2526495"/>
                    <a:ext cx="2019301" cy="1119477"/>
                  </a:xfrm>
                  <a:prstGeom prst="ellipse">
                    <a:avLst/>
                  </a:prstGeom>
                  <a:solidFill>
                    <a:srgbClr val="FF0000">
                      <a:alpha val="74901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r>
                      <a:rPr lang="en-US" altLang="zh-TW" sz="1200" b="1" dirty="0">
                        <a:solidFill>
                          <a:schemeClr val="bg1"/>
                        </a:solidFill>
                        <a:latin typeface="+mn-lt"/>
                        <a:ea typeface="PMingLiU" pitchFamily="18" charset="-120"/>
                        <a:cs typeface="Times New Roman" pitchFamily="18" charset="0"/>
                      </a:rPr>
                      <a:t>Force</a:t>
                    </a:r>
                  </a:p>
                  <a:p>
                    <a:pPr algn="ctr" eaLnBrk="0" hangingPunct="0"/>
                    <a:r>
                      <a:rPr lang="en-US" altLang="zh-TW" sz="1200" b="1" dirty="0">
                        <a:solidFill>
                          <a:schemeClr val="bg1"/>
                        </a:solidFill>
                        <a:latin typeface="+mn-lt"/>
                        <a:ea typeface="PMingLiU" pitchFamily="18" charset="-120"/>
                        <a:cs typeface="Times New Roman" pitchFamily="18" charset="0"/>
                      </a:rPr>
                      <a:t>Calculation</a:t>
                    </a:r>
                    <a:endParaRPr lang="en-US" sz="1200" b="1" dirty="0">
                      <a:solidFill>
                        <a:schemeClr val="bg1"/>
                      </a:solidFill>
                      <a:latin typeface="+mn-lt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0" name="Oval 6">
                    <a:extLst>
                      <a:ext uri="{FF2B5EF4-FFF2-40B4-BE49-F238E27FC236}">
                        <a16:creationId xmlns:a16="http://schemas.microsoft.com/office/drawing/2014/main" xmlns="" id="{18452CE1-0C15-407B-AB2D-08069768A3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220201" y="2450293"/>
                    <a:ext cx="1935162" cy="1119478"/>
                  </a:xfrm>
                  <a:prstGeom prst="ellipse">
                    <a:avLst/>
                  </a:prstGeom>
                  <a:solidFill>
                    <a:srgbClr val="0000FF">
                      <a:alpha val="74901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r>
                      <a:rPr lang="en-US" altLang="zh-TW" sz="1200" b="1" dirty="0">
                        <a:solidFill>
                          <a:schemeClr val="bg1"/>
                        </a:solidFill>
                        <a:latin typeface="+mn-lt"/>
                        <a:ea typeface="PMingLiU" pitchFamily="18" charset="-120"/>
                        <a:cs typeface="Times New Roman" pitchFamily="18" charset="0"/>
                      </a:rPr>
                      <a:t>Motion</a:t>
                    </a:r>
                  </a:p>
                  <a:p>
                    <a:pPr algn="ctr" eaLnBrk="0" hangingPunct="0"/>
                    <a:r>
                      <a:rPr lang="en-US" altLang="zh-TW" sz="1200" b="1" dirty="0">
                        <a:solidFill>
                          <a:schemeClr val="bg1"/>
                        </a:solidFill>
                        <a:latin typeface="+mn-lt"/>
                        <a:ea typeface="PMingLiU" pitchFamily="18" charset="-120"/>
                        <a:cs typeface="Times New Roman" pitchFamily="18" charset="0"/>
                      </a:rPr>
                      <a:t>Update</a:t>
                    </a:r>
                    <a:endParaRPr lang="en-US" sz="1200" b="1" dirty="0">
                      <a:solidFill>
                        <a:schemeClr val="bg1"/>
                      </a:solidFill>
                      <a:latin typeface="+mn-lt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31" name="AutoShape 9">
                    <a:extLst>
                      <a:ext uri="{FF2B5EF4-FFF2-40B4-BE49-F238E27FC236}">
                        <a16:creationId xmlns:a16="http://schemas.microsoft.com/office/drawing/2014/main" xmlns="" id="{182BB0D2-C67E-431A-A7D6-8EBE2EB141D3}"/>
                      </a:ext>
                    </a:extLst>
                  </p:cNvPr>
                  <p:cNvCxnSpPr>
                    <a:cxnSpLocks noChangeShapeType="1"/>
                    <a:stCxn id="29" idx="0"/>
                    <a:endCxn id="30" idx="0"/>
                  </p:cNvCxnSpPr>
                  <p:nvPr/>
                </p:nvCxnSpPr>
                <p:spPr bwMode="auto">
                  <a:xfrm rot="5400000" flipH="1" flipV="1">
                    <a:off x="8620011" y="958724"/>
                    <a:ext cx="76202" cy="3059342"/>
                  </a:xfrm>
                  <a:prstGeom prst="curvedConnector3">
                    <a:avLst>
                      <a:gd name="adj1" fmla="val 512078"/>
                    </a:avLst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</p:spPr>
              </p:cxnSp>
            </p:grp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B064DEDD-7358-4084-AC06-2F26ED34F593}"/>
                  </a:ext>
                </a:extLst>
              </p:cNvPr>
              <p:cNvSpPr txBox="1"/>
              <p:nvPr/>
            </p:nvSpPr>
            <p:spPr>
              <a:xfrm>
                <a:off x="7809549" y="1684726"/>
                <a:ext cx="620351" cy="351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+mn-lt"/>
                    <a:ea typeface="+mn-ea"/>
                  </a:rPr>
                  <a:t>90%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EB537C3A-81EA-444F-8E00-22E3BCB2EC09}"/>
                  </a:ext>
                </a:extLst>
              </p:cNvPr>
              <p:cNvSpPr txBox="1"/>
              <p:nvPr/>
            </p:nvSpPr>
            <p:spPr>
              <a:xfrm>
                <a:off x="11477143" y="1648589"/>
                <a:ext cx="620351" cy="351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0033CC"/>
                    </a:solidFill>
                    <a:latin typeface="+mn-lt"/>
                    <a:ea typeface="+mn-ea"/>
                  </a:rPr>
                  <a:t>10%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bject 22">
                  <a:extLst>
                    <a:ext uri="{FF2B5EF4-FFF2-40B4-BE49-F238E27FC236}">
                      <a16:creationId xmlns:a16="http://schemas.microsoft.com/office/drawing/2014/main" xmlns="" id="{F68F6CD3-FBD9-40C6-BF91-C1DD2A32B138}"/>
                    </a:ext>
                  </a:extLst>
                </p:cNvPr>
                <p:cNvSpPr txBox="1"/>
                <p:nvPr/>
              </p:nvSpPr>
              <p:spPr bwMode="auto">
                <a:xfrm>
                  <a:off x="8835944" y="1667317"/>
                  <a:ext cx="1174432" cy="754929"/>
                </a:xfrm>
                <a:prstGeom prst="rect">
                  <a:avLst/>
                </a:prstGeom>
                <a:noFill/>
              </p:spPr>
              <p:txBody>
                <a:bodyPr>
                  <a:normAutofit fontScale="62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23" name="Object 22">
                  <a:extLst>
                    <a:ext uri="{FF2B5EF4-FFF2-40B4-BE49-F238E27FC236}">
                      <a16:creationId xmlns:a16="http://schemas.microsoft.com/office/drawing/2014/main" id="{F68F6CD3-FBD9-40C6-BF91-C1DD2A32B1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835944" y="1667317"/>
                  <a:ext cx="1174432" cy="75492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Text Box 19">
            <a:extLst>
              <a:ext uri="{FF2B5EF4-FFF2-40B4-BE49-F238E27FC236}">
                <a16:creationId xmlns:a16="http://schemas.microsoft.com/office/drawing/2014/main" xmlns="" id="{AA81D318-8EFD-4AD9-A380-C1BE1B0E7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8431" y="2778313"/>
            <a:ext cx="3009900" cy="276999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rgbClr val="0000FF"/>
                </a:solidFill>
                <a:latin typeface="+mj-lt"/>
              </a:rPr>
              <a:t>All-to-all communication, hard to scale</a:t>
            </a:r>
            <a:endParaRPr lang="en-US" sz="1200" b="1" i="1" u="sng" dirty="0">
              <a:solidFill>
                <a:srgbClr val="0000FF"/>
              </a:solidFill>
              <a:latin typeface="+mj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8DA3CF9-2289-4D0B-94B2-D640262551C2}"/>
              </a:ext>
            </a:extLst>
          </p:cNvPr>
          <p:cNvGrpSpPr/>
          <p:nvPr/>
        </p:nvGrpSpPr>
        <p:grpSpPr>
          <a:xfrm>
            <a:off x="5867400" y="3108099"/>
            <a:ext cx="5832079" cy="1082901"/>
            <a:chOff x="174625" y="4882112"/>
            <a:chExt cx="6320219" cy="121388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289E0893-8741-4830-8E30-7DEA08DADA33}"/>
                </a:ext>
              </a:extLst>
            </p:cNvPr>
            <p:cNvSpPr/>
            <p:nvPr/>
          </p:nvSpPr>
          <p:spPr bwMode="auto">
            <a:xfrm>
              <a:off x="174625" y="4913313"/>
              <a:ext cx="6193499" cy="1182687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Osaka" charset="-128"/>
                <a:cs typeface="Osaka" charset="-128"/>
              </a:endParaRPr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xmlns="" id="{27657582-1F45-4634-87F3-49837FCE17D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3200" y="4882112"/>
              <a:ext cx="6291644" cy="75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75B4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75B4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75B4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75B4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75B4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2675B4"/>
                </a:buClr>
                <a:buFont typeface="Wingdings" charset="2"/>
                <a:buChar char="§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2675B4"/>
                </a:buClr>
                <a:buFont typeface="Wingdings" charset="2"/>
                <a:buChar char="§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2675B4"/>
                </a:buClr>
                <a:buFont typeface="Wingdings" charset="2"/>
                <a:buChar char="§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2675B4"/>
                </a:buClr>
                <a:buFont typeface="Wingdings" charset="2"/>
                <a:buChar char="§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kern="0" dirty="0">
                  <a:solidFill>
                    <a:srgbClr val="FF0000"/>
                  </a:solidFill>
                </a:rPr>
                <a:t>Paradox:</a:t>
              </a:r>
            </a:p>
            <a:p>
              <a:pPr marL="457200" lvl="1" indent="0">
                <a:buNone/>
              </a:pPr>
              <a:r>
                <a:rPr lang="en-US" sz="1800" kern="0" dirty="0">
                  <a:solidFill>
                    <a:srgbClr val="FF0000"/>
                  </a:solidFill>
                </a:rPr>
                <a:t>More compute </a:t>
              </a:r>
              <a:r>
                <a:rPr lang="en-US" sz="1800" kern="0" dirty="0" smtClean="0">
                  <a:solidFill>
                    <a:srgbClr val="FF0000"/>
                  </a:solidFill>
                </a:rPr>
                <a:t>nodes </a:t>
              </a:r>
              <a:r>
                <a:rPr lang="en-US" sz="1800" kern="0" dirty="0">
                  <a:solidFill>
                    <a:srgbClr val="FF0000"/>
                  </a:solidFill>
                </a:rPr>
                <a:t>to shorten computation time</a:t>
              </a:r>
            </a:p>
            <a:p>
              <a:pPr marL="457200" lvl="1" indent="0">
                <a:buNone/>
              </a:pPr>
              <a:r>
                <a:rPr lang="en-US" sz="1800" kern="0" dirty="0">
                  <a:solidFill>
                    <a:srgbClr val="FF0000"/>
                  </a:solidFill>
                </a:rPr>
                <a:t>Communication latency </a:t>
              </a:r>
              <a:r>
                <a:rPr lang="en-US" sz="1800" kern="0" dirty="0" smtClean="0">
                  <a:solidFill>
                    <a:srgbClr val="FF0000"/>
                  </a:solidFill>
                </a:rPr>
                <a:t>increases </a:t>
              </a:r>
              <a:r>
                <a:rPr lang="en-US" sz="1800" kern="0" dirty="0">
                  <a:solidFill>
                    <a:srgbClr val="FF0000"/>
                  </a:solidFill>
                </a:rPr>
                <a:t>with # of hops</a:t>
              </a:r>
            </a:p>
            <a:p>
              <a:pPr lvl="1"/>
              <a:endParaRPr lang="en-US" sz="1600" kern="0" dirty="0"/>
            </a:p>
          </p:txBody>
        </p:sp>
      </p:grpSp>
      <p:graphicFrame>
        <p:nvGraphicFramePr>
          <p:cNvPr id="39" name="Object 2">
            <a:extLst>
              <a:ext uri="{FF2B5EF4-FFF2-40B4-BE49-F238E27FC236}">
                <a16:creationId xmlns:a16="http://schemas.microsoft.com/office/drawing/2014/main" xmlns="" id="{C7F038F6-F4F5-4C24-AB0A-2BF256CE9B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782824"/>
              </p:ext>
            </p:extLst>
          </p:nvPr>
        </p:nvGraphicFramePr>
        <p:xfrm>
          <a:off x="5972307" y="1606271"/>
          <a:ext cx="5704083" cy="507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6" imgW="2895600" imgH="254000" progId="Equation.3">
                  <p:embed/>
                </p:oleObj>
              </mc:Choice>
              <mc:Fallback>
                <p:oleObj name="Equation" r:id="rId6" imgW="2895600" imgH="254000" progId="Equation.3">
                  <p:embed/>
                  <p:pic>
                    <p:nvPicPr>
                      <p:cNvPr id="39" name="Object 2">
                        <a:extLst>
                          <a:ext uri="{FF2B5EF4-FFF2-40B4-BE49-F238E27FC236}">
                            <a16:creationId xmlns:a16="http://schemas.microsoft.com/office/drawing/2014/main" xmlns="" id="{C7F038F6-F4F5-4C24-AB0A-2BF256CE9B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2307" y="1606271"/>
                        <a:ext cx="5704083" cy="50749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AutoShape 23">
            <a:extLst>
              <a:ext uri="{FF2B5EF4-FFF2-40B4-BE49-F238E27FC236}">
                <a16:creationId xmlns:a16="http://schemas.microsoft.com/office/drawing/2014/main" xmlns="" id="{F48EDB58-79F6-406D-9A21-0E9B1BE6FBB0}"/>
              </a:ext>
            </a:extLst>
          </p:cNvPr>
          <p:cNvSpPr>
            <a:spLocks/>
          </p:cNvSpPr>
          <p:nvPr/>
        </p:nvSpPr>
        <p:spPr bwMode="auto">
          <a:xfrm rot="5400000" flipH="1">
            <a:off x="8426023" y="532939"/>
            <a:ext cx="135236" cy="3124200"/>
          </a:xfrm>
          <a:prstGeom prst="leftBrace">
            <a:avLst>
              <a:gd name="adj1" fmla="val 88374"/>
              <a:gd name="adj2" fmla="val 50000"/>
            </a:avLst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1" name="Text Box 19">
            <a:extLst>
              <a:ext uri="{FF2B5EF4-FFF2-40B4-BE49-F238E27FC236}">
                <a16:creationId xmlns:a16="http://schemas.microsoft.com/office/drawing/2014/main" xmlns="" id="{53748321-E1A7-4159-A783-CE72E4A1F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3200" y="2133615"/>
            <a:ext cx="3009900" cy="276999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rgbClr val="0000FF"/>
                </a:solidFill>
                <a:latin typeface="+mj-lt"/>
              </a:rPr>
              <a:t>Generally O(n)</a:t>
            </a:r>
            <a:endParaRPr lang="en-US" sz="1200" b="1" i="1" u="sng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2" name="Text Box 20">
            <a:extLst>
              <a:ext uri="{FF2B5EF4-FFF2-40B4-BE49-F238E27FC236}">
                <a16:creationId xmlns:a16="http://schemas.microsoft.com/office/drawing/2014/main" xmlns="" id="{B1F30C50-09C1-4378-82D7-B8C3B1DD4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7769" y="2060144"/>
            <a:ext cx="1978031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rgbClr val="0000FF"/>
                </a:solidFill>
                <a:latin typeface="+mj-lt"/>
              </a:rPr>
              <a:t>Initially O(n</a:t>
            </a:r>
            <a:r>
              <a:rPr lang="en-US" sz="1200" b="1" i="1" baseline="30000" dirty="0">
                <a:solidFill>
                  <a:srgbClr val="0000FF"/>
                </a:solidFill>
                <a:latin typeface="+mj-lt"/>
              </a:rPr>
              <a:t>2</a:t>
            </a:r>
            <a:r>
              <a:rPr lang="en-US" sz="1200" b="1" i="1" dirty="0">
                <a:solidFill>
                  <a:srgbClr val="0000FF"/>
                </a:solidFill>
                <a:latin typeface="+mj-lt"/>
              </a:rPr>
              <a:t>), performed on </a:t>
            </a:r>
            <a:r>
              <a:rPr lang="en-US" altLang="zh-CN" sz="1200" b="1" i="1" u="sng" dirty="0">
                <a:solidFill>
                  <a:srgbClr val="0000FF"/>
                </a:solidFill>
                <a:latin typeface="+mj-lt"/>
              </a:rPr>
              <a:t>accelerators</a:t>
            </a:r>
            <a:endParaRPr lang="en-US" sz="1200" b="1" i="1" u="sng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3" name="AutoShape 21">
            <a:extLst>
              <a:ext uri="{FF2B5EF4-FFF2-40B4-BE49-F238E27FC236}">
                <a16:creationId xmlns:a16="http://schemas.microsoft.com/office/drawing/2014/main" xmlns="" id="{62609284-7EC8-43A2-9128-75303147C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7038" y="1860018"/>
            <a:ext cx="224099" cy="253747"/>
          </a:xfrm>
          <a:prstGeom prst="downArrow">
            <a:avLst>
              <a:gd name="adj1" fmla="val 50000"/>
              <a:gd name="adj2" fmla="val 36632"/>
            </a:avLst>
          </a:prstGeom>
          <a:solidFill>
            <a:srgbClr val="0000FF"/>
          </a:solidFill>
          <a:ln w="1905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5" name="AutoShape 21">
            <a:extLst>
              <a:ext uri="{FF2B5EF4-FFF2-40B4-BE49-F238E27FC236}">
                <a16:creationId xmlns:a16="http://schemas.microsoft.com/office/drawing/2014/main" xmlns="" id="{095000C9-9BBC-45D4-9007-F16EB455E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2685" y="2544946"/>
            <a:ext cx="224099" cy="253747"/>
          </a:xfrm>
          <a:prstGeom prst="downArrow">
            <a:avLst>
              <a:gd name="adj1" fmla="val 50000"/>
              <a:gd name="adj2" fmla="val 36632"/>
            </a:avLst>
          </a:prstGeom>
          <a:solidFill>
            <a:srgbClr val="0000FF"/>
          </a:solidFill>
          <a:ln w="1905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xmlns="" id="{79350B4A-4D1A-40B7-BB8B-9317BC904AD4}"/>
              </a:ext>
            </a:extLst>
          </p:cNvPr>
          <p:cNvSpPr txBox="1">
            <a:spLocks/>
          </p:cNvSpPr>
          <p:nvPr/>
        </p:nvSpPr>
        <p:spPr>
          <a:xfrm>
            <a:off x="5431488" y="2615971"/>
            <a:ext cx="3277789" cy="5826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kern="0" dirty="0"/>
              <a:t>Why MD is hard?</a:t>
            </a:r>
          </a:p>
          <a:p>
            <a:pPr marL="514350" lvl="1" indent="0">
              <a:buNone/>
            </a:pPr>
            <a:endParaRPr lang="en-US" sz="1800" kern="0" dirty="0"/>
          </a:p>
          <a:p>
            <a:pPr lvl="1"/>
            <a:endParaRPr lang="en-US" sz="1800" b="1" kern="0" dirty="0"/>
          </a:p>
          <a:p>
            <a:endParaRPr lang="en-US" kern="0" dirty="0"/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xmlns="" id="{38543FE5-7667-409C-98D3-81AFC8608816}"/>
              </a:ext>
            </a:extLst>
          </p:cNvPr>
          <p:cNvSpPr txBox="1">
            <a:spLocks/>
          </p:cNvSpPr>
          <p:nvPr/>
        </p:nvSpPr>
        <p:spPr>
          <a:xfrm>
            <a:off x="5431489" y="4235606"/>
            <a:ext cx="3277789" cy="5826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kern="0" dirty="0" smtClean="0"/>
              <a:t>State-of-the-Art</a:t>
            </a:r>
            <a:endParaRPr lang="en-US" b="1" u="sng" kern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ACB816A-A1A2-4663-9B5E-3A54329934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9200" y="0"/>
            <a:ext cx="2540000" cy="304800"/>
          </a:xfrm>
        </p:spPr>
        <p:txBody>
          <a:bodyPr/>
          <a:lstStyle/>
          <a:p>
            <a:pPr>
              <a:defRPr/>
            </a:pPr>
            <a:fld id="{9F770F7D-3FB0-4D25-89A1-ACAB2B78CF77}" type="datetime1">
              <a:rPr lang="en-US" altLang="en-US" smtClean="0"/>
              <a:t>12/5/2019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58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 descr="ljpot1">
            <a:extLst>
              <a:ext uri="{FF2B5EF4-FFF2-40B4-BE49-F238E27FC236}">
                <a16:creationId xmlns:a16="http://schemas.microsoft.com/office/drawing/2014/main" xmlns="" id="{9F6CF3FF-C0A6-45F6-8A3F-FB6B5A81B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9676" y="1118552"/>
            <a:ext cx="3308349" cy="239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2F5EAE-80BE-4EE7-A554-F5D953CBF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52770"/>
            <a:ext cx="11539183" cy="685800"/>
          </a:xfrm>
        </p:spPr>
        <p:txBody>
          <a:bodyPr/>
          <a:lstStyle/>
          <a:p>
            <a:r>
              <a:rPr lang="en-US" altLang="zh-CN" sz="3400" dirty="0" smtClean="0"/>
              <a:t>MD Background</a:t>
            </a:r>
            <a:r>
              <a:rPr lang="en-US" altLang="zh-CN" sz="3400" dirty="0"/>
              <a:t>: Non-Bonded Force and O(N</a:t>
            </a:r>
            <a:r>
              <a:rPr lang="en-US" altLang="zh-CN" sz="3400" baseline="30000" dirty="0"/>
              <a:t>2</a:t>
            </a:r>
            <a:r>
              <a:rPr lang="en-US" altLang="zh-CN" sz="3400" dirty="0"/>
              <a:t>) Complexity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564CAC-1EA8-4674-A41A-A4FE63A05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85900"/>
            <a:ext cx="5493144" cy="4914900"/>
          </a:xfrm>
        </p:spPr>
        <p:txBody>
          <a:bodyPr/>
          <a:lstStyle/>
          <a:p>
            <a:r>
              <a:rPr lang="en-US" sz="2600" dirty="0"/>
              <a:t>Lennard-Jones Force: </a:t>
            </a:r>
          </a:p>
          <a:p>
            <a:pPr lvl="1"/>
            <a:r>
              <a:rPr lang="en-US" sz="2000" dirty="0"/>
              <a:t>Decays quickly…. Cut-off !</a:t>
            </a:r>
          </a:p>
          <a:p>
            <a:pPr lvl="1"/>
            <a:endParaRPr lang="en-US" sz="2600" dirty="0"/>
          </a:p>
          <a:p>
            <a:r>
              <a:rPr lang="en-US" sz="2600" dirty="0"/>
              <a:t>Coulombic Force: </a:t>
            </a:r>
          </a:p>
          <a:p>
            <a:pPr lvl="1"/>
            <a:r>
              <a:rPr lang="en-US" sz="2000" dirty="0"/>
              <a:t>Does not decay fast enough…..</a:t>
            </a:r>
          </a:p>
          <a:p>
            <a:pPr lvl="1"/>
            <a:r>
              <a:rPr lang="en-US" altLang="zh-CN" sz="2000" dirty="0"/>
              <a:t>Partitions!</a:t>
            </a:r>
          </a:p>
          <a:p>
            <a:pPr lvl="2"/>
            <a:r>
              <a:rPr lang="en-US" sz="2000" dirty="0"/>
              <a:t>Short-range part:</a:t>
            </a:r>
          </a:p>
          <a:p>
            <a:pPr lvl="3"/>
            <a:r>
              <a:rPr lang="en-US" sz="2000" dirty="0" smtClean="0"/>
              <a:t>Direct </a:t>
            </a:r>
            <a:r>
              <a:rPr lang="en-US" sz="2000" dirty="0"/>
              <a:t>computation</a:t>
            </a:r>
          </a:p>
          <a:p>
            <a:pPr lvl="2"/>
            <a:r>
              <a:rPr lang="en-US" sz="2000" dirty="0"/>
              <a:t>Long-range part:</a:t>
            </a:r>
          </a:p>
          <a:p>
            <a:pPr lvl="3"/>
            <a:r>
              <a:rPr lang="en-US" sz="2000" dirty="0" smtClean="0"/>
              <a:t>Smooth </a:t>
            </a:r>
            <a:r>
              <a:rPr lang="en-US" sz="2000" dirty="0"/>
              <a:t>curve</a:t>
            </a:r>
          </a:p>
          <a:p>
            <a:pPr lvl="3"/>
            <a:r>
              <a:rPr lang="en-US" sz="2000" dirty="0"/>
              <a:t>Particle mesh Ewald algorithm</a:t>
            </a:r>
          </a:p>
          <a:p>
            <a:pPr lvl="3"/>
            <a:r>
              <a:rPr lang="en-US" sz="2000" dirty="0"/>
              <a:t>Update every few iterations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208D945-89C7-4A13-A6CE-7310C06F3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00" y="0"/>
            <a:ext cx="7620000" cy="3048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Fully Integrated FPGA Molecular Dynamics Simulations</a:t>
            </a:r>
            <a:endParaRPr lang="en-US" alt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54F632F-DC8D-4B0D-83DF-9186D2708790}"/>
              </a:ext>
            </a:extLst>
          </p:cNvPr>
          <p:cNvGrpSpPr/>
          <p:nvPr/>
        </p:nvGrpSpPr>
        <p:grpSpPr>
          <a:xfrm>
            <a:off x="3870797" y="1458467"/>
            <a:ext cx="5638800" cy="803319"/>
            <a:chOff x="997421" y="2980855"/>
            <a:chExt cx="5638800" cy="80331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A5DF77B-5DF0-4AD5-947C-1807AB6136FB}"/>
                </a:ext>
              </a:extLst>
            </p:cNvPr>
            <p:cNvSpPr/>
            <p:nvPr/>
          </p:nvSpPr>
          <p:spPr bwMode="auto">
            <a:xfrm>
              <a:off x="1838324" y="2980855"/>
              <a:ext cx="3940175" cy="803319"/>
            </a:xfrm>
            <a:prstGeom prst="rect">
              <a:avLst/>
            </a:prstGeom>
            <a:solidFill>
              <a:srgbClr val="FFCC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Osaka" charset="-128"/>
                <a:cs typeface="Osaka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xmlns="" id="{B4DC925B-211D-42F9-96C2-2B95DB86B027}"/>
                    </a:ext>
                  </a:extLst>
                </p:cNvPr>
                <p:cNvSpPr txBox="1"/>
                <p:nvPr/>
              </p:nvSpPr>
              <p:spPr>
                <a:xfrm>
                  <a:off x="997421" y="3002846"/>
                  <a:ext cx="5638800" cy="77572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  <m:t>𝐿𝐽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𝑗𝑖</m:t>
                                </m:r>
                              </m:sub>
                            </m:sSub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𝑎𝑏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𝑎𝑏</m:t>
                                    </m:r>
                                  </m:sub>
                                </m:sSub>
                              </m:den>
                            </m:f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8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8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𝑎𝑏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sz="18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𝑟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8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8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𝑎𝑏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sz="18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𝑟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sz="1800" i="1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4DC925B-211D-42F9-96C2-2B95DB86B0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421" y="3002846"/>
                  <a:ext cx="5638800" cy="77572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9C79B8F-973C-4CCE-BE96-F6F833294982}"/>
              </a:ext>
            </a:extLst>
          </p:cNvPr>
          <p:cNvCxnSpPr>
            <a:cxnSpLocks/>
          </p:cNvCxnSpPr>
          <p:nvPr/>
        </p:nvCxnSpPr>
        <p:spPr bwMode="auto">
          <a:xfrm flipH="1">
            <a:off x="10668000" y="1600200"/>
            <a:ext cx="2" cy="157433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4" name="Group 20">
            <a:extLst>
              <a:ext uri="{FF2B5EF4-FFF2-40B4-BE49-F238E27FC236}">
                <a16:creationId xmlns:a16="http://schemas.microsoft.com/office/drawing/2014/main" xmlns="" id="{92DD832E-77E4-4EF6-A725-BD00BF174B1D}"/>
              </a:ext>
            </a:extLst>
          </p:cNvPr>
          <p:cNvGrpSpPr>
            <a:grpSpLocks/>
          </p:cNvGrpSpPr>
          <p:nvPr/>
        </p:nvGrpSpPr>
        <p:grpSpPr bwMode="auto">
          <a:xfrm>
            <a:off x="9296399" y="3951894"/>
            <a:ext cx="2560764" cy="1991706"/>
            <a:chOff x="569913" y="2163763"/>
            <a:chExt cx="3011487" cy="2393950"/>
          </a:xfrm>
        </p:grpSpPr>
        <p:sp>
          <p:nvSpPr>
            <p:cNvPr id="25" name="Line 8">
              <a:extLst>
                <a:ext uri="{FF2B5EF4-FFF2-40B4-BE49-F238E27FC236}">
                  <a16:creationId xmlns:a16="http://schemas.microsoft.com/office/drawing/2014/main" xmlns="" id="{C6C4E2CE-096C-4412-98B4-0134389D11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9913" y="2163763"/>
              <a:ext cx="0" cy="23939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19">
              <a:extLst>
                <a:ext uri="{FF2B5EF4-FFF2-40B4-BE49-F238E27FC236}">
                  <a16:creationId xmlns:a16="http://schemas.microsoft.com/office/drawing/2014/main" xmlns="" id="{E5F185BA-2E93-4F95-855D-5CA7F0FD74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9913" y="2362200"/>
              <a:ext cx="3011487" cy="2195513"/>
              <a:chOff x="569913" y="2362200"/>
              <a:chExt cx="3535362" cy="2195513"/>
            </a:xfrm>
          </p:grpSpPr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xmlns="" id="{20433380-27D5-4655-9A91-9D77D82D3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401" y="2362200"/>
                <a:ext cx="2962275" cy="2032000"/>
              </a:xfrm>
              <a:custGeom>
                <a:avLst/>
                <a:gdLst>
                  <a:gd name="T0" fmla="*/ 0 w 7200"/>
                  <a:gd name="T1" fmla="*/ 0 h 3600"/>
                  <a:gd name="T2" fmla="*/ 91407167 w 7200"/>
                  <a:gd name="T3" fmla="*/ 630823222 h 3600"/>
                  <a:gd name="T4" fmla="*/ 274221117 w 7200"/>
                  <a:gd name="T5" fmla="*/ 974908462 h 3600"/>
                  <a:gd name="T6" fmla="*/ 548442233 w 7200"/>
                  <a:gd name="T7" fmla="*/ 1089603542 h 3600"/>
                  <a:gd name="T8" fmla="*/ 1218759833 w 7200"/>
                  <a:gd name="T9" fmla="*/ 1146951082 h 3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00"/>
                  <a:gd name="T16" fmla="*/ 0 h 3600"/>
                  <a:gd name="T17" fmla="*/ 7200 w 7200"/>
                  <a:gd name="T18" fmla="*/ 3600 h 3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00" h="3600">
                    <a:moveTo>
                      <a:pt x="0" y="0"/>
                    </a:moveTo>
                    <a:cubicBezTo>
                      <a:pt x="135" y="735"/>
                      <a:pt x="270" y="1470"/>
                      <a:pt x="540" y="1980"/>
                    </a:cubicBezTo>
                    <a:cubicBezTo>
                      <a:pt x="810" y="2490"/>
                      <a:pt x="1170" y="2820"/>
                      <a:pt x="1620" y="3060"/>
                    </a:cubicBezTo>
                    <a:cubicBezTo>
                      <a:pt x="2070" y="3300"/>
                      <a:pt x="2310" y="3330"/>
                      <a:pt x="3240" y="3420"/>
                    </a:cubicBezTo>
                    <a:cubicBezTo>
                      <a:pt x="4170" y="3510"/>
                      <a:pt x="5685" y="3555"/>
                      <a:pt x="7200" y="360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9">
                <a:extLst>
                  <a:ext uri="{FF2B5EF4-FFF2-40B4-BE49-F238E27FC236}">
                    <a16:creationId xmlns:a16="http://schemas.microsoft.com/office/drawing/2014/main" xmlns="" id="{CAB8B9FB-3FFB-49E4-A439-BAC137B1FD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9913" y="4549775"/>
                <a:ext cx="3535362" cy="79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1">
                <a:extLst>
                  <a:ext uri="{FF2B5EF4-FFF2-40B4-BE49-F238E27FC236}">
                    <a16:creationId xmlns:a16="http://schemas.microsoft.com/office/drawing/2014/main" xmlns="" id="{00446898-8659-44D6-B90E-E442D0CEC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125" y="4278313"/>
                <a:ext cx="2012950" cy="271462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C8DA4478-5B1C-4405-B44C-5A3112BDB4AE}"/>
              </a:ext>
            </a:extLst>
          </p:cNvPr>
          <p:cNvGrpSpPr/>
          <p:nvPr/>
        </p:nvGrpSpPr>
        <p:grpSpPr>
          <a:xfrm>
            <a:off x="9820683" y="4874104"/>
            <a:ext cx="2778247" cy="1018398"/>
            <a:chOff x="9820683" y="4874104"/>
            <a:chExt cx="2778247" cy="1018398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C7DA8598-8E2D-4467-A7C4-0C20BCE8264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386234" y="5239921"/>
              <a:ext cx="94110" cy="65258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D56A8436-EBCE-4FCD-9149-0B4FDFC77FE0}"/>
                </a:ext>
              </a:extLst>
            </p:cNvPr>
            <p:cNvSpPr txBox="1"/>
            <p:nvPr/>
          </p:nvSpPr>
          <p:spPr>
            <a:xfrm>
              <a:off x="9820683" y="4874104"/>
              <a:ext cx="2778247" cy="383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+mj-lt"/>
                </a:rPr>
                <a:t>Cut-off approximation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D87E2904-9C9A-4987-B561-8E3709902696}"/>
              </a:ext>
            </a:extLst>
          </p:cNvPr>
          <p:cNvGrpSpPr/>
          <p:nvPr/>
        </p:nvGrpSpPr>
        <p:grpSpPr>
          <a:xfrm>
            <a:off x="6382777" y="3405989"/>
            <a:ext cx="2714701" cy="3287241"/>
            <a:chOff x="6382777" y="3405989"/>
            <a:chExt cx="2714701" cy="3287241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xmlns="" id="{78C77F20-82A9-49C6-862A-0477C964C0BF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531994" y="4164795"/>
              <a:ext cx="514883" cy="402531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xmlns="" id="{E750D816-F819-4ED0-A8D4-1FE5D42AAB4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591377" y="5566211"/>
              <a:ext cx="506101" cy="481701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38CE092F-BE6B-4796-907C-20B6178C21D4}"/>
                </a:ext>
              </a:extLst>
            </p:cNvPr>
            <p:cNvGrpSpPr/>
            <p:nvPr/>
          </p:nvGrpSpPr>
          <p:grpSpPr>
            <a:xfrm>
              <a:off x="6382777" y="3405989"/>
              <a:ext cx="2196758" cy="3287241"/>
              <a:chOff x="9775309" y="3447622"/>
              <a:chExt cx="2196758" cy="3287241"/>
            </a:xfrm>
          </p:grpSpPr>
          <p:pic>
            <p:nvPicPr>
              <p:cNvPr id="36" name="Picture 54">
                <a:extLst>
                  <a:ext uri="{FF2B5EF4-FFF2-40B4-BE49-F238E27FC236}">
                    <a16:creationId xmlns:a16="http://schemas.microsoft.com/office/drawing/2014/main" xmlns="" id="{1083DC44-9C8E-484E-BA83-764DF02567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/>
              <a:srcRect r="48537"/>
              <a:stretch/>
            </p:blipFill>
            <p:spPr bwMode="auto">
              <a:xfrm>
                <a:off x="9775309" y="5214830"/>
                <a:ext cx="2041369" cy="1520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54">
                <a:extLst>
                  <a:ext uri="{FF2B5EF4-FFF2-40B4-BE49-F238E27FC236}">
                    <a16:creationId xmlns:a16="http://schemas.microsoft.com/office/drawing/2014/main" xmlns="" id="{365085DA-8938-4B32-8539-FD42D51DE7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/>
              <a:srcRect l="52067" r="205"/>
              <a:stretch/>
            </p:blipFill>
            <p:spPr bwMode="auto">
              <a:xfrm>
                <a:off x="9828643" y="3447622"/>
                <a:ext cx="1919957" cy="1541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E9AB5018-12FB-4452-9968-D215E5F9B4BF}"/>
                  </a:ext>
                </a:extLst>
              </p:cNvPr>
              <p:cNvSpPr txBox="1"/>
              <p:nvPr/>
            </p:nvSpPr>
            <p:spPr>
              <a:xfrm>
                <a:off x="10492662" y="3545562"/>
                <a:ext cx="1479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+mj-lt"/>
                  </a:rPr>
                  <a:t>Short-range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E9ED1C17-12A5-4376-9DCD-BE8EB7B6DB41}"/>
                  </a:ext>
                </a:extLst>
              </p:cNvPr>
              <p:cNvSpPr txBox="1"/>
              <p:nvPr/>
            </p:nvSpPr>
            <p:spPr>
              <a:xfrm>
                <a:off x="10483850" y="5319142"/>
                <a:ext cx="1479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+mj-lt"/>
                  </a:rPr>
                  <a:t>Long-range</a:t>
                </a:r>
              </a:p>
            </p:txBody>
          </p: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2E3C406-7AF9-4A60-BEE0-876D593B341B}"/>
              </a:ext>
            </a:extLst>
          </p:cNvPr>
          <p:cNvSpPr txBox="1"/>
          <p:nvPr/>
        </p:nvSpPr>
        <p:spPr>
          <a:xfrm>
            <a:off x="9596685" y="3403296"/>
            <a:ext cx="2133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Lennard-Jones Force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2CAA173-CDAA-425A-A59A-6831A467D9D1}"/>
              </a:ext>
            </a:extLst>
          </p:cNvPr>
          <p:cNvSpPr txBox="1"/>
          <p:nvPr/>
        </p:nvSpPr>
        <p:spPr>
          <a:xfrm>
            <a:off x="9723564" y="6014915"/>
            <a:ext cx="2133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Coulombic Force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A476200-6848-4DEA-BAD3-12C00A40C133}"/>
              </a:ext>
            </a:extLst>
          </p:cNvPr>
          <p:cNvGrpSpPr/>
          <p:nvPr/>
        </p:nvGrpSpPr>
        <p:grpSpPr>
          <a:xfrm>
            <a:off x="4542201" y="2539306"/>
            <a:ext cx="2314575" cy="762656"/>
            <a:chOff x="1992492" y="5791537"/>
            <a:chExt cx="2314575" cy="76265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06C3BEA-255B-4602-805A-FDF1E47ADBEF}"/>
                </a:ext>
              </a:extLst>
            </p:cNvPr>
            <p:cNvSpPr/>
            <p:nvPr/>
          </p:nvSpPr>
          <p:spPr bwMode="auto">
            <a:xfrm>
              <a:off x="2143737" y="5791537"/>
              <a:ext cx="2008906" cy="762656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Osaka" charset="-128"/>
                <a:cs typeface="Osaka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id="{15108BF6-BE95-49E6-B058-8CA31F0251E1}"/>
                    </a:ext>
                  </a:extLst>
                </p:cNvPr>
                <p:cNvSpPr txBox="1"/>
                <p:nvPr/>
              </p:nvSpPr>
              <p:spPr>
                <a:xfrm>
                  <a:off x="1992492" y="5803597"/>
                  <a:ext cx="2314575" cy="73853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𝑗𝑖</m:t>
                                </m:r>
                              </m:sub>
                            </m:sSub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nary>
                          <m:naryPr>
                            <m:chr m:val="∑"/>
                            <m:supHide m:val="on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18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𝑗𝑖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108BF6-BE95-49E6-B058-8CA31F0251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2492" y="5803597"/>
                  <a:ext cx="2314575" cy="7385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8930EC52-6764-489D-9AAD-A7F1E7DAF5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9200" y="0"/>
            <a:ext cx="2540000" cy="304800"/>
          </a:xfrm>
        </p:spPr>
        <p:txBody>
          <a:bodyPr/>
          <a:lstStyle/>
          <a:p>
            <a:pPr>
              <a:defRPr/>
            </a:pPr>
            <a:fld id="{E79741F6-EEF1-4CE3-B52D-890CC1870814}" type="datetime1">
              <a:rPr lang="en-US" altLang="en-US" smtClean="0"/>
              <a:t>12/5/2019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15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173D19-DFC0-438A-A5A7-8C170A5CC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032" y="491099"/>
            <a:ext cx="10566400" cy="685800"/>
          </a:xfrm>
        </p:spPr>
        <p:txBody>
          <a:bodyPr/>
          <a:lstStyle/>
          <a:p>
            <a:r>
              <a:rPr lang="en-US" dirty="0" smtClean="0"/>
              <a:t>MD Background</a:t>
            </a:r>
            <a:r>
              <a:rPr lang="en-US" dirty="0"/>
              <a:t>: </a:t>
            </a:r>
            <a:r>
              <a:rPr lang="en-US" altLang="zh-CN" dirty="0" smtClean="0"/>
              <a:t>O(N) w/ </a:t>
            </a:r>
            <a:r>
              <a:rPr lang="en-US" dirty="0" smtClean="0"/>
              <a:t>Cutoff </a:t>
            </a:r>
            <a:r>
              <a:rPr lang="en-US" dirty="0"/>
              <a:t>and </a:t>
            </a:r>
            <a:r>
              <a:rPr lang="en-US" dirty="0" smtClean="0"/>
              <a:t>Cell-lists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969217-599C-4244-B775-F0178A82A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9011003" cy="5016152"/>
          </a:xfrm>
        </p:spPr>
        <p:txBody>
          <a:bodyPr/>
          <a:lstStyle/>
          <a:p>
            <a:r>
              <a:rPr lang="en-US" sz="2800" dirty="0"/>
              <a:t>Cutoff Radius </a:t>
            </a:r>
            <a:r>
              <a:rPr lang="en-US" sz="2800" dirty="0" err="1"/>
              <a:t>r</a:t>
            </a:r>
            <a:r>
              <a:rPr lang="en-US" sz="2800" baseline="-25000" dirty="0" err="1"/>
              <a:t>c</a:t>
            </a:r>
            <a:r>
              <a:rPr lang="en-US" sz="2800" dirty="0"/>
              <a:t>:</a:t>
            </a:r>
          </a:p>
          <a:p>
            <a:pPr lvl="1"/>
            <a:r>
              <a:rPr lang="en-US" sz="2000" dirty="0"/>
              <a:t>Evaluate the non-bonded force when distance within </a:t>
            </a:r>
            <a:r>
              <a:rPr lang="en-US" sz="2000" dirty="0" err="1"/>
              <a:t>r</a:t>
            </a:r>
            <a:r>
              <a:rPr lang="en-US" sz="2000" baseline="-25000" dirty="0" err="1"/>
              <a:t>c</a:t>
            </a:r>
            <a:endParaRPr lang="en-US" sz="2000" baseline="-25000" dirty="0"/>
          </a:p>
          <a:p>
            <a:pPr lvl="1"/>
            <a:r>
              <a:rPr lang="en-US" sz="2000" dirty="0"/>
              <a:t>F = 0 when r &gt; </a:t>
            </a:r>
            <a:r>
              <a:rPr lang="en-US" sz="2000" dirty="0" err="1"/>
              <a:t>r</a:t>
            </a:r>
            <a:r>
              <a:rPr lang="en-US" sz="2000" baseline="-25000" dirty="0" err="1"/>
              <a:t>c</a:t>
            </a:r>
            <a:endParaRPr lang="en-US" sz="2000" baseline="-25000" dirty="0"/>
          </a:p>
          <a:p>
            <a:r>
              <a:rPr lang="en-US" sz="2800" dirty="0"/>
              <a:t>Cell list:</a:t>
            </a:r>
          </a:p>
          <a:p>
            <a:pPr lvl="1"/>
            <a:r>
              <a:rPr lang="en-US" sz="2000" dirty="0"/>
              <a:t>Cell size = r</a:t>
            </a:r>
            <a:r>
              <a:rPr lang="en-US" sz="2000" baseline="-25000" dirty="0"/>
              <a:t>c</a:t>
            </a:r>
            <a:r>
              <a:rPr lang="en-US" sz="2000" baseline="30000" dirty="0"/>
              <a:t>3</a:t>
            </a:r>
          </a:p>
          <a:p>
            <a:pPr lvl="1"/>
            <a:r>
              <a:rPr lang="en-US" sz="2000" dirty="0"/>
              <a:t>Given </a:t>
            </a:r>
            <a:r>
              <a:rPr lang="en-US" sz="2000" b="1" u="sng" dirty="0"/>
              <a:t>reference particle</a:t>
            </a:r>
            <a:r>
              <a:rPr lang="en-US" sz="2000" b="1" dirty="0"/>
              <a:t> </a:t>
            </a:r>
            <a:r>
              <a:rPr lang="en-US" sz="2000" dirty="0"/>
              <a:t>P, only evaluate </a:t>
            </a:r>
            <a:r>
              <a:rPr lang="en-US" sz="2000" b="1" u="sng" dirty="0"/>
              <a:t>neighbor particles </a:t>
            </a:r>
            <a:r>
              <a:rPr lang="en-US" sz="2000" dirty="0"/>
              <a:t>within 26 nearest neighbor cells</a:t>
            </a:r>
          </a:p>
          <a:p>
            <a:r>
              <a:rPr lang="en-US" sz="2800" dirty="0"/>
              <a:t>Newton’s 3</a:t>
            </a:r>
            <a:r>
              <a:rPr lang="en-US" sz="2800" baseline="30000" dirty="0"/>
              <a:t>rd</a:t>
            </a:r>
            <a:r>
              <a:rPr lang="en-US" sz="2800" dirty="0"/>
              <a:t> Law:</a:t>
            </a:r>
          </a:p>
          <a:p>
            <a:pPr lvl="1"/>
            <a:r>
              <a:rPr lang="en-US" sz="2000" dirty="0"/>
              <a:t>Particle interaction is mutual -&gt; </a:t>
            </a:r>
            <a:r>
              <a:rPr lang="en-US" sz="2000" u="sng" dirty="0"/>
              <a:t>Only evaluate half particles within cutoff</a:t>
            </a:r>
          </a:p>
          <a:p>
            <a:r>
              <a:rPr lang="en-US" sz="2800" dirty="0" smtClean="0"/>
              <a:t>Filtering (FPGA analog of neighbor lists):</a:t>
            </a:r>
            <a:endParaRPr lang="en-US" sz="2800" dirty="0"/>
          </a:p>
          <a:p>
            <a:pPr lvl="1"/>
            <a:r>
              <a:rPr lang="en-US" sz="2000" dirty="0"/>
              <a:t>Remove unnecessary particles outside cutoff</a:t>
            </a:r>
          </a:p>
          <a:p>
            <a:pPr lvl="1"/>
            <a:endParaRPr lang="en-US" sz="2000" u="sn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A2EF63F-A3E6-4035-BEA9-D27FB9D73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00" y="0"/>
            <a:ext cx="7620000" cy="3048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Fully Integrated FPGA Molecular Dynamics Simulations</a:t>
            </a:r>
            <a:endParaRPr lang="en-US" altLang="en-US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D3D5AAF5-FA80-46A0-8D8A-3D4AC4A7B0B2}"/>
              </a:ext>
            </a:extLst>
          </p:cNvPr>
          <p:cNvSpPr/>
          <p:nvPr/>
        </p:nvSpPr>
        <p:spPr bwMode="auto">
          <a:xfrm>
            <a:off x="9855200" y="1260675"/>
            <a:ext cx="3810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D55329D3-CCCF-4CB8-B83E-1F3D499C4337}"/>
              </a:ext>
            </a:extLst>
          </p:cNvPr>
          <p:cNvSpPr/>
          <p:nvPr/>
        </p:nvSpPr>
        <p:spPr bwMode="auto">
          <a:xfrm>
            <a:off x="10236200" y="1260675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xmlns="" id="{C7754910-B860-47F9-9E7D-D9E5E8F657EF}"/>
              </a:ext>
            </a:extLst>
          </p:cNvPr>
          <p:cNvSpPr/>
          <p:nvPr/>
        </p:nvSpPr>
        <p:spPr bwMode="auto">
          <a:xfrm>
            <a:off x="10617200" y="1260675"/>
            <a:ext cx="3810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xmlns="" id="{84A847BA-61C7-456F-AC0F-5E89FB85DED1}"/>
              </a:ext>
            </a:extLst>
          </p:cNvPr>
          <p:cNvSpPr/>
          <p:nvPr/>
        </p:nvSpPr>
        <p:spPr bwMode="auto">
          <a:xfrm>
            <a:off x="10998200" y="1260675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xmlns="" id="{661840CE-4336-4DA9-9070-6CBBEBBFFAF1}"/>
              </a:ext>
            </a:extLst>
          </p:cNvPr>
          <p:cNvSpPr/>
          <p:nvPr/>
        </p:nvSpPr>
        <p:spPr bwMode="auto">
          <a:xfrm>
            <a:off x="9855200" y="1641675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FBA77C4F-4241-4FCB-828F-F511CEF40438}"/>
              </a:ext>
            </a:extLst>
          </p:cNvPr>
          <p:cNvSpPr/>
          <p:nvPr/>
        </p:nvSpPr>
        <p:spPr bwMode="auto">
          <a:xfrm>
            <a:off x="10236200" y="1641675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xmlns="" id="{CF58086D-0A09-49F0-8C21-113599EC11F7}"/>
              </a:ext>
            </a:extLst>
          </p:cNvPr>
          <p:cNvSpPr/>
          <p:nvPr/>
        </p:nvSpPr>
        <p:spPr bwMode="auto">
          <a:xfrm>
            <a:off x="10617200" y="1641675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18457C66-0BAE-48F3-A4A1-53475486B9DB}"/>
              </a:ext>
            </a:extLst>
          </p:cNvPr>
          <p:cNvSpPr/>
          <p:nvPr/>
        </p:nvSpPr>
        <p:spPr bwMode="auto">
          <a:xfrm>
            <a:off x="10998200" y="1641675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xmlns="" id="{444A8B64-1C6E-4208-9148-CFEBDE0441E7}"/>
              </a:ext>
            </a:extLst>
          </p:cNvPr>
          <p:cNvSpPr/>
          <p:nvPr/>
        </p:nvSpPr>
        <p:spPr bwMode="auto">
          <a:xfrm>
            <a:off x="9855200" y="2022675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xmlns="" id="{222E71B5-42C9-477D-A199-840961FED16C}"/>
              </a:ext>
            </a:extLst>
          </p:cNvPr>
          <p:cNvSpPr/>
          <p:nvPr/>
        </p:nvSpPr>
        <p:spPr bwMode="auto">
          <a:xfrm>
            <a:off x="10236200" y="2022675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xmlns="" id="{1CD792DD-F02D-428E-A38C-37B79DBC1CD1}"/>
              </a:ext>
            </a:extLst>
          </p:cNvPr>
          <p:cNvSpPr/>
          <p:nvPr/>
        </p:nvSpPr>
        <p:spPr bwMode="auto">
          <a:xfrm>
            <a:off x="10617200" y="2022675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xmlns="" id="{AB2BC4F1-02FC-4EFE-BB07-A5CAF85F6910}"/>
              </a:ext>
            </a:extLst>
          </p:cNvPr>
          <p:cNvSpPr/>
          <p:nvPr/>
        </p:nvSpPr>
        <p:spPr bwMode="auto">
          <a:xfrm>
            <a:off x="10998200" y="2022675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xmlns="" id="{90A2C273-9934-4DA8-B8DB-67349A36525A}"/>
              </a:ext>
            </a:extLst>
          </p:cNvPr>
          <p:cNvSpPr/>
          <p:nvPr/>
        </p:nvSpPr>
        <p:spPr bwMode="auto">
          <a:xfrm>
            <a:off x="9855200" y="2403675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xmlns="" id="{77E97BBB-5C7D-4BB8-88CF-D386CD49A328}"/>
              </a:ext>
            </a:extLst>
          </p:cNvPr>
          <p:cNvSpPr/>
          <p:nvPr/>
        </p:nvSpPr>
        <p:spPr bwMode="auto">
          <a:xfrm>
            <a:off x="10236200" y="2403675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xmlns="" id="{4F0EEDE0-BC92-49E2-9AEF-D6399993CEBE}"/>
              </a:ext>
            </a:extLst>
          </p:cNvPr>
          <p:cNvSpPr/>
          <p:nvPr/>
        </p:nvSpPr>
        <p:spPr bwMode="auto">
          <a:xfrm>
            <a:off x="10617200" y="2403675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6E1C5958-BC95-4E22-AB9B-DF92D038A93B}"/>
              </a:ext>
            </a:extLst>
          </p:cNvPr>
          <p:cNvSpPr/>
          <p:nvPr/>
        </p:nvSpPr>
        <p:spPr bwMode="auto">
          <a:xfrm>
            <a:off x="10998200" y="2403675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xmlns="" id="{0B131045-F7D0-41D9-B2A0-AD9EDF41D40C}"/>
              </a:ext>
            </a:extLst>
          </p:cNvPr>
          <p:cNvSpPr/>
          <p:nvPr/>
        </p:nvSpPr>
        <p:spPr bwMode="auto">
          <a:xfrm>
            <a:off x="9855200" y="1260675"/>
            <a:ext cx="1524000" cy="1524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xmlns="" id="{2B05514C-0FBD-495E-9481-E28CBDF487D9}"/>
              </a:ext>
            </a:extLst>
          </p:cNvPr>
          <p:cNvSpPr/>
          <p:nvPr/>
        </p:nvSpPr>
        <p:spPr bwMode="auto">
          <a:xfrm>
            <a:off x="9856912" y="294585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18210CC8-99CF-42EF-AC84-B0C6DE9B373F}"/>
              </a:ext>
            </a:extLst>
          </p:cNvPr>
          <p:cNvSpPr/>
          <p:nvPr/>
        </p:nvSpPr>
        <p:spPr bwMode="auto">
          <a:xfrm>
            <a:off x="10237912" y="294585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xmlns="" id="{56A39E5C-AC9D-412C-845F-ED06BAB421B6}"/>
              </a:ext>
            </a:extLst>
          </p:cNvPr>
          <p:cNvSpPr/>
          <p:nvPr/>
        </p:nvSpPr>
        <p:spPr bwMode="auto">
          <a:xfrm>
            <a:off x="10618912" y="294585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24A0B468-9EAF-4881-8886-F0150E37C54D}"/>
              </a:ext>
            </a:extLst>
          </p:cNvPr>
          <p:cNvSpPr/>
          <p:nvPr/>
        </p:nvSpPr>
        <p:spPr bwMode="auto">
          <a:xfrm>
            <a:off x="10999912" y="294585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C9CF790C-4811-4071-9013-D1A84F7418A3}"/>
              </a:ext>
            </a:extLst>
          </p:cNvPr>
          <p:cNvSpPr/>
          <p:nvPr/>
        </p:nvSpPr>
        <p:spPr bwMode="auto">
          <a:xfrm>
            <a:off x="9856912" y="3326856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70282789-444C-43EA-8195-4F8FF5BA1E29}"/>
              </a:ext>
            </a:extLst>
          </p:cNvPr>
          <p:cNvSpPr/>
          <p:nvPr/>
        </p:nvSpPr>
        <p:spPr bwMode="auto">
          <a:xfrm>
            <a:off x="10237912" y="332685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xmlns="" id="{93DA6FA6-02B5-4790-B3DB-D4E15C0BE2E2}"/>
              </a:ext>
            </a:extLst>
          </p:cNvPr>
          <p:cNvSpPr/>
          <p:nvPr/>
        </p:nvSpPr>
        <p:spPr bwMode="auto">
          <a:xfrm>
            <a:off x="10618912" y="332685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xmlns="" id="{B3DFC0A9-281E-4302-9D01-70DCF9816062}"/>
              </a:ext>
            </a:extLst>
          </p:cNvPr>
          <p:cNvSpPr/>
          <p:nvPr/>
        </p:nvSpPr>
        <p:spPr bwMode="auto">
          <a:xfrm>
            <a:off x="10999912" y="332685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xmlns="" id="{32619125-9542-41DD-A7A2-06EE130AE72A}"/>
              </a:ext>
            </a:extLst>
          </p:cNvPr>
          <p:cNvSpPr/>
          <p:nvPr/>
        </p:nvSpPr>
        <p:spPr bwMode="auto">
          <a:xfrm>
            <a:off x="9856912" y="3707856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E4A63003-529F-4D4D-896D-3EF008902A45}"/>
              </a:ext>
            </a:extLst>
          </p:cNvPr>
          <p:cNvSpPr/>
          <p:nvPr/>
        </p:nvSpPr>
        <p:spPr bwMode="auto">
          <a:xfrm>
            <a:off x="10237912" y="3707856"/>
            <a:ext cx="381000" cy="381000"/>
          </a:xfrm>
          <a:prstGeom prst="rect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xmlns="" id="{62ACDBF5-EDB0-4202-ADF1-67EF85A683A5}"/>
              </a:ext>
            </a:extLst>
          </p:cNvPr>
          <p:cNvSpPr/>
          <p:nvPr/>
        </p:nvSpPr>
        <p:spPr bwMode="auto">
          <a:xfrm>
            <a:off x="10618912" y="370785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xmlns="" id="{F97CD4C2-26A4-4CBE-B172-6B1E0FCF142F}"/>
              </a:ext>
            </a:extLst>
          </p:cNvPr>
          <p:cNvSpPr/>
          <p:nvPr/>
        </p:nvSpPr>
        <p:spPr bwMode="auto">
          <a:xfrm>
            <a:off x="10999912" y="370785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xmlns="" id="{F922D48C-B0A6-499C-86C6-940A287B57C9}"/>
              </a:ext>
            </a:extLst>
          </p:cNvPr>
          <p:cNvSpPr/>
          <p:nvPr/>
        </p:nvSpPr>
        <p:spPr bwMode="auto">
          <a:xfrm>
            <a:off x="9856912" y="4088856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xmlns="" id="{0CFE8DED-CEBB-4BAA-8A5B-0A5159D957EB}"/>
              </a:ext>
            </a:extLst>
          </p:cNvPr>
          <p:cNvSpPr/>
          <p:nvPr/>
        </p:nvSpPr>
        <p:spPr bwMode="auto">
          <a:xfrm>
            <a:off x="10237912" y="4088856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xmlns="" id="{25689B0F-85D4-4841-8A95-570FF545707F}"/>
              </a:ext>
            </a:extLst>
          </p:cNvPr>
          <p:cNvSpPr/>
          <p:nvPr/>
        </p:nvSpPr>
        <p:spPr bwMode="auto">
          <a:xfrm>
            <a:off x="10618912" y="408885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xmlns="" id="{C3E0DFA9-4FD1-46EB-A888-BC36300B6BD9}"/>
              </a:ext>
            </a:extLst>
          </p:cNvPr>
          <p:cNvSpPr/>
          <p:nvPr/>
        </p:nvSpPr>
        <p:spPr bwMode="auto">
          <a:xfrm>
            <a:off x="10999912" y="408885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xmlns="" id="{4D7DF745-56CF-4B9E-B37E-FCF9D0E5DB74}"/>
              </a:ext>
            </a:extLst>
          </p:cNvPr>
          <p:cNvSpPr/>
          <p:nvPr/>
        </p:nvSpPr>
        <p:spPr bwMode="auto">
          <a:xfrm>
            <a:off x="9856912" y="2945856"/>
            <a:ext cx="1524000" cy="1524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xmlns="" id="{DBEDCBAD-11D8-4940-9886-57053579D011}"/>
              </a:ext>
            </a:extLst>
          </p:cNvPr>
          <p:cNvSpPr/>
          <p:nvPr/>
        </p:nvSpPr>
        <p:spPr bwMode="auto">
          <a:xfrm>
            <a:off x="9855200" y="4658027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xmlns="" id="{9ABDC220-CB0E-4941-B06A-8E52824A4B50}"/>
              </a:ext>
            </a:extLst>
          </p:cNvPr>
          <p:cNvSpPr/>
          <p:nvPr/>
        </p:nvSpPr>
        <p:spPr bwMode="auto">
          <a:xfrm>
            <a:off x="10236200" y="4658027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xmlns="" id="{CEBFF21E-2CFF-4D73-B95A-06F4A127E34A}"/>
              </a:ext>
            </a:extLst>
          </p:cNvPr>
          <p:cNvSpPr/>
          <p:nvPr/>
        </p:nvSpPr>
        <p:spPr bwMode="auto">
          <a:xfrm>
            <a:off x="10617200" y="4658027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xmlns="" id="{EC2856DA-CD4F-478D-80F0-2F7500AAAC28}"/>
              </a:ext>
            </a:extLst>
          </p:cNvPr>
          <p:cNvSpPr/>
          <p:nvPr/>
        </p:nvSpPr>
        <p:spPr bwMode="auto">
          <a:xfrm>
            <a:off x="10998200" y="4658027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xmlns="" id="{925E7FDF-C368-4223-8DAA-F31D841DB1BE}"/>
              </a:ext>
            </a:extLst>
          </p:cNvPr>
          <p:cNvSpPr/>
          <p:nvPr/>
        </p:nvSpPr>
        <p:spPr bwMode="auto">
          <a:xfrm>
            <a:off x="9855200" y="5039027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xmlns="" id="{E3BB893B-B46B-4BF8-91F1-E6B59F2AFCAD}"/>
              </a:ext>
            </a:extLst>
          </p:cNvPr>
          <p:cNvSpPr/>
          <p:nvPr/>
        </p:nvSpPr>
        <p:spPr bwMode="auto">
          <a:xfrm>
            <a:off x="10236200" y="5039027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xmlns="" id="{DBEEE25B-2171-4CE6-B188-D97B9FF09473}"/>
              </a:ext>
            </a:extLst>
          </p:cNvPr>
          <p:cNvSpPr/>
          <p:nvPr/>
        </p:nvSpPr>
        <p:spPr bwMode="auto">
          <a:xfrm>
            <a:off x="10617200" y="5039027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xmlns="" id="{99B2B87C-E3D8-4F4D-9259-57E98DC385F4}"/>
              </a:ext>
            </a:extLst>
          </p:cNvPr>
          <p:cNvSpPr/>
          <p:nvPr/>
        </p:nvSpPr>
        <p:spPr bwMode="auto">
          <a:xfrm>
            <a:off x="10998200" y="5039027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xmlns="" id="{1071E9D3-ADB2-46B2-8937-E86E8E8A1656}"/>
              </a:ext>
            </a:extLst>
          </p:cNvPr>
          <p:cNvSpPr/>
          <p:nvPr/>
        </p:nvSpPr>
        <p:spPr bwMode="auto">
          <a:xfrm>
            <a:off x="9855200" y="5420027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xmlns="" id="{35D000D1-9758-495F-A8E5-4A85023C7359}"/>
              </a:ext>
            </a:extLst>
          </p:cNvPr>
          <p:cNvSpPr/>
          <p:nvPr/>
        </p:nvSpPr>
        <p:spPr bwMode="auto">
          <a:xfrm>
            <a:off x="10236200" y="5420027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xmlns="" id="{0A68B41D-701F-4DBD-A2C6-9133DA134EA6}"/>
              </a:ext>
            </a:extLst>
          </p:cNvPr>
          <p:cNvSpPr/>
          <p:nvPr/>
        </p:nvSpPr>
        <p:spPr bwMode="auto">
          <a:xfrm>
            <a:off x="10617200" y="5420027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xmlns="" id="{0D778850-9501-474B-935D-A32F162F86F5}"/>
              </a:ext>
            </a:extLst>
          </p:cNvPr>
          <p:cNvSpPr/>
          <p:nvPr/>
        </p:nvSpPr>
        <p:spPr bwMode="auto">
          <a:xfrm>
            <a:off x="10998200" y="5420027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xmlns="" id="{424C404C-97C6-48D9-80B1-605F1B7EA42A}"/>
              </a:ext>
            </a:extLst>
          </p:cNvPr>
          <p:cNvSpPr/>
          <p:nvPr/>
        </p:nvSpPr>
        <p:spPr bwMode="auto">
          <a:xfrm>
            <a:off x="9855200" y="5801027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xmlns="" id="{D9C914AF-4ADF-427D-81E5-8CD6C0179146}"/>
              </a:ext>
            </a:extLst>
          </p:cNvPr>
          <p:cNvSpPr/>
          <p:nvPr/>
        </p:nvSpPr>
        <p:spPr bwMode="auto">
          <a:xfrm>
            <a:off x="10236200" y="5801027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xmlns="" id="{23F75ACC-DC44-4618-851F-F4C6D6E74674}"/>
              </a:ext>
            </a:extLst>
          </p:cNvPr>
          <p:cNvSpPr/>
          <p:nvPr/>
        </p:nvSpPr>
        <p:spPr bwMode="auto">
          <a:xfrm>
            <a:off x="10617200" y="5801027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xmlns="" id="{C24C7204-2742-4E7D-8318-9B82122D1DF4}"/>
              </a:ext>
            </a:extLst>
          </p:cNvPr>
          <p:cNvSpPr/>
          <p:nvPr/>
        </p:nvSpPr>
        <p:spPr bwMode="auto">
          <a:xfrm>
            <a:off x="10998200" y="5801027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xmlns="" id="{10467096-2AF5-42FE-A851-7A47B4B26478}"/>
              </a:ext>
            </a:extLst>
          </p:cNvPr>
          <p:cNvSpPr/>
          <p:nvPr/>
        </p:nvSpPr>
        <p:spPr bwMode="auto">
          <a:xfrm>
            <a:off x="9855200" y="4658027"/>
            <a:ext cx="1524000" cy="1524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xmlns="" id="{97E84A3A-0C36-4EE0-8BCC-EE134B645CA2}"/>
              </a:ext>
            </a:extLst>
          </p:cNvPr>
          <p:cNvSpPr/>
          <p:nvPr/>
        </p:nvSpPr>
        <p:spPr bwMode="auto">
          <a:xfrm>
            <a:off x="10321734" y="360879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xmlns="" id="{18023C77-A7F0-4F5C-9B7D-952E7BA09DB7}"/>
              </a:ext>
            </a:extLst>
          </p:cNvPr>
          <p:cNvSpPr/>
          <p:nvPr/>
        </p:nvSpPr>
        <p:spPr bwMode="auto">
          <a:xfrm>
            <a:off x="10472227" y="346449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xmlns="" id="{BE25CE40-D166-4402-BCCA-D70E1E58A406}"/>
              </a:ext>
            </a:extLst>
          </p:cNvPr>
          <p:cNvSpPr/>
          <p:nvPr/>
        </p:nvSpPr>
        <p:spPr bwMode="auto">
          <a:xfrm>
            <a:off x="10596052" y="361689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xmlns="" id="{81CC604D-5EE6-4A79-AF2C-0EEC6711AB40}"/>
              </a:ext>
            </a:extLst>
          </p:cNvPr>
          <p:cNvSpPr/>
          <p:nvPr/>
        </p:nvSpPr>
        <p:spPr bwMode="auto">
          <a:xfrm>
            <a:off x="10657014" y="338019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xmlns="" id="{F478ADCE-A4AF-4B27-A3B2-B8C3D55F5F6E}"/>
              </a:ext>
            </a:extLst>
          </p:cNvPr>
          <p:cNvSpPr/>
          <p:nvPr/>
        </p:nvSpPr>
        <p:spPr bwMode="auto">
          <a:xfrm>
            <a:off x="10459478" y="3744530"/>
            <a:ext cx="60375" cy="60375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xmlns="" id="{4372C6C6-D87A-48D3-B95B-BC976C289869}"/>
              </a:ext>
            </a:extLst>
          </p:cNvPr>
          <p:cNvSpPr/>
          <p:nvPr/>
        </p:nvSpPr>
        <p:spPr bwMode="auto">
          <a:xfrm>
            <a:off x="10725590" y="354021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xmlns="" id="{F6F9BC36-4005-4C2E-8F5E-94E952C2A5B1}"/>
              </a:ext>
            </a:extLst>
          </p:cNvPr>
          <p:cNvSpPr/>
          <p:nvPr/>
        </p:nvSpPr>
        <p:spPr bwMode="auto">
          <a:xfrm>
            <a:off x="10881606" y="342591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xmlns="" id="{2C1942C3-0442-4086-91B8-48BE5492448A}"/>
              </a:ext>
            </a:extLst>
          </p:cNvPr>
          <p:cNvSpPr/>
          <p:nvPr/>
        </p:nvSpPr>
        <p:spPr bwMode="auto">
          <a:xfrm>
            <a:off x="10767503" y="379929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xmlns="" id="{1A707B35-85B9-45FC-9AAD-1B91F4E38175}"/>
              </a:ext>
            </a:extLst>
          </p:cNvPr>
          <p:cNvSpPr/>
          <p:nvPr/>
        </p:nvSpPr>
        <p:spPr bwMode="auto">
          <a:xfrm>
            <a:off x="10904465" y="394407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xmlns="" id="{633E497D-8F28-423A-89DF-545CE87EFC60}"/>
              </a:ext>
            </a:extLst>
          </p:cNvPr>
          <p:cNvSpPr/>
          <p:nvPr/>
        </p:nvSpPr>
        <p:spPr bwMode="auto">
          <a:xfrm>
            <a:off x="10713826" y="397836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xmlns="" id="{3FE02313-C5AA-41B1-AC30-26A5A9DDB3EC}"/>
              </a:ext>
            </a:extLst>
          </p:cNvPr>
          <p:cNvSpPr/>
          <p:nvPr/>
        </p:nvSpPr>
        <p:spPr bwMode="auto">
          <a:xfrm>
            <a:off x="10535396" y="390216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xmlns="" id="{150B71A5-DEF5-4B9B-A91E-162E3F37967E}"/>
              </a:ext>
            </a:extLst>
          </p:cNvPr>
          <p:cNvSpPr/>
          <p:nvPr/>
        </p:nvSpPr>
        <p:spPr bwMode="auto">
          <a:xfrm>
            <a:off x="10336971" y="399551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xmlns="" id="{51BF9AF5-8141-40EF-8FCD-1BEA108670D6}"/>
              </a:ext>
            </a:extLst>
          </p:cNvPr>
          <p:cNvSpPr/>
          <p:nvPr/>
        </p:nvSpPr>
        <p:spPr bwMode="auto">
          <a:xfrm>
            <a:off x="10679873" y="415743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xmlns="" id="{8217D3C0-62C3-458C-B220-5C79EF336910}"/>
              </a:ext>
            </a:extLst>
          </p:cNvPr>
          <p:cNvSpPr/>
          <p:nvPr/>
        </p:nvSpPr>
        <p:spPr bwMode="auto">
          <a:xfrm>
            <a:off x="10847513" y="425649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xmlns="" id="{3D860373-7478-4094-9EEF-C48E744B9CD3}"/>
              </a:ext>
            </a:extLst>
          </p:cNvPr>
          <p:cNvSpPr/>
          <p:nvPr/>
        </p:nvSpPr>
        <p:spPr bwMode="auto">
          <a:xfrm>
            <a:off x="10687493" y="437079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xmlns="" id="{311346C1-23D1-4E6F-8478-F6DAAE642155}"/>
              </a:ext>
            </a:extLst>
          </p:cNvPr>
          <p:cNvSpPr/>
          <p:nvPr/>
        </p:nvSpPr>
        <p:spPr bwMode="auto">
          <a:xfrm>
            <a:off x="11053252" y="414981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xmlns="" id="{1D37DAD0-CF39-4B5C-BA2B-F9AE8DC4B466}"/>
              </a:ext>
            </a:extLst>
          </p:cNvPr>
          <p:cNvSpPr/>
          <p:nvPr/>
        </p:nvSpPr>
        <p:spPr bwMode="auto">
          <a:xfrm>
            <a:off x="11140687" y="432507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xmlns="" id="{F5E74C77-2AC8-47BA-B337-3234411A07AE}"/>
              </a:ext>
            </a:extLst>
          </p:cNvPr>
          <p:cNvSpPr/>
          <p:nvPr/>
        </p:nvSpPr>
        <p:spPr bwMode="auto">
          <a:xfrm>
            <a:off x="11239549" y="418029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xmlns="" id="{353FC210-39C5-4CBC-845F-261A17625F8A}"/>
              </a:ext>
            </a:extLst>
          </p:cNvPr>
          <p:cNvSpPr/>
          <p:nvPr/>
        </p:nvSpPr>
        <p:spPr bwMode="auto">
          <a:xfrm>
            <a:off x="11092294" y="385644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xmlns="" id="{A60B0F15-D738-4D77-A497-9E4A55BA5506}"/>
              </a:ext>
            </a:extLst>
          </p:cNvPr>
          <p:cNvSpPr/>
          <p:nvPr/>
        </p:nvSpPr>
        <p:spPr bwMode="auto">
          <a:xfrm>
            <a:off x="11144693" y="400884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xmlns="" id="{D170E340-E931-4C79-B1AF-11F5D0E7DE6D}"/>
              </a:ext>
            </a:extLst>
          </p:cNvPr>
          <p:cNvSpPr/>
          <p:nvPr/>
        </p:nvSpPr>
        <p:spPr bwMode="auto">
          <a:xfrm>
            <a:off x="11309935" y="389073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xmlns="" id="{ED3E6D6B-F013-4E7F-A3BE-D59F0EB1839C}"/>
              </a:ext>
            </a:extLst>
          </p:cNvPr>
          <p:cNvSpPr/>
          <p:nvPr/>
        </p:nvSpPr>
        <p:spPr bwMode="auto">
          <a:xfrm>
            <a:off x="11235541" y="362276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xmlns="" id="{D7B4ED22-BB8E-4529-9B28-2F4384BB43E3}"/>
              </a:ext>
            </a:extLst>
          </p:cNvPr>
          <p:cNvSpPr/>
          <p:nvPr/>
        </p:nvSpPr>
        <p:spPr bwMode="auto">
          <a:xfrm>
            <a:off x="11140295" y="346576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xmlns="" id="{1BCB05D7-0548-4A32-95EC-11D5392ED470}"/>
              </a:ext>
            </a:extLst>
          </p:cNvPr>
          <p:cNvSpPr/>
          <p:nvPr/>
        </p:nvSpPr>
        <p:spPr bwMode="auto">
          <a:xfrm>
            <a:off x="11274231" y="338019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xmlns="" id="{C87E50B6-10BE-4F3D-8A9B-6ED5102404F9}"/>
              </a:ext>
            </a:extLst>
          </p:cNvPr>
          <p:cNvSpPr/>
          <p:nvPr/>
        </p:nvSpPr>
        <p:spPr bwMode="auto">
          <a:xfrm>
            <a:off x="11076111" y="317445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xmlns="" id="{87993373-D47C-4A3C-BE84-870CAA67233A}"/>
              </a:ext>
            </a:extLst>
          </p:cNvPr>
          <p:cNvSpPr/>
          <p:nvPr/>
        </p:nvSpPr>
        <p:spPr bwMode="auto">
          <a:xfrm>
            <a:off x="11189822" y="319731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xmlns="" id="{C7C2E3D3-C26E-434D-92E8-150193311C75}"/>
              </a:ext>
            </a:extLst>
          </p:cNvPr>
          <p:cNvSpPr/>
          <p:nvPr/>
        </p:nvSpPr>
        <p:spPr bwMode="auto">
          <a:xfrm>
            <a:off x="11163155" y="304491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xmlns="" id="{A50F2AA6-13B0-4B80-9869-1CB204C1EEF8}"/>
              </a:ext>
            </a:extLst>
          </p:cNvPr>
          <p:cNvSpPr/>
          <p:nvPr/>
        </p:nvSpPr>
        <p:spPr bwMode="auto">
          <a:xfrm>
            <a:off x="10687493" y="320493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xmlns="" id="{045F3A67-3C65-48F2-BBD2-BE906F0C4357}"/>
              </a:ext>
            </a:extLst>
          </p:cNvPr>
          <p:cNvSpPr/>
          <p:nvPr/>
        </p:nvSpPr>
        <p:spPr bwMode="auto">
          <a:xfrm>
            <a:off x="10881605" y="299919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xmlns="" id="{4E6BF724-4265-43FC-A3A9-E3783CCACF20}"/>
              </a:ext>
            </a:extLst>
          </p:cNvPr>
          <p:cNvSpPr/>
          <p:nvPr/>
        </p:nvSpPr>
        <p:spPr bwMode="auto">
          <a:xfrm>
            <a:off x="10618912" y="303729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xmlns="" id="{BD11B520-CEC0-4436-83E9-1A1ADB55A45E}"/>
              </a:ext>
            </a:extLst>
          </p:cNvPr>
          <p:cNvSpPr/>
          <p:nvPr/>
        </p:nvSpPr>
        <p:spPr bwMode="auto">
          <a:xfrm>
            <a:off x="10962400" y="315921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xmlns="" id="{E5BB5422-5887-4A3B-9936-72408BC25A62}"/>
              </a:ext>
            </a:extLst>
          </p:cNvPr>
          <p:cNvSpPr/>
          <p:nvPr/>
        </p:nvSpPr>
        <p:spPr bwMode="auto">
          <a:xfrm>
            <a:off x="10306493" y="322017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xmlns="" id="{42161564-FF39-48FE-9FB8-BCE86E3CD20F}"/>
              </a:ext>
            </a:extLst>
          </p:cNvPr>
          <p:cNvSpPr/>
          <p:nvPr/>
        </p:nvSpPr>
        <p:spPr bwMode="auto">
          <a:xfrm>
            <a:off x="10306493" y="300681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xmlns="" id="{509FD45F-9D4C-4C4B-B81A-D2B8E9F089A7}"/>
              </a:ext>
            </a:extLst>
          </p:cNvPr>
          <p:cNvSpPr/>
          <p:nvPr/>
        </p:nvSpPr>
        <p:spPr bwMode="auto">
          <a:xfrm>
            <a:off x="10466512" y="314397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xmlns="" id="{858135AC-203B-41D4-88E2-B51724957225}"/>
              </a:ext>
            </a:extLst>
          </p:cNvPr>
          <p:cNvSpPr/>
          <p:nvPr/>
        </p:nvSpPr>
        <p:spPr bwMode="auto">
          <a:xfrm>
            <a:off x="9940734" y="322017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xmlns="" id="{1479FEFD-F94E-4BC0-BDF2-39F8A1DA7CE0}"/>
              </a:ext>
            </a:extLst>
          </p:cNvPr>
          <p:cNvSpPr/>
          <p:nvPr/>
        </p:nvSpPr>
        <p:spPr bwMode="auto">
          <a:xfrm>
            <a:off x="10133040" y="299919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xmlns="" id="{A9D1A855-2CC9-4B14-B662-40C6C7D4B9B9}"/>
              </a:ext>
            </a:extLst>
          </p:cNvPr>
          <p:cNvSpPr/>
          <p:nvPr/>
        </p:nvSpPr>
        <p:spPr bwMode="auto">
          <a:xfrm>
            <a:off x="10002965" y="308047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xmlns="" id="{68881644-3BB3-4C14-8342-92E4650DF2B6}"/>
              </a:ext>
            </a:extLst>
          </p:cNvPr>
          <p:cNvSpPr/>
          <p:nvPr/>
        </p:nvSpPr>
        <p:spPr bwMode="auto">
          <a:xfrm>
            <a:off x="9926669" y="376881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xmlns="" id="{3076B7CB-1756-4F47-9AAA-330CD7FED446}"/>
              </a:ext>
            </a:extLst>
          </p:cNvPr>
          <p:cNvSpPr/>
          <p:nvPr/>
        </p:nvSpPr>
        <p:spPr bwMode="auto">
          <a:xfrm>
            <a:off x="9940734" y="397455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xmlns="" id="{E1969820-18E9-4F57-85EA-9EB6BBAFFA78}"/>
              </a:ext>
            </a:extLst>
          </p:cNvPr>
          <p:cNvSpPr/>
          <p:nvPr/>
        </p:nvSpPr>
        <p:spPr bwMode="auto">
          <a:xfrm>
            <a:off x="10174389" y="388510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xmlns="" id="{1430CD04-9C60-4463-BE95-B89BC422D575}"/>
              </a:ext>
            </a:extLst>
          </p:cNvPr>
          <p:cNvSpPr/>
          <p:nvPr/>
        </p:nvSpPr>
        <p:spPr bwMode="auto">
          <a:xfrm>
            <a:off x="10215052" y="424125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xmlns="" id="{50A50407-EA11-40E3-A9E3-4CCFE04CCB71}"/>
              </a:ext>
            </a:extLst>
          </p:cNvPr>
          <p:cNvSpPr/>
          <p:nvPr/>
        </p:nvSpPr>
        <p:spPr bwMode="auto">
          <a:xfrm>
            <a:off x="10977053" y="434793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xmlns="" id="{4FB8F148-75BE-4034-8DA7-BB3642D2D35F}"/>
              </a:ext>
            </a:extLst>
          </p:cNvPr>
          <p:cNvSpPr/>
          <p:nvPr/>
        </p:nvSpPr>
        <p:spPr bwMode="auto">
          <a:xfrm>
            <a:off x="9963593" y="419553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xmlns="" id="{6F63E000-F0DD-4E21-9FC9-BA6CA55F3F5B}"/>
              </a:ext>
            </a:extLst>
          </p:cNvPr>
          <p:cNvSpPr/>
          <p:nvPr/>
        </p:nvSpPr>
        <p:spPr bwMode="auto">
          <a:xfrm>
            <a:off x="10077893" y="436317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xmlns="" id="{40D0976A-33D6-4BA5-A345-1E4696D6D5D1}"/>
              </a:ext>
            </a:extLst>
          </p:cNvPr>
          <p:cNvSpPr/>
          <p:nvPr/>
        </p:nvSpPr>
        <p:spPr bwMode="auto">
          <a:xfrm>
            <a:off x="10481754" y="421077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xmlns="" id="{BB501ED2-B6F2-4521-9604-F1FDFA3BBEF0}"/>
              </a:ext>
            </a:extLst>
          </p:cNvPr>
          <p:cNvSpPr/>
          <p:nvPr/>
        </p:nvSpPr>
        <p:spPr bwMode="auto">
          <a:xfrm>
            <a:off x="10319212" y="417776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xmlns="" id="{D11A7FAD-D3A7-4DFB-8603-44438FADFD7E}"/>
              </a:ext>
            </a:extLst>
          </p:cNvPr>
          <p:cNvSpPr/>
          <p:nvPr/>
        </p:nvSpPr>
        <p:spPr bwMode="auto">
          <a:xfrm>
            <a:off x="10390315" y="436317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xmlns="" id="{53C3B0E9-A526-4307-869D-C04E7A07A02A}"/>
              </a:ext>
            </a:extLst>
          </p:cNvPr>
          <p:cNvSpPr/>
          <p:nvPr/>
        </p:nvSpPr>
        <p:spPr bwMode="auto">
          <a:xfrm>
            <a:off x="9933700" y="338781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xmlns="" id="{FFE80A32-878F-4DB2-8481-8F698C0F3495}"/>
              </a:ext>
            </a:extLst>
          </p:cNvPr>
          <p:cNvSpPr/>
          <p:nvPr/>
        </p:nvSpPr>
        <p:spPr bwMode="auto">
          <a:xfrm>
            <a:off x="10967840" y="368499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xmlns="" id="{1457D759-0C97-4C01-9AA6-A0BD30861E2B}"/>
              </a:ext>
            </a:extLst>
          </p:cNvPr>
          <p:cNvSpPr/>
          <p:nvPr/>
        </p:nvSpPr>
        <p:spPr bwMode="auto">
          <a:xfrm>
            <a:off x="9995050" y="358593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xmlns="" id="{F1B2F3DF-5B26-4424-AF6A-988CC89E5821}"/>
              </a:ext>
            </a:extLst>
          </p:cNvPr>
          <p:cNvSpPr/>
          <p:nvPr/>
        </p:nvSpPr>
        <p:spPr bwMode="auto">
          <a:xfrm>
            <a:off x="10110179" y="343353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xmlns="" id="{7431F06F-E902-4CFB-B500-6656DB1683B2}"/>
              </a:ext>
            </a:extLst>
          </p:cNvPr>
          <p:cNvSpPr/>
          <p:nvPr/>
        </p:nvSpPr>
        <p:spPr bwMode="auto">
          <a:xfrm>
            <a:off x="10279824" y="335495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xmlns="" id="{1532B20B-A845-4889-A861-04AF2A3FF1D2}"/>
              </a:ext>
            </a:extLst>
          </p:cNvPr>
          <p:cNvSpPr/>
          <p:nvPr/>
        </p:nvSpPr>
        <p:spPr bwMode="auto">
          <a:xfrm>
            <a:off x="10425433" y="531461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xmlns="" id="{C0049E92-B7D2-4A32-9A74-F44431304122}"/>
              </a:ext>
            </a:extLst>
          </p:cNvPr>
          <p:cNvSpPr/>
          <p:nvPr/>
        </p:nvSpPr>
        <p:spPr bwMode="auto">
          <a:xfrm>
            <a:off x="10575148" y="532779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xmlns="" id="{574AB491-3397-48EB-B785-86C5D9882AD9}"/>
              </a:ext>
            </a:extLst>
          </p:cNvPr>
          <p:cNvSpPr/>
          <p:nvPr/>
        </p:nvSpPr>
        <p:spPr bwMode="auto">
          <a:xfrm>
            <a:off x="10636110" y="509110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xmlns="" id="{C9AB002E-B6DE-461F-AE54-540E0149F9E1}"/>
              </a:ext>
            </a:extLst>
          </p:cNvPr>
          <p:cNvSpPr/>
          <p:nvPr/>
        </p:nvSpPr>
        <p:spPr bwMode="auto">
          <a:xfrm>
            <a:off x="10636110" y="552543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xmlns="" id="{CD074442-00D6-4DFF-B0D6-E6099EE2487D}"/>
              </a:ext>
            </a:extLst>
          </p:cNvPr>
          <p:cNvSpPr/>
          <p:nvPr/>
        </p:nvSpPr>
        <p:spPr bwMode="auto">
          <a:xfrm>
            <a:off x="10860702" y="513681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xmlns="" id="{FBE80A93-5A40-435B-88BE-3D45688E7E62}"/>
              </a:ext>
            </a:extLst>
          </p:cNvPr>
          <p:cNvSpPr/>
          <p:nvPr/>
        </p:nvSpPr>
        <p:spPr bwMode="auto">
          <a:xfrm>
            <a:off x="10830657" y="527524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xmlns="" id="{02CBCAF3-1281-4F64-AE22-ECC66CAFD579}"/>
              </a:ext>
            </a:extLst>
          </p:cNvPr>
          <p:cNvSpPr/>
          <p:nvPr/>
        </p:nvSpPr>
        <p:spPr bwMode="auto">
          <a:xfrm>
            <a:off x="10801696" y="559909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xmlns="" id="{12EA9346-49C7-4C98-92DE-D6EA015A98EA}"/>
              </a:ext>
            </a:extLst>
          </p:cNvPr>
          <p:cNvSpPr/>
          <p:nvPr/>
        </p:nvSpPr>
        <p:spPr bwMode="auto">
          <a:xfrm>
            <a:off x="10890941" y="547971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xmlns="" id="{F47C1470-5B6E-49BE-95E3-C03200BD4599}"/>
              </a:ext>
            </a:extLst>
          </p:cNvPr>
          <p:cNvSpPr/>
          <p:nvPr/>
        </p:nvSpPr>
        <p:spPr bwMode="auto">
          <a:xfrm>
            <a:off x="10447587" y="567148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xmlns="" id="{9A48B8FC-75F2-4258-81EC-E34D2A1B54CF}"/>
              </a:ext>
            </a:extLst>
          </p:cNvPr>
          <p:cNvSpPr/>
          <p:nvPr/>
        </p:nvSpPr>
        <p:spPr bwMode="auto">
          <a:xfrm>
            <a:off x="10214931" y="563338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xmlns="" id="{7048754A-313F-4964-B317-9C7FEA24BE43}"/>
              </a:ext>
            </a:extLst>
          </p:cNvPr>
          <p:cNvSpPr/>
          <p:nvPr/>
        </p:nvSpPr>
        <p:spPr bwMode="auto">
          <a:xfrm>
            <a:off x="10672516" y="593691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xmlns="" id="{6229F5DB-5F74-49D9-8B9E-C612551412C4}"/>
              </a:ext>
            </a:extLst>
          </p:cNvPr>
          <p:cNvSpPr/>
          <p:nvPr/>
        </p:nvSpPr>
        <p:spPr bwMode="auto">
          <a:xfrm>
            <a:off x="10861675" y="587849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xmlns="" id="{C975A41B-E271-4656-A599-34E6C64D9A14}"/>
              </a:ext>
            </a:extLst>
          </p:cNvPr>
          <p:cNvSpPr/>
          <p:nvPr/>
        </p:nvSpPr>
        <p:spPr bwMode="auto">
          <a:xfrm>
            <a:off x="10786941" y="608169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xmlns="" id="{2081CDF6-67A9-4BE0-9D78-665243262B19}"/>
              </a:ext>
            </a:extLst>
          </p:cNvPr>
          <p:cNvSpPr/>
          <p:nvPr/>
        </p:nvSpPr>
        <p:spPr bwMode="auto">
          <a:xfrm>
            <a:off x="11032348" y="586072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xmlns="" id="{41B5E4CF-F51C-41A0-BF3C-500BD3EE16EF}"/>
              </a:ext>
            </a:extLst>
          </p:cNvPr>
          <p:cNvSpPr/>
          <p:nvPr/>
        </p:nvSpPr>
        <p:spPr bwMode="auto">
          <a:xfrm>
            <a:off x="11119783" y="603597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xmlns="" id="{9AB3BECB-84CF-40D2-9544-64AA915A66BB}"/>
              </a:ext>
            </a:extLst>
          </p:cNvPr>
          <p:cNvSpPr/>
          <p:nvPr/>
        </p:nvSpPr>
        <p:spPr bwMode="auto">
          <a:xfrm>
            <a:off x="11218645" y="589119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xmlns="" id="{83AB48F7-0D66-4D22-9050-2841B282131A}"/>
              </a:ext>
            </a:extLst>
          </p:cNvPr>
          <p:cNvSpPr/>
          <p:nvPr/>
        </p:nvSpPr>
        <p:spPr bwMode="auto">
          <a:xfrm>
            <a:off x="10704685" y="569815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xmlns="" id="{5D2FEF31-C30D-49E3-BAA4-F1EB59CAC0D4}"/>
              </a:ext>
            </a:extLst>
          </p:cNvPr>
          <p:cNvSpPr/>
          <p:nvPr/>
        </p:nvSpPr>
        <p:spPr bwMode="auto">
          <a:xfrm>
            <a:off x="11059557" y="552162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xmlns="" id="{F75D35B1-BAA4-41AE-BEAC-764873C1A94C}"/>
              </a:ext>
            </a:extLst>
          </p:cNvPr>
          <p:cNvSpPr/>
          <p:nvPr/>
        </p:nvSpPr>
        <p:spPr bwMode="auto">
          <a:xfrm>
            <a:off x="11289031" y="560163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xmlns="" id="{6BA55FA4-5CD2-47EB-AFBF-FF852FBD841E}"/>
              </a:ext>
            </a:extLst>
          </p:cNvPr>
          <p:cNvSpPr/>
          <p:nvPr/>
        </p:nvSpPr>
        <p:spPr bwMode="auto">
          <a:xfrm>
            <a:off x="11047193" y="533493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xmlns="" id="{E33912AE-E91E-44A5-B116-62D7170E726B}"/>
              </a:ext>
            </a:extLst>
          </p:cNvPr>
          <p:cNvSpPr/>
          <p:nvPr/>
        </p:nvSpPr>
        <p:spPr bwMode="auto">
          <a:xfrm>
            <a:off x="11232277" y="528461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xmlns="" id="{5C8799D8-2E2E-4834-8504-7FAD4ABF1835}"/>
              </a:ext>
            </a:extLst>
          </p:cNvPr>
          <p:cNvSpPr/>
          <p:nvPr/>
        </p:nvSpPr>
        <p:spPr bwMode="auto">
          <a:xfrm>
            <a:off x="11253327" y="509109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xmlns="" id="{D2B83846-2009-48CB-9A42-F9F52B475B09}"/>
              </a:ext>
            </a:extLst>
          </p:cNvPr>
          <p:cNvSpPr/>
          <p:nvPr/>
        </p:nvSpPr>
        <p:spPr bwMode="auto">
          <a:xfrm>
            <a:off x="11055207" y="488535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xmlns="" id="{93966EC6-9245-4771-9BC3-948FF12E0848}"/>
              </a:ext>
            </a:extLst>
          </p:cNvPr>
          <p:cNvSpPr/>
          <p:nvPr/>
        </p:nvSpPr>
        <p:spPr bwMode="auto">
          <a:xfrm>
            <a:off x="11276186" y="480027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xmlns="" id="{09A0DC36-BD74-43A8-BC68-645E50D4033B}"/>
              </a:ext>
            </a:extLst>
          </p:cNvPr>
          <p:cNvSpPr/>
          <p:nvPr/>
        </p:nvSpPr>
        <p:spPr bwMode="auto">
          <a:xfrm>
            <a:off x="11072641" y="4736771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xmlns="" id="{1DB03AFB-32AC-47C9-A693-A9D2B576080E}"/>
              </a:ext>
            </a:extLst>
          </p:cNvPr>
          <p:cNvSpPr/>
          <p:nvPr/>
        </p:nvSpPr>
        <p:spPr bwMode="auto">
          <a:xfrm>
            <a:off x="10666589" y="491583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xmlns="" id="{E0BCCD98-2CCE-4935-8FB7-675F7ACEAA81}"/>
              </a:ext>
            </a:extLst>
          </p:cNvPr>
          <p:cNvSpPr/>
          <p:nvPr/>
        </p:nvSpPr>
        <p:spPr bwMode="auto">
          <a:xfrm>
            <a:off x="10860701" y="471010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xmlns="" id="{4E7F5FD5-7167-4988-BB8F-656998AB90E2}"/>
              </a:ext>
            </a:extLst>
          </p:cNvPr>
          <p:cNvSpPr/>
          <p:nvPr/>
        </p:nvSpPr>
        <p:spPr bwMode="auto">
          <a:xfrm>
            <a:off x="10598008" y="474819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xmlns="" id="{5653A5AB-3BE7-4B9F-ACB6-7BDC73314BF1}"/>
              </a:ext>
            </a:extLst>
          </p:cNvPr>
          <p:cNvSpPr/>
          <p:nvPr/>
        </p:nvSpPr>
        <p:spPr bwMode="auto">
          <a:xfrm>
            <a:off x="10285589" y="493107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xmlns="" id="{F6A77E17-B50A-4649-865A-F59BB523BB23}"/>
              </a:ext>
            </a:extLst>
          </p:cNvPr>
          <p:cNvSpPr/>
          <p:nvPr/>
        </p:nvSpPr>
        <p:spPr bwMode="auto">
          <a:xfrm>
            <a:off x="10285589" y="471772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xmlns="" id="{48C5385C-5EFA-4CD6-A2AE-CF64E3042DA7}"/>
              </a:ext>
            </a:extLst>
          </p:cNvPr>
          <p:cNvSpPr/>
          <p:nvPr/>
        </p:nvSpPr>
        <p:spPr bwMode="auto">
          <a:xfrm>
            <a:off x="10463846" y="500013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xmlns="" id="{4B634DC9-276F-4677-8BD2-7601DF07887B}"/>
              </a:ext>
            </a:extLst>
          </p:cNvPr>
          <p:cNvSpPr/>
          <p:nvPr/>
        </p:nvSpPr>
        <p:spPr bwMode="auto">
          <a:xfrm>
            <a:off x="9995640" y="491012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xmlns="" id="{EBEE5A62-8335-424D-A79E-7FB43F7C5C56}"/>
              </a:ext>
            </a:extLst>
          </p:cNvPr>
          <p:cNvSpPr/>
          <p:nvPr/>
        </p:nvSpPr>
        <p:spPr bwMode="auto">
          <a:xfrm>
            <a:off x="11123292" y="570069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xmlns="" id="{7BB33604-FB5D-4D57-927E-E155A9F48352}"/>
              </a:ext>
            </a:extLst>
          </p:cNvPr>
          <p:cNvSpPr/>
          <p:nvPr/>
        </p:nvSpPr>
        <p:spPr bwMode="auto">
          <a:xfrm>
            <a:off x="9982061" y="479137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xmlns="" id="{9497A181-BB59-4300-94F3-5235B37016E8}"/>
              </a:ext>
            </a:extLst>
          </p:cNvPr>
          <p:cNvSpPr/>
          <p:nvPr/>
        </p:nvSpPr>
        <p:spPr bwMode="auto">
          <a:xfrm>
            <a:off x="9905765" y="547971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xmlns="" id="{24C2FA3E-C422-4FC7-BE0D-609F24C8FD9F}"/>
              </a:ext>
            </a:extLst>
          </p:cNvPr>
          <p:cNvSpPr/>
          <p:nvPr/>
        </p:nvSpPr>
        <p:spPr bwMode="auto">
          <a:xfrm>
            <a:off x="9919830" y="568546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xmlns="" id="{BF977A7D-72A6-45F8-8B4D-70FE24EEF547}"/>
              </a:ext>
            </a:extLst>
          </p:cNvPr>
          <p:cNvSpPr/>
          <p:nvPr/>
        </p:nvSpPr>
        <p:spPr bwMode="auto">
          <a:xfrm>
            <a:off x="10127331" y="550257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xmlns="" id="{FC5DB8C5-9EF5-4F44-9B20-445809EB9EFD}"/>
              </a:ext>
            </a:extLst>
          </p:cNvPr>
          <p:cNvSpPr/>
          <p:nvPr/>
        </p:nvSpPr>
        <p:spPr bwMode="auto">
          <a:xfrm>
            <a:off x="10138302" y="585563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xmlns="" id="{8D911B3C-052B-46FB-B511-838865EBCFF6}"/>
              </a:ext>
            </a:extLst>
          </p:cNvPr>
          <p:cNvSpPr/>
          <p:nvPr/>
        </p:nvSpPr>
        <p:spPr bwMode="auto">
          <a:xfrm>
            <a:off x="9968092" y="597628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xmlns="" id="{1B41B663-2EA8-4EE4-ADF8-E7C561B69D1C}"/>
              </a:ext>
            </a:extLst>
          </p:cNvPr>
          <p:cNvSpPr/>
          <p:nvPr/>
        </p:nvSpPr>
        <p:spPr bwMode="auto">
          <a:xfrm>
            <a:off x="10069127" y="594453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xmlns="" id="{5DE4E790-795F-4AAF-A830-4BDD5AECFB43}"/>
              </a:ext>
            </a:extLst>
          </p:cNvPr>
          <p:cNvSpPr/>
          <p:nvPr/>
        </p:nvSpPr>
        <p:spPr bwMode="auto">
          <a:xfrm>
            <a:off x="10474182" y="600676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xmlns="" id="{518D25DF-9045-431B-A09B-263C8DCE186C}"/>
              </a:ext>
            </a:extLst>
          </p:cNvPr>
          <p:cNvSpPr/>
          <p:nvPr/>
        </p:nvSpPr>
        <p:spPr bwMode="auto">
          <a:xfrm>
            <a:off x="10369410" y="590135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xmlns="" id="{7276D8A9-C360-4DF8-9E1C-2645517B19A2}"/>
              </a:ext>
            </a:extLst>
          </p:cNvPr>
          <p:cNvSpPr/>
          <p:nvPr/>
        </p:nvSpPr>
        <p:spPr bwMode="auto">
          <a:xfrm>
            <a:off x="10307323" y="597628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xmlns="" id="{F2082F0A-B8F6-4211-B660-A0263CDB1DBF}"/>
              </a:ext>
            </a:extLst>
          </p:cNvPr>
          <p:cNvSpPr/>
          <p:nvPr/>
        </p:nvSpPr>
        <p:spPr bwMode="auto">
          <a:xfrm>
            <a:off x="9912796" y="509872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xmlns="" id="{3E2A87DB-CC7A-4E98-A1DD-58BB0274BDB7}"/>
              </a:ext>
            </a:extLst>
          </p:cNvPr>
          <p:cNvSpPr/>
          <p:nvPr/>
        </p:nvSpPr>
        <p:spPr bwMode="auto">
          <a:xfrm>
            <a:off x="10018499" y="529810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xmlns="" id="{47F331EF-33E9-4B92-8739-D5B86E915D44}"/>
              </a:ext>
            </a:extLst>
          </p:cNvPr>
          <p:cNvSpPr/>
          <p:nvPr/>
        </p:nvSpPr>
        <p:spPr bwMode="auto">
          <a:xfrm>
            <a:off x="10089275" y="514443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xmlns="" id="{62C52335-F3AD-4E68-874D-47D0EE000B37}"/>
              </a:ext>
            </a:extLst>
          </p:cNvPr>
          <p:cNvSpPr/>
          <p:nvPr/>
        </p:nvSpPr>
        <p:spPr bwMode="auto">
          <a:xfrm>
            <a:off x="10258920" y="506585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xmlns="" id="{B6944F90-FB1D-40F6-BCA0-EC2C8D37A0C4}"/>
              </a:ext>
            </a:extLst>
          </p:cNvPr>
          <p:cNvSpPr/>
          <p:nvPr/>
        </p:nvSpPr>
        <p:spPr bwMode="auto">
          <a:xfrm>
            <a:off x="10461132" y="550384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xmlns="" id="{D4895C34-B822-45A4-836F-44C9CDA05DFF}"/>
              </a:ext>
            </a:extLst>
          </p:cNvPr>
          <p:cNvSpPr/>
          <p:nvPr/>
        </p:nvSpPr>
        <p:spPr bwMode="auto">
          <a:xfrm>
            <a:off x="10426903" y="1933771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xmlns="" id="{691CA48A-9953-46C2-86FB-5695E02AEEC7}"/>
              </a:ext>
            </a:extLst>
          </p:cNvPr>
          <p:cNvSpPr/>
          <p:nvPr/>
        </p:nvSpPr>
        <p:spPr bwMode="auto">
          <a:xfrm>
            <a:off x="10471833" y="183217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xmlns="" id="{D5A2AA33-2710-41A7-B61B-3BD367E4BE54}"/>
              </a:ext>
            </a:extLst>
          </p:cNvPr>
          <p:cNvSpPr/>
          <p:nvPr/>
        </p:nvSpPr>
        <p:spPr bwMode="auto">
          <a:xfrm>
            <a:off x="10734356" y="180550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xmlns="" id="{5F13D8A3-3981-43FD-A4A0-67354AD8F483}"/>
              </a:ext>
            </a:extLst>
          </p:cNvPr>
          <p:cNvSpPr/>
          <p:nvPr/>
        </p:nvSpPr>
        <p:spPr bwMode="auto">
          <a:xfrm>
            <a:off x="10637580" y="214459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xmlns="" id="{BD55D3F9-F04C-46F6-92B2-685F3F0C160C}"/>
              </a:ext>
            </a:extLst>
          </p:cNvPr>
          <p:cNvSpPr/>
          <p:nvPr/>
        </p:nvSpPr>
        <p:spPr bwMode="auto">
          <a:xfrm>
            <a:off x="10862172" y="175597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xmlns="" id="{8D7CE0DE-1F60-4E71-905E-FA48B32EAE92}"/>
              </a:ext>
            </a:extLst>
          </p:cNvPr>
          <p:cNvSpPr/>
          <p:nvPr/>
        </p:nvSpPr>
        <p:spPr bwMode="auto">
          <a:xfrm>
            <a:off x="10669765" y="193377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xmlns="" id="{4F44BBF4-DB56-42AD-B0B0-B9291B87A3AA}"/>
              </a:ext>
            </a:extLst>
          </p:cNvPr>
          <p:cNvSpPr/>
          <p:nvPr/>
        </p:nvSpPr>
        <p:spPr bwMode="auto">
          <a:xfrm>
            <a:off x="10803166" y="221825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xmlns="" id="{2BEF3C35-6110-46BD-B3AB-E0F0F3D8B4BE}"/>
              </a:ext>
            </a:extLst>
          </p:cNvPr>
          <p:cNvSpPr/>
          <p:nvPr/>
        </p:nvSpPr>
        <p:spPr bwMode="auto">
          <a:xfrm>
            <a:off x="10892411" y="209887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xmlns="" id="{40235175-E950-45C9-A62C-5D0E8DCF65FB}"/>
              </a:ext>
            </a:extLst>
          </p:cNvPr>
          <p:cNvSpPr/>
          <p:nvPr/>
        </p:nvSpPr>
        <p:spPr bwMode="auto">
          <a:xfrm>
            <a:off x="10493447" y="225254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xmlns="" id="{1B22C151-F2F4-43A2-970C-B5DE8ED739FB}"/>
              </a:ext>
            </a:extLst>
          </p:cNvPr>
          <p:cNvSpPr/>
          <p:nvPr/>
        </p:nvSpPr>
        <p:spPr bwMode="auto">
          <a:xfrm>
            <a:off x="10323417" y="213189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xmlns="" id="{867AC5B0-D4AA-4182-92CF-73FA20415A18}"/>
              </a:ext>
            </a:extLst>
          </p:cNvPr>
          <p:cNvSpPr/>
          <p:nvPr/>
        </p:nvSpPr>
        <p:spPr bwMode="auto">
          <a:xfrm>
            <a:off x="10673986" y="255607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xmlns="" id="{DD6F7380-3AD6-49BB-9CF9-ABE107F4713D}"/>
              </a:ext>
            </a:extLst>
          </p:cNvPr>
          <p:cNvSpPr/>
          <p:nvPr/>
        </p:nvSpPr>
        <p:spPr bwMode="auto">
          <a:xfrm>
            <a:off x="10863145" y="249765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xmlns="" id="{A4A51E17-7EFE-4646-BA9C-AA4647DAAFD4}"/>
              </a:ext>
            </a:extLst>
          </p:cNvPr>
          <p:cNvSpPr/>
          <p:nvPr/>
        </p:nvSpPr>
        <p:spPr bwMode="auto">
          <a:xfrm>
            <a:off x="10788411" y="270085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xmlns="" id="{D0EC96ED-7ADE-41D3-8788-75F003DEC4C3}"/>
              </a:ext>
            </a:extLst>
          </p:cNvPr>
          <p:cNvSpPr/>
          <p:nvPr/>
        </p:nvSpPr>
        <p:spPr bwMode="auto">
          <a:xfrm>
            <a:off x="11121055" y="250019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xmlns="" id="{BD2DEB95-7BA9-4466-834E-42A745E5F41E}"/>
              </a:ext>
            </a:extLst>
          </p:cNvPr>
          <p:cNvSpPr/>
          <p:nvPr/>
        </p:nvSpPr>
        <p:spPr bwMode="auto">
          <a:xfrm>
            <a:off x="11084559" y="258528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xmlns="" id="{B77A0A6C-AF5D-48B7-99C5-652AD596A6C3}"/>
              </a:ext>
            </a:extLst>
          </p:cNvPr>
          <p:cNvSpPr/>
          <p:nvPr/>
        </p:nvSpPr>
        <p:spPr bwMode="auto">
          <a:xfrm>
            <a:off x="11250127" y="246463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xmlns="" id="{E7D821A8-5EB6-4B8F-AB32-47EC372E1839}"/>
              </a:ext>
            </a:extLst>
          </p:cNvPr>
          <p:cNvSpPr/>
          <p:nvPr/>
        </p:nvSpPr>
        <p:spPr bwMode="auto">
          <a:xfrm>
            <a:off x="10706155" y="231731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xmlns="" id="{5A7EE4F8-A494-4123-8362-8898209520C5}"/>
              </a:ext>
            </a:extLst>
          </p:cNvPr>
          <p:cNvSpPr/>
          <p:nvPr/>
        </p:nvSpPr>
        <p:spPr bwMode="auto">
          <a:xfrm>
            <a:off x="11061027" y="2140781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xmlns="" id="{E9BB52F3-696B-4CEC-9943-2E8B12662FEC}"/>
              </a:ext>
            </a:extLst>
          </p:cNvPr>
          <p:cNvSpPr/>
          <p:nvPr/>
        </p:nvSpPr>
        <p:spPr bwMode="auto">
          <a:xfrm>
            <a:off x="11161834" y="203664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xmlns="" id="{57647E9E-AB78-4116-91EF-170EB73F167D}"/>
              </a:ext>
            </a:extLst>
          </p:cNvPr>
          <p:cNvSpPr/>
          <p:nvPr/>
        </p:nvSpPr>
        <p:spPr bwMode="auto">
          <a:xfrm>
            <a:off x="11119830" y="185313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xmlns="" id="{4E06EE2F-0B07-4D30-8B28-3B60ADFDC0FB}"/>
              </a:ext>
            </a:extLst>
          </p:cNvPr>
          <p:cNvSpPr/>
          <p:nvPr/>
        </p:nvSpPr>
        <p:spPr bwMode="auto">
          <a:xfrm>
            <a:off x="11240439" y="176994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xmlns="" id="{FFDD538C-D4FA-47E3-AF00-8762EB5F1406}"/>
              </a:ext>
            </a:extLst>
          </p:cNvPr>
          <p:cNvSpPr/>
          <p:nvPr/>
        </p:nvSpPr>
        <p:spPr bwMode="auto">
          <a:xfrm>
            <a:off x="11070254" y="170596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xmlns="" id="{709B426D-BDAA-4E71-8F59-9F05825545B3}"/>
              </a:ext>
            </a:extLst>
          </p:cNvPr>
          <p:cNvSpPr/>
          <p:nvPr/>
        </p:nvSpPr>
        <p:spPr bwMode="auto">
          <a:xfrm>
            <a:off x="11104881" y="147784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xmlns="" id="{29C9517E-930B-4422-87D3-E3D7E7200C58}"/>
              </a:ext>
            </a:extLst>
          </p:cNvPr>
          <p:cNvSpPr/>
          <p:nvPr/>
        </p:nvSpPr>
        <p:spPr bwMode="auto">
          <a:xfrm>
            <a:off x="11181081" y="1413071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xmlns="" id="{962B7DF4-C821-4DC0-8F71-B3CE1B2410B3}"/>
              </a:ext>
            </a:extLst>
          </p:cNvPr>
          <p:cNvSpPr/>
          <p:nvPr/>
        </p:nvSpPr>
        <p:spPr bwMode="auto">
          <a:xfrm>
            <a:off x="10828160" y="151403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xmlns="" id="{32C185F9-791C-4CD0-BCEE-4A88D8BD4C08}"/>
              </a:ext>
            </a:extLst>
          </p:cNvPr>
          <p:cNvSpPr/>
          <p:nvPr/>
        </p:nvSpPr>
        <p:spPr bwMode="auto">
          <a:xfrm>
            <a:off x="10810793" y="132798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xmlns="" id="{9857E717-B7B4-4254-8CBA-5D8AF93D9855}"/>
              </a:ext>
            </a:extLst>
          </p:cNvPr>
          <p:cNvSpPr/>
          <p:nvPr/>
        </p:nvSpPr>
        <p:spPr bwMode="auto">
          <a:xfrm>
            <a:off x="10733333" y="148165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xmlns="" id="{49D4583A-71CF-4593-B8D9-1CE56901D368}"/>
              </a:ext>
            </a:extLst>
          </p:cNvPr>
          <p:cNvSpPr/>
          <p:nvPr/>
        </p:nvSpPr>
        <p:spPr bwMode="auto">
          <a:xfrm>
            <a:off x="10326510" y="149991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xmlns="" id="{F514257D-552C-4E7B-A146-AF4D3B60446B}"/>
              </a:ext>
            </a:extLst>
          </p:cNvPr>
          <p:cNvSpPr/>
          <p:nvPr/>
        </p:nvSpPr>
        <p:spPr bwMode="auto">
          <a:xfrm>
            <a:off x="10458282" y="139926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xmlns="" id="{D7B97B74-CF12-45BA-A3FD-9070363C87A8}"/>
              </a:ext>
            </a:extLst>
          </p:cNvPr>
          <p:cNvSpPr/>
          <p:nvPr/>
        </p:nvSpPr>
        <p:spPr bwMode="auto">
          <a:xfrm>
            <a:off x="10476817" y="170136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xmlns="" id="{16EEF56E-FFA5-4BC5-93CA-FC08599D003D}"/>
              </a:ext>
            </a:extLst>
          </p:cNvPr>
          <p:cNvSpPr/>
          <p:nvPr/>
        </p:nvSpPr>
        <p:spPr bwMode="auto">
          <a:xfrm>
            <a:off x="9997109" y="145879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xmlns="" id="{A68B996A-0561-460F-90B5-B3A472959EB0}"/>
              </a:ext>
            </a:extLst>
          </p:cNvPr>
          <p:cNvSpPr/>
          <p:nvPr/>
        </p:nvSpPr>
        <p:spPr bwMode="auto">
          <a:xfrm>
            <a:off x="11239737" y="2220161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xmlns="" id="{615D9BEE-35AB-4068-AA7B-67C280B96C8B}"/>
              </a:ext>
            </a:extLst>
          </p:cNvPr>
          <p:cNvSpPr/>
          <p:nvPr/>
        </p:nvSpPr>
        <p:spPr bwMode="auto">
          <a:xfrm>
            <a:off x="10054846" y="130258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xmlns="" id="{C25882B4-033D-44AC-80B3-BB7CADD5EF63}"/>
              </a:ext>
            </a:extLst>
          </p:cNvPr>
          <p:cNvSpPr/>
          <p:nvPr/>
        </p:nvSpPr>
        <p:spPr bwMode="auto">
          <a:xfrm>
            <a:off x="9930848" y="228810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xmlns="" id="{F4AB0E13-A5B1-4A64-85D1-C8792F96CC0F}"/>
              </a:ext>
            </a:extLst>
          </p:cNvPr>
          <p:cNvSpPr/>
          <p:nvPr/>
        </p:nvSpPr>
        <p:spPr bwMode="auto">
          <a:xfrm>
            <a:off x="10067530" y="238843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xmlns="" id="{56E30116-2C34-4185-AB77-F215D7C57749}"/>
              </a:ext>
            </a:extLst>
          </p:cNvPr>
          <p:cNvSpPr/>
          <p:nvPr/>
        </p:nvSpPr>
        <p:spPr bwMode="auto">
          <a:xfrm>
            <a:off x="10141465" y="217888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04" name="Oval 303">
            <a:extLst>
              <a:ext uri="{FF2B5EF4-FFF2-40B4-BE49-F238E27FC236}">
                <a16:creationId xmlns:a16="http://schemas.microsoft.com/office/drawing/2014/main" xmlns="" id="{AFCDFB09-21A6-4FF5-9EBB-8C8040FC422B}"/>
              </a:ext>
            </a:extLst>
          </p:cNvPr>
          <p:cNvSpPr/>
          <p:nvPr/>
        </p:nvSpPr>
        <p:spPr bwMode="auto">
          <a:xfrm>
            <a:off x="10132898" y="254591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xmlns="" id="{1857D2B5-CD4B-4C2D-9166-C59687AFFAE6}"/>
              </a:ext>
            </a:extLst>
          </p:cNvPr>
          <p:cNvSpPr/>
          <p:nvPr/>
        </p:nvSpPr>
        <p:spPr bwMode="auto">
          <a:xfrm>
            <a:off x="9950082" y="266783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xmlns="" id="{6617F246-CE0D-44A9-A248-3886013B8BE7}"/>
              </a:ext>
            </a:extLst>
          </p:cNvPr>
          <p:cNvSpPr/>
          <p:nvPr/>
        </p:nvSpPr>
        <p:spPr bwMode="auto">
          <a:xfrm>
            <a:off x="10013121" y="247987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xmlns="" id="{E29A10B9-3992-461D-BDFB-65FC6AB58CCA}"/>
              </a:ext>
            </a:extLst>
          </p:cNvPr>
          <p:cNvSpPr/>
          <p:nvPr/>
        </p:nvSpPr>
        <p:spPr bwMode="auto">
          <a:xfrm>
            <a:off x="10444784" y="256242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xmlns="" id="{BF339BDE-E8A6-4605-B13D-17DEFF966E33}"/>
              </a:ext>
            </a:extLst>
          </p:cNvPr>
          <p:cNvSpPr/>
          <p:nvPr/>
        </p:nvSpPr>
        <p:spPr bwMode="auto">
          <a:xfrm>
            <a:off x="10314376" y="246908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xmlns="" id="{CC3B373C-AB83-4A54-9A45-24C90720DF6B}"/>
              </a:ext>
            </a:extLst>
          </p:cNvPr>
          <p:cNvSpPr/>
          <p:nvPr/>
        </p:nvSpPr>
        <p:spPr bwMode="auto">
          <a:xfrm>
            <a:off x="10289161" y="267799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10" name="Oval 309">
            <a:extLst>
              <a:ext uri="{FF2B5EF4-FFF2-40B4-BE49-F238E27FC236}">
                <a16:creationId xmlns:a16="http://schemas.microsoft.com/office/drawing/2014/main" xmlns="" id="{EB91250D-3BB1-433D-8E49-A57283B936B0}"/>
              </a:ext>
            </a:extLst>
          </p:cNvPr>
          <p:cNvSpPr/>
          <p:nvPr/>
        </p:nvSpPr>
        <p:spPr bwMode="auto">
          <a:xfrm>
            <a:off x="9964201" y="171279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11" name="Oval 310">
            <a:extLst>
              <a:ext uri="{FF2B5EF4-FFF2-40B4-BE49-F238E27FC236}">
                <a16:creationId xmlns:a16="http://schemas.microsoft.com/office/drawing/2014/main" xmlns="" id="{1C4268F6-7623-4A16-B453-DD4FD2E5A0A9}"/>
              </a:ext>
            </a:extLst>
          </p:cNvPr>
          <p:cNvSpPr/>
          <p:nvPr/>
        </p:nvSpPr>
        <p:spPr bwMode="auto">
          <a:xfrm>
            <a:off x="9950082" y="189694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12" name="Oval 311">
            <a:extLst>
              <a:ext uri="{FF2B5EF4-FFF2-40B4-BE49-F238E27FC236}">
                <a16:creationId xmlns:a16="http://schemas.microsoft.com/office/drawing/2014/main" xmlns="" id="{F730C40E-D815-4BAE-9DFD-57ADE68A0F8F}"/>
              </a:ext>
            </a:extLst>
          </p:cNvPr>
          <p:cNvSpPr/>
          <p:nvPr/>
        </p:nvSpPr>
        <p:spPr bwMode="auto">
          <a:xfrm>
            <a:off x="10108572" y="1813761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13" name="Oval 312">
            <a:extLst>
              <a:ext uri="{FF2B5EF4-FFF2-40B4-BE49-F238E27FC236}">
                <a16:creationId xmlns:a16="http://schemas.microsoft.com/office/drawing/2014/main" xmlns="" id="{1D43A39C-2D26-4F68-A1B6-D74E997FD079}"/>
              </a:ext>
            </a:extLst>
          </p:cNvPr>
          <p:cNvSpPr/>
          <p:nvPr/>
        </p:nvSpPr>
        <p:spPr bwMode="auto">
          <a:xfrm>
            <a:off x="10260390" y="168501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xmlns="" id="{76F345E9-52E3-45A0-BE03-FA29BD62078C}"/>
              </a:ext>
            </a:extLst>
          </p:cNvPr>
          <p:cNvSpPr/>
          <p:nvPr/>
        </p:nvSpPr>
        <p:spPr bwMode="auto">
          <a:xfrm>
            <a:off x="10393512" y="206172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xmlns="" id="{7E4E0655-2A96-4A52-B04D-8243221AD40C}"/>
              </a:ext>
            </a:extLst>
          </p:cNvPr>
          <p:cNvSpPr/>
          <p:nvPr/>
        </p:nvSpPr>
        <p:spPr bwMode="auto">
          <a:xfrm>
            <a:off x="10392268" y="237382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xmlns="" id="{36F75698-21BD-4A42-B9C2-7D72556614C1}"/>
              </a:ext>
            </a:extLst>
          </p:cNvPr>
          <p:cNvSpPr/>
          <p:nvPr/>
        </p:nvSpPr>
        <p:spPr bwMode="auto">
          <a:xfrm>
            <a:off x="11032490" y="272307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grpSp>
        <p:nvGrpSpPr>
          <p:cNvPr id="317" name="Group 316">
            <a:extLst>
              <a:ext uri="{FF2B5EF4-FFF2-40B4-BE49-F238E27FC236}">
                <a16:creationId xmlns:a16="http://schemas.microsoft.com/office/drawing/2014/main" xmlns="" id="{D0409804-F259-4A16-801F-41BB8710CF9D}"/>
              </a:ext>
            </a:extLst>
          </p:cNvPr>
          <p:cNvGrpSpPr/>
          <p:nvPr/>
        </p:nvGrpSpPr>
        <p:grpSpPr>
          <a:xfrm>
            <a:off x="9523243" y="5738380"/>
            <a:ext cx="660398" cy="774499"/>
            <a:chOff x="1132240" y="2543041"/>
            <a:chExt cx="660398" cy="774499"/>
          </a:xfrm>
        </p:grpSpPr>
        <p:cxnSp>
          <p:nvCxnSpPr>
            <p:cNvPr id="318" name="Straight Arrow Connector 317">
              <a:extLst>
                <a:ext uri="{FF2B5EF4-FFF2-40B4-BE49-F238E27FC236}">
                  <a16:creationId xmlns:a16="http://schemas.microsoft.com/office/drawing/2014/main" xmlns="" id="{D488C6BD-0700-4B48-9989-657F1B7D440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43346" y="3179967"/>
              <a:ext cx="356854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9" name="Straight Arrow Connector 318">
              <a:extLst>
                <a:ext uri="{FF2B5EF4-FFF2-40B4-BE49-F238E27FC236}">
                  <a16:creationId xmlns:a16="http://schemas.microsoft.com/office/drawing/2014/main" xmlns="" id="{C4D51182-C234-4DFC-88AE-927AC35B568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43861" y="2819400"/>
              <a:ext cx="0" cy="36733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xmlns="" id="{55B7C524-F365-42F1-AB69-5B2114FC3054}"/>
                </a:ext>
              </a:extLst>
            </p:cNvPr>
            <p:cNvSpPr/>
            <p:nvPr/>
          </p:nvSpPr>
          <p:spPr bwMode="auto">
            <a:xfrm>
              <a:off x="1132240" y="2543041"/>
              <a:ext cx="228600" cy="19215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xmlns="" id="{5455D467-C645-4A18-8B5E-FD0CE19F8017}"/>
                </a:ext>
              </a:extLst>
            </p:cNvPr>
            <p:cNvSpPr/>
            <p:nvPr/>
          </p:nvSpPr>
          <p:spPr bwMode="auto">
            <a:xfrm>
              <a:off x="1564038" y="3025258"/>
              <a:ext cx="228600" cy="29228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22" name="Straight Arrow Connector 321">
            <a:extLst>
              <a:ext uri="{FF2B5EF4-FFF2-40B4-BE49-F238E27FC236}">
                <a16:creationId xmlns:a16="http://schemas.microsoft.com/office/drawing/2014/main" xmlns="" id="{F756EFC2-681B-49EF-8AA0-754AD32541D8}"/>
              </a:ext>
            </a:extLst>
          </p:cNvPr>
          <p:cNvCxnSpPr>
            <a:cxnSpLocks/>
          </p:cNvCxnSpPr>
          <p:nvPr/>
        </p:nvCxnSpPr>
        <p:spPr bwMode="auto">
          <a:xfrm>
            <a:off x="11553350" y="1373703"/>
            <a:ext cx="0" cy="47308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3" name="Rectangle 322">
            <a:extLst>
              <a:ext uri="{FF2B5EF4-FFF2-40B4-BE49-F238E27FC236}">
                <a16:creationId xmlns:a16="http://schemas.microsoft.com/office/drawing/2014/main" xmlns="" id="{B1254B60-BC60-4DC2-8A1C-B729FB5EDE2C}"/>
              </a:ext>
            </a:extLst>
          </p:cNvPr>
          <p:cNvSpPr/>
          <p:nvPr/>
        </p:nvSpPr>
        <p:spPr bwMode="auto">
          <a:xfrm>
            <a:off x="11589201" y="5871321"/>
            <a:ext cx="228600" cy="19215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cxnSp>
        <p:nvCxnSpPr>
          <p:cNvPr id="324" name="Straight Arrow Connector 323">
            <a:extLst>
              <a:ext uri="{FF2B5EF4-FFF2-40B4-BE49-F238E27FC236}">
                <a16:creationId xmlns:a16="http://schemas.microsoft.com/office/drawing/2014/main" xmlns="" id="{DB345F00-8986-43A1-9A72-0150A0576117}"/>
              </a:ext>
            </a:extLst>
          </p:cNvPr>
          <p:cNvCxnSpPr>
            <a:cxnSpLocks/>
          </p:cNvCxnSpPr>
          <p:nvPr/>
        </p:nvCxnSpPr>
        <p:spPr bwMode="auto">
          <a:xfrm>
            <a:off x="9776832" y="1252083"/>
            <a:ext cx="0" cy="3841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25" name="Straight Arrow Connector 324">
            <a:extLst>
              <a:ext uri="{FF2B5EF4-FFF2-40B4-BE49-F238E27FC236}">
                <a16:creationId xmlns:a16="http://schemas.microsoft.com/office/drawing/2014/main" xmlns="" id="{CDC30AB1-3955-428C-A1D9-71F009DD9882}"/>
              </a:ext>
            </a:extLst>
          </p:cNvPr>
          <p:cNvCxnSpPr>
            <a:cxnSpLocks/>
          </p:cNvCxnSpPr>
          <p:nvPr/>
        </p:nvCxnSpPr>
        <p:spPr bwMode="auto">
          <a:xfrm>
            <a:off x="9843669" y="1183721"/>
            <a:ext cx="384622" cy="10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26" name="Rectangle 325">
            <a:extLst>
              <a:ext uri="{FF2B5EF4-FFF2-40B4-BE49-F238E27FC236}">
                <a16:creationId xmlns:a16="http://schemas.microsoft.com/office/drawing/2014/main" xmlns="" id="{12816B7E-7C2A-4933-91A6-674F3B211BB9}"/>
              </a:ext>
            </a:extLst>
          </p:cNvPr>
          <p:cNvSpPr/>
          <p:nvPr/>
        </p:nvSpPr>
        <p:spPr bwMode="auto">
          <a:xfrm>
            <a:off x="9566373" y="1316995"/>
            <a:ext cx="228600" cy="19215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kumimoji="0" lang="en-US" altLang="zh-CN" sz="200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0" lang="en-US" altLang="zh-CN" sz="200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xmlns="" id="{A0C6673D-C41C-4B86-AFA7-90333D304005}"/>
              </a:ext>
            </a:extLst>
          </p:cNvPr>
          <p:cNvSpPr/>
          <p:nvPr/>
        </p:nvSpPr>
        <p:spPr bwMode="auto">
          <a:xfrm>
            <a:off x="10317393" y="3763100"/>
            <a:ext cx="228600" cy="19215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fornian FB" panose="0207040306080B030204" pitchFamily="18" charset="0"/>
                <a:ea typeface="Microsoft JhengHei" panose="020B0604030504040204" pitchFamily="34" charset="-120"/>
                <a:cs typeface="Calibri" panose="020F0502020204030204" pitchFamily="34" charset="0"/>
              </a:rPr>
              <a:t>P</a:t>
            </a:r>
            <a:endParaRPr kumimoji="0" lang="en-US" altLang="zh-CN" sz="12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Californian FB" panose="0207040306080B030204" pitchFamily="18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xmlns="" id="{7AF7DE9E-5226-442D-9FD1-07EF117F8800}"/>
              </a:ext>
            </a:extLst>
          </p:cNvPr>
          <p:cNvSpPr/>
          <p:nvPr/>
        </p:nvSpPr>
        <p:spPr bwMode="auto">
          <a:xfrm>
            <a:off x="10121239" y="3399404"/>
            <a:ext cx="751845" cy="75184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cxnSp>
        <p:nvCxnSpPr>
          <p:cNvPr id="329" name="Straight Arrow Connector 328">
            <a:extLst>
              <a:ext uri="{FF2B5EF4-FFF2-40B4-BE49-F238E27FC236}">
                <a16:creationId xmlns:a16="http://schemas.microsoft.com/office/drawing/2014/main" xmlns="" id="{51B75581-72C1-4B3C-AA47-F109D9A8C2D9}"/>
              </a:ext>
            </a:extLst>
          </p:cNvPr>
          <p:cNvCxnSpPr>
            <a:cxnSpLocks/>
            <a:stCxn id="328" idx="2"/>
            <a:endCxn id="172" idx="2"/>
          </p:cNvCxnSpPr>
          <p:nvPr/>
        </p:nvCxnSpPr>
        <p:spPr bwMode="auto">
          <a:xfrm flipV="1">
            <a:off x="10121239" y="3774718"/>
            <a:ext cx="338239" cy="6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4309F58-9066-41EC-BD6A-1FE0E77B3E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9200" y="0"/>
            <a:ext cx="2540000" cy="304800"/>
          </a:xfrm>
        </p:spPr>
        <p:txBody>
          <a:bodyPr/>
          <a:lstStyle/>
          <a:p>
            <a:pPr>
              <a:defRPr/>
            </a:pPr>
            <a:fld id="{2176ABCA-F7F3-4DCC-BDD6-AEFDD4FDDBC4}" type="datetime1">
              <a:rPr lang="en-US" altLang="en-US" smtClean="0"/>
              <a:t>12/5/2019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47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0700" y="1676400"/>
            <a:ext cx="11049000" cy="4572000"/>
          </a:xfrm>
        </p:spPr>
        <p:txBody>
          <a:bodyPr/>
          <a:lstStyle/>
          <a:p>
            <a:r>
              <a:rPr lang="en-US" sz="2800" dirty="0" smtClean="0"/>
              <a:t>Context switch is very time consuming – generally don’t do it within a single application run</a:t>
            </a:r>
            <a:endParaRPr lang="en-US" sz="2800" dirty="0"/>
          </a:p>
          <a:p>
            <a:pPr lvl="1"/>
            <a:r>
              <a:rPr lang="en-US" sz="2400" dirty="0" smtClean="0"/>
              <a:t>All modules always active</a:t>
            </a:r>
          </a:p>
          <a:p>
            <a:pPr lvl="1"/>
            <a:r>
              <a:rPr lang="en-US" sz="2400" dirty="0" smtClean="0"/>
              <a:t>Works best when data are streamed from module to module</a:t>
            </a:r>
          </a:p>
          <a:p>
            <a:r>
              <a:rPr lang="en-US" sz="2800" dirty="0" smtClean="0"/>
              <a:t>Modules can be replicated</a:t>
            </a:r>
          </a:p>
          <a:p>
            <a:pPr lvl="1"/>
            <a:r>
              <a:rPr lang="en-US" sz="2400" dirty="0" smtClean="0"/>
              <a:t>Smaller “space” per module = more replication = better performance</a:t>
            </a:r>
          </a:p>
          <a:p>
            <a:r>
              <a:rPr lang="en-US" sz="2800" dirty="0" smtClean="0"/>
              <a:t>Modules can be attenuated</a:t>
            </a:r>
          </a:p>
          <a:p>
            <a:pPr lvl="1"/>
            <a:r>
              <a:rPr lang="en-US" sz="2400" dirty="0" smtClean="0"/>
              <a:t>Per module – trade off space for performance.</a:t>
            </a:r>
          </a:p>
          <a:p>
            <a:pPr lvl="1"/>
            <a:r>
              <a:rPr lang="en-US" sz="2400" dirty="0" smtClean="0"/>
              <a:t>Per module – smaller space = less performance      </a:t>
            </a:r>
            <a:r>
              <a:rPr lang="en-US" sz="2400" i="1" dirty="0" smtClean="0"/>
              <a:t>– but OK since …</a:t>
            </a:r>
          </a:p>
          <a:p>
            <a:pPr lvl="1"/>
            <a:r>
              <a:rPr lang="en-US" sz="2400" dirty="0" smtClean="0"/>
              <a:t>Off-critical-path modules can be reduced in size until nearly on critical path</a:t>
            </a:r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609600"/>
            <a:ext cx="10566400" cy="685800"/>
          </a:xfrm>
        </p:spPr>
        <p:txBody>
          <a:bodyPr/>
          <a:lstStyle/>
          <a:p>
            <a:r>
              <a:rPr lang="en-US" dirty="0" smtClean="0"/>
              <a:t>Spatial Computing </a:t>
            </a:r>
            <a:r>
              <a:rPr lang="en-US" b="1" dirty="0" smtClean="0"/>
              <a:t>101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B6B55F-2359-462F-A761-C2776BB57D43}" type="datetime1">
              <a:rPr lang="en-US" altLang="en-US" smtClean="0"/>
              <a:t>12/5/2019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Fully Integrated FPGA Molecular Dynamics Simulations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76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2800" y="457200"/>
            <a:ext cx="10566400" cy="685800"/>
          </a:xfrm>
        </p:spPr>
        <p:txBody>
          <a:bodyPr/>
          <a:lstStyle/>
          <a:p>
            <a:r>
              <a:rPr lang="en-US" dirty="0" smtClean="0"/>
              <a:t>Spatial Computing example 1 – RL force pipeline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B6B55F-2359-462F-A761-C2776BB57D43}" type="datetime1">
              <a:rPr lang="en-US" altLang="en-US" smtClean="0"/>
              <a:t>12/5/2019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Fully Integrated FPGA Molecular Dynamics Simulations</a:t>
            </a:r>
            <a:endParaRPr lang="en-US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F13B96D-0005-4F17-9197-FF812CF021E7}"/>
              </a:ext>
            </a:extLst>
          </p:cNvPr>
          <p:cNvGrpSpPr/>
          <p:nvPr/>
        </p:nvGrpSpPr>
        <p:grpSpPr>
          <a:xfrm>
            <a:off x="2403170" y="1033673"/>
            <a:ext cx="5269644" cy="5111104"/>
            <a:chOff x="7620000" y="1219734"/>
            <a:chExt cx="4343400" cy="42127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C63390E7-E2FD-4429-B395-F4CC7D139C89}"/>
                </a:ext>
              </a:extLst>
            </p:cNvPr>
            <p:cNvSpPr/>
            <p:nvPr/>
          </p:nvSpPr>
          <p:spPr bwMode="auto">
            <a:xfrm>
              <a:off x="7620000" y="1219734"/>
              <a:ext cx="4343400" cy="411426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Osaka" charset="-128"/>
                <a:cs typeface="Osaka" charset="-128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4F5B174C-265E-4A99-8AE0-5068588FF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00" y="1219734"/>
              <a:ext cx="4159383" cy="4212726"/>
            </a:xfrm>
            <a:prstGeom prst="rect">
              <a:avLst/>
            </a:prstGeom>
          </p:spPr>
        </p:pic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CE30472D-933B-4F04-B955-0E5417E15209}"/>
              </a:ext>
            </a:extLst>
          </p:cNvPr>
          <p:cNvSpPr txBox="1">
            <a:spLocks/>
          </p:cNvSpPr>
          <p:nvPr/>
        </p:nvSpPr>
        <p:spPr bwMode="auto">
          <a:xfrm>
            <a:off x="7672814" y="4114800"/>
            <a:ext cx="4442986" cy="228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à"/>
            </a:pPr>
            <a:r>
              <a:rPr lang="en-US" kern="0" dirty="0" smtClean="0"/>
              <a:t>With cell lists, 85% of pairs still have zero force</a:t>
            </a:r>
          </a:p>
          <a:p>
            <a:pPr>
              <a:buFont typeface="Wingdings" panose="05000000000000000000" pitchFamily="2" charset="2"/>
              <a:buChar char="à"/>
            </a:pPr>
            <a:endParaRPr lang="en-US" sz="1000" kern="0" dirty="0" smtClean="0"/>
          </a:p>
          <a:p>
            <a:pPr marL="0" indent="0">
              <a:buNone/>
            </a:pPr>
            <a:r>
              <a:rPr lang="en-US" kern="0" dirty="0" smtClean="0">
                <a:sym typeface="Wingdings" panose="05000000000000000000" pitchFamily="2" charset="2"/>
              </a:rPr>
              <a:t> </a:t>
            </a:r>
            <a:r>
              <a:rPr lang="en-US" kern="0" dirty="0" smtClean="0"/>
              <a:t>BUT - This can be determined with low precision arithmetic and no multiplies</a:t>
            </a:r>
          </a:p>
          <a:p>
            <a:endParaRPr lang="en-US" kern="0" dirty="0"/>
          </a:p>
        </p:txBody>
      </p:sp>
      <p:sp>
        <p:nvSpPr>
          <p:cNvPr id="11" name="Right Brace 10"/>
          <p:cNvSpPr/>
          <p:nvPr/>
        </p:nvSpPr>
        <p:spPr bwMode="auto">
          <a:xfrm>
            <a:off x="7391400" y="1295400"/>
            <a:ext cx="533400" cy="4729920"/>
          </a:xfrm>
          <a:prstGeom prst="rightBrace">
            <a:avLst>
              <a:gd name="adj1" fmla="val 30260"/>
              <a:gd name="adj2" fmla="val 48505"/>
            </a:avLst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CE30472D-933B-4F04-B955-0E5417E15209}"/>
              </a:ext>
            </a:extLst>
          </p:cNvPr>
          <p:cNvSpPr txBox="1">
            <a:spLocks/>
          </p:cNvSpPr>
          <p:nvPr/>
        </p:nvSpPr>
        <p:spPr bwMode="auto">
          <a:xfrm>
            <a:off x="76200" y="1795673"/>
            <a:ext cx="2057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kern="0" dirty="0" smtClean="0">
                <a:solidFill>
                  <a:srgbClr val="FF0000"/>
                </a:solidFill>
              </a:rPr>
              <a:t>Distance computation</a:t>
            </a: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13" name="Right Brace 12"/>
          <p:cNvSpPr/>
          <p:nvPr/>
        </p:nvSpPr>
        <p:spPr bwMode="auto">
          <a:xfrm rot="10800000">
            <a:off x="1881614" y="1300372"/>
            <a:ext cx="533400" cy="1722649"/>
          </a:xfrm>
          <a:prstGeom prst="rightBrace">
            <a:avLst>
              <a:gd name="adj1" fmla="val 30260"/>
              <a:gd name="adj2" fmla="val 48505"/>
            </a:avLst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CE30472D-933B-4F04-B955-0E5417E15209}"/>
              </a:ext>
            </a:extLst>
          </p:cNvPr>
          <p:cNvSpPr txBox="1">
            <a:spLocks/>
          </p:cNvSpPr>
          <p:nvPr/>
        </p:nvSpPr>
        <p:spPr bwMode="auto">
          <a:xfrm>
            <a:off x="7726888" y="2414913"/>
            <a:ext cx="1676400" cy="88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kern="0" dirty="0" smtClean="0">
                <a:solidFill>
                  <a:srgbClr val="FF0000"/>
                </a:solidFill>
              </a:rPr>
              <a:t>Full force pipeline</a:t>
            </a: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CE30472D-933B-4F04-B955-0E5417E15209}"/>
              </a:ext>
            </a:extLst>
          </p:cNvPr>
          <p:cNvSpPr txBox="1">
            <a:spLocks/>
          </p:cNvSpPr>
          <p:nvPr/>
        </p:nvSpPr>
        <p:spPr bwMode="auto">
          <a:xfrm>
            <a:off x="84992" y="4220979"/>
            <a:ext cx="2057400" cy="126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kern="0" dirty="0" smtClean="0">
                <a:solidFill>
                  <a:srgbClr val="FF0000"/>
                </a:solidFill>
              </a:rPr>
              <a:t>Force computation</a:t>
            </a: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16" name="Right Brace 15"/>
          <p:cNvSpPr/>
          <p:nvPr/>
        </p:nvSpPr>
        <p:spPr bwMode="auto">
          <a:xfrm rot="10800000">
            <a:off x="1881614" y="3167272"/>
            <a:ext cx="533400" cy="2858047"/>
          </a:xfrm>
          <a:prstGeom prst="rightBrace">
            <a:avLst>
              <a:gd name="adj1" fmla="val 30260"/>
              <a:gd name="adj2" fmla="val 48505"/>
            </a:avLst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690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7087379" y="3996499"/>
            <a:ext cx="848727" cy="1981201"/>
            <a:chOff x="1703287" y="3276599"/>
            <a:chExt cx="848727" cy="1981201"/>
          </a:xfrm>
        </p:grpSpPr>
        <p:pic>
          <p:nvPicPr>
            <p:cNvPr id="35" name="Picture 13" descr="DC_Dataflow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03287" y="3276599"/>
              <a:ext cx="826480" cy="19391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6" name="Rectangle 35"/>
            <p:cNvSpPr/>
            <p:nvPr/>
          </p:nvSpPr>
          <p:spPr bwMode="auto">
            <a:xfrm>
              <a:off x="1728372" y="3962400"/>
              <a:ext cx="823642" cy="1295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56155" y="4005224"/>
            <a:ext cx="848727" cy="1981201"/>
            <a:chOff x="1703287" y="3276599"/>
            <a:chExt cx="848727" cy="1981201"/>
          </a:xfrm>
        </p:grpSpPr>
        <p:pic>
          <p:nvPicPr>
            <p:cNvPr id="38" name="Picture 13" descr="DC_Dataflow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03287" y="3276599"/>
              <a:ext cx="826480" cy="19391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9" name="Rectangle 38"/>
            <p:cNvSpPr/>
            <p:nvPr/>
          </p:nvSpPr>
          <p:spPr bwMode="auto">
            <a:xfrm>
              <a:off x="1728372" y="3962400"/>
              <a:ext cx="823642" cy="1295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275419" y="3962374"/>
            <a:ext cx="848727" cy="1981201"/>
            <a:chOff x="1703287" y="3276599"/>
            <a:chExt cx="848727" cy="1981201"/>
          </a:xfrm>
        </p:grpSpPr>
        <p:pic>
          <p:nvPicPr>
            <p:cNvPr id="29" name="Picture 13" descr="DC_Dataflow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03287" y="3276599"/>
              <a:ext cx="826480" cy="19391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0" name="Rectangle 29"/>
            <p:cNvSpPr/>
            <p:nvPr/>
          </p:nvSpPr>
          <p:spPr bwMode="auto">
            <a:xfrm>
              <a:off x="1728372" y="3962400"/>
              <a:ext cx="823642" cy="1295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44195" y="3971099"/>
            <a:ext cx="848727" cy="1981201"/>
            <a:chOff x="1703287" y="3276599"/>
            <a:chExt cx="848727" cy="1981201"/>
          </a:xfrm>
        </p:grpSpPr>
        <p:pic>
          <p:nvPicPr>
            <p:cNvPr id="32" name="Picture 13" descr="DC_Dataflow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03287" y="3276599"/>
              <a:ext cx="826480" cy="19391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3" name="Rectangle 32"/>
            <p:cNvSpPr/>
            <p:nvPr/>
          </p:nvSpPr>
          <p:spPr bwMode="auto">
            <a:xfrm>
              <a:off x="1728372" y="3962400"/>
              <a:ext cx="823642" cy="1295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417998" y="4023368"/>
            <a:ext cx="848727" cy="1981201"/>
            <a:chOff x="1703287" y="3276599"/>
            <a:chExt cx="848727" cy="1981201"/>
          </a:xfrm>
        </p:grpSpPr>
        <p:pic>
          <p:nvPicPr>
            <p:cNvPr id="26" name="Picture 13" descr="DC_Dataflow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03287" y="3276599"/>
              <a:ext cx="826480" cy="19391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7" name="Rectangle 26"/>
            <p:cNvSpPr/>
            <p:nvPr/>
          </p:nvSpPr>
          <p:spPr bwMode="auto">
            <a:xfrm>
              <a:off x="1728372" y="3962400"/>
              <a:ext cx="823642" cy="1295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0337" name="Title 1"/>
          <p:cNvSpPr>
            <a:spLocks noGrp="1"/>
          </p:cNvSpPr>
          <p:nvPr>
            <p:ph type="title" idx="4294967295"/>
          </p:nvPr>
        </p:nvSpPr>
        <p:spPr>
          <a:xfrm>
            <a:off x="43512" y="342972"/>
            <a:ext cx="11504206" cy="685800"/>
          </a:xfrm>
        </p:spPr>
        <p:txBody>
          <a:bodyPr/>
          <a:lstStyle/>
          <a:p>
            <a:pPr algn="ctr"/>
            <a:r>
              <a:rPr lang="en-US" dirty="0" smtClean="0">
                <a:cs typeface="Times New Roman" pitchFamily="18" charset="0"/>
              </a:rPr>
              <a:t>Low-cost filter removes unnecessary computations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70338" name="Content Placeholder 2"/>
          <p:cNvSpPr>
            <a:spLocks noGrp="1"/>
          </p:cNvSpPr>
          <p:nvPr>
            <p:ph idx="4294967295"/>
          </p:nvPr>
        </p:nvSpPr>
        <p:spPr>
          <a:xfrm>
            <a:off x="437463" y="1274720"/>
            <a:ext cx="7476396" cy="196482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Filter = Distance computation &amp; threshold</a:t>
            </a:r>
          </a:p>
          <a:p>
            <a:pPr>
              <a:buFont typeface="Arial" charset="0"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Idea:  ~6x as many “filters” as force pipelines</a:t>
            </a:r>
          </a:p>
          <a:p>
            <a:pPr lvl="1"/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Throughput improves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by 6x (due to 15% efficiency)</a:t>
            </a:r>
          </a:p>
          <a:p>
            <a:pPr lvl="1"/>
            <a:r>
              <a:rPr lang="en-US" sz="2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Cost is only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replicated simplified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distance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computation which is a fraction of the total pipeline cost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0348" name="Picture 4" descr="DC_Dataflo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7320" y="1555997"/>
            <a:ext cx="3100899" cy="51496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4611233" y="4038599"/>
            <a:ext cx="848727" cy="1981201"/>
            <a:chOff x="1703287" y="3276599"/>
            <a:chExt cx="848727" cy="1981201"/>
          </a:xfrm>
        </p:grpSpPr>
        <p:pic>
          <p:nvPicPr>
            <p:cNvPr id="270352" name="Picture 13" descr="DC_Dataflow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03287" y="3276599"/>
              <a:ext cx="826480" cy="19391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 bwMode="auto">
            <a:xfrm>
              <a:off x="1728372" y="3962400"/>
              <a:ext cx="823642" cy="1295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270340" name="Straight Arrow Connector 18"/>
          <p:cNvCxnSpPr>
            <a:cxnSpLocks noChangeShapeType="1"/>
          </p:cNvCxnSpPr>
          <p:nvPr/>
        </p:nvCxnSpPr>
        <p:spPr bwMode="auto">
          <a:xfrm rot="5400000">
            <a:off x="4837918" y="4891086"/>
            <a:ext cx="319088" cy="7938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70341" name="Straight Arrow Connector 21"/>
          <p:cNvCxnSpPr>
            <a:cxnSpLocks noChangeShapeType="1"/>
          </p:cNvCxnSpPr>
          <p:nvPr/>
        </p:nvCxnSpPr>
        <p:spPr bwMode="auto">
          <a:xfrm>
            <a:off x="3771119" y="4770437"/>
            <a:ext cx="1147763" cy="233363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70342" name="Straight Arrow Connector 22"/>
          <p:cNvCxnSpPr>
            <a:cxnSpLocks noChangeShapeType="1"/>
          </p:cNvCxnSpPr>
          <p:nvPr/>
        </p:nvCxnSpPr>
        <p:spPr bwMode="auto">
          <a:xfrm>
            <a:off x="2529694" y="4764087"/>
            <a:ext cx="2354263" cy="265113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70343" name="Straight Arrow Connector 23"/>
          <p:cNvCxnSpPr>
            <a:cxnSpLocks noChangeShapeType="1"/>
          </p:cNvCxnSpPr>
          <p:nvPr/>
        </p:nvCxnSpPr>
        <p:spPr bwMode="auto">
          <a:xfrm>
            <a:off x="1315256" y="4806949"/>
            <a:ext cx="3409950" cy="247650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70344" name="Straight Arrow Connector 24"/>
          <p:cNvCxnSpPr>
            <a:cxnSpLocks noChangeShapeType="1"/>
          </p:cNvCxnSpPr>
          <p:nvPr/>
        </p:nvCxnSpPr>
        <p:spPr bwMode="auto">
          <a:xfrm rot="10800000" flipV="1">
            <a:off x="5036357" y="4783137"/>
            <a:ext cx="1171575" cy="246063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70345" name="Straight Arrow Connector 25"/>
          <p:cNvCxnSpPr>
            <a:cxnSpLocks noChangeShapeType="1"/>
          </p:cNvCxnSpPr>
          <p:nvPr/>
        </p:nvCxnSpPr>
        <p:spPr bwMode="auto">
          <a:xfrm rot="10800000" flipV="1">
            <a:off x="5177643" y="4792661"/>
            <a:ext cx="2273300" cy="254000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70346" name="TextBox 32"/>
          <p:cNvSpPr txBox="1">
            <a:spLocks noChangeArrowheads="1"/>
          </p:cNvSpPr>
          <p:nvPr/>
        </p:nvSpPr>
        <p:spPr bwMode="auto">
          <a:xfrm>
            <a:off x="574340" y="3366106"/>
            <a:ext cx="75413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rgbClr val="FF0000"/>
                </a:solidFill>
              </a:rPr>
              <a:t>6-9x </a:t>
            </a:r>
            <a:r>
              <a:rPr lang="en-US" sz="2800" b="1" dirty="0" smtClean="0">
                <a:solidFill>
                  <a:srgbClr val="FF0000"/>
                </a:solidFill>
              </a:rPr>
              <a:t>small low precision distance computations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0347" name="TextBox 34"/>
          <p:cNvSpPr txBox="1">
            <a:spLocks noChangeArrowheads="1"/>
          </p:cNvSpPr>
          <p:nvPr/>
        </p:nvSpPr>
        <p:spPr bwMode="auto">
          <a:xfrm>
            <a:off x="8688503" y="2716320"/>
            <a:ext cx="32844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rgbClr val="FF0000"/>
                </a:solidFill>
              </a:rPr>
              <a:t>per </a:t>
            </a:r>
            <a:r>
              <a:rPr lang="en-US" sz="2800" b="1" dirty="0" smtClean="0">
                <a:solidFill>
                  <a:srgbClr val="FF0000"/>
                </a:solidFill>
              </a:rPr>
              <a:t>1x </a:t>
            </a:r>
            <a:r>
              <a:rPr lang="en-US" sz="2800" b="1" dirty="0">
                <a:solidFill>
                  <a:srgbClr val="FF0000"/>
                </a:solidFill>
              </a:rPr>
              <a:t>force pipeline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2888" y="5924446"/>
            <a:ext cx="8836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Lesson:  FPGAs/ASICs can do things easily that are inconceivable on CPUs/GPUs </a:t>
            </a:r>
            <a:r>
              <a:rPr lang="en-US" b="1" dirty="0" smtClean="0">
                <a:solidFill>
                  <a:srgbClr val="00B050"/>
                </a:solidFill>
                <a:latin typeface="+mn-lt"/>
                <a:sym typeface="Wingdings" panose="05000000000000000000" pitchFamily="2" charset="2"/>
              </a:rPr>
              <a:t> no need for neighbor lists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4944140" y="955852"/>
            <a:ext cx="5459900" cy="4804065"/>
          </a:xfrm>
          <a:custGeom>
            <a:avLst/>
            <a:gdLst>
              <a:gd name="connsiteX0" fmla="*/ 0 w 5459900"/>
              <a:gd name="connsiteY0" fmla="*/ 4254101 h 4804065"/>
              <a:gd name="connsiteX1" fmla="*/ 1089837 w 5459900"/>
              <a:gd name="connsiteY1" fmla="*/ 4642190 h 4804065"/>
              <a:gd name="connsiteX2" fmla="*/ 3136604 w 5459900"/>
              <a:gd name="connsiteY2" fmla="*/ 4690036 h 4804065"/>
              <a:gd name="connsiteX3" fmla="*/ 3253562 w 5459900"/>
              <a:gd name="connsiteY3" fmla="*/ 3153632 h 4804065"/>
              <a:gd name="connsiteX4" fmla="*/ 2955851 w 5459900"/>
              <a:gd name="connsiteY4" fmla="*/ 1191925 h 4804065"/>
              <a:gd name="connsiteX5" fmla="*/ 3221665 w 5459900"/>
              <a:gd name="connsiteY5" fmla="*/ 213729 h 4804065"/>
              <a:gd name="connsiteX6" fmla="*/ 4369981 w 5459900"/>
              <a:gd name="connsiteY6" fmla="*/ 22343 h 4804065"/>
              <a:gd name="connsiteX7" fmla="*/ 5263116 w 5459900"/>
              <a:gd name="connsiteY7" fmla="*/ 32976 h 4804065"/>
              <a:gd name="connsiteX8" fmla="*/ 5449186 w 5459900"/>
              <a:gd name="connsiteY8" fmla="*/ 282841 h 4804065"/>
              <a:gd name="connsiteX9" fmla="*/ 5438553 w 5459900"/>
              <a:gd name="connsiteY9" fmla="*/ 516757 h 4804065"/>
              <a:gd name="connsiteX10" fmla="*/ 5438553 w 5459900"/>
              <a:gd name="connsiteY10" fmla="*/ 511441 h 4804065"/>
              <a:gd name="connsiteX11" fmla="*/ 5443869 w 5459900"/>
              <a:gd name="connsiteY11" fmla="*/ 532706 h 480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59900" h="4804065">
                <a:moveTo>
                  <a:pt x="0" y="4254101"/>
                </a:moveTo>
                <a:cubicBezTo>
                  <a:pt x="283535" y="4411817"/>
                  <a:pt x="567070" y="4569534"/>
                  <a:pt x="1089837" y="4642190"/>
                </a:cubicBezTo>
                <a:cubicBezTo>
                  <a:pt x="1612604" y="4714846"/>
                  <a:pt x="2775983" y="4938129"/>
                  <a:pt x="3136604" y="4690036"/>
                </a:cubicBezTo>
                <a:cubicBezTo>
                  <a:pt x="3497225" y="4441943"/>
                  <a:pt x="3283687" y="3736650"/>
                  <a:pt x="3253562" y="3153632"/>
                </a:cubicBezTo>
                <a:cubicBezTo>
                  <a:pt x="3223437" y="2570614"/>
                  <a:pt x="2961167" y="1681909"/>
                  <a:pt x="2955851" y="1191925"/>
                </a:cubicBezTo>
                <a:cubicBezTo>
                  <a:pt x="2950535" y="701941"/>
                  <a:pt x="2985977" y="408659"/>
                  <a:pt x="3221665" y="213729"/>
                </a:cubicBezTo>
                <a:cubicBezTo>
                  <a:pt x="3457353" y="18799"/>
                  <a:pt x="4029739" y="52468"/>
                  <a:pt x="4369981" y="22343"/>
                </a:cubicBezTo>
                <a:cubicBezTo>
                  <a:pt x="4710223" y="-7783"/>
                  <a:pt x="5083249" y="-10440"/>
                  <a:pt x="5263116" y="32976"/>
                </a:cubicBezTo>
                <a:cubicBezTo>
                  <a:pt x="5442983" y="76392"/>
                  <a:pt x="5419947" y="202211"/>
                  <a:pt x="5449186" y="282841"/>
                </a:cubicBezTo>
                <a:cubicBezTo>
                  <a:pt x="5478425" y="363471"/>
                  <a:pt x="5438553" y="516757"/>
                  <a:pt x="5438553" y="516757"/>
                </a:cubicBezTo>
                <a:cubicBezTo>
                  <a:pt x="5436781" y="554857"/>
                  <a:pt x="5437667" y="508783"/>
                  <a:pt x="5438553" y="511441"/>
                </a:cubicBezTo>
                <a:cubicBezTo>
                  <a:pt x="5439439" y="514099"/>
                  <a:pt x="5441654" y="523402"/>
                  <a:pt x="5443869" y="532706"/>
                </a:cubicBezTo>
              </a:path>
            </a:pathLst>
          </a:cu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258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7" name="Content Placeholder 2"/>
          <p:cNvSpPr>
            <a:spLocks noGrp="1"/>
          </p:cNvSpPr>
          <p:nvPr>
            <p:ph idx="4294967295"/>
          </p:nvPr>
        </p:nvSpPr>
        <p:spPr>
          <a:xfrm>
            <a:off x="1828800" y="1524000"/>
            <a:ext cx="4648200" cy="4033839"/>
          </a:xfrm>
        </p:spPr>
        <p:txBody>
          <a:bodyPr/>
          <a:lstStyle/>
          <a:p>
            <a:pPr marL="0" indent="0" eaLnBrk="1" hangingPunct="1">
              <a:lnSpc>
                <a:spcPts val="26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	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Particle Mapping (PM)</a:t>
            </a:r>
          </a:p>
          <a:p>
            <a:pPr marL="0" indent="0" eaLnBrk="1" hangingPunct="1">
              <a:lnSpc>
                <a:spcPts val="2600"/>
              </a:lnSpc>
              <a:buNone/>
            </a:pP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4213" lvl="1" indent="-227013" eaLnBrk="1" hangingPunct="1"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Each filter is responsible for a different reference particle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684213" lvl="1" indent="-227013" eaLnBrk="1" hangingPunct="1"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Each cycle, a single partner particle from the cell set is broadcast to all of the filters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684213" lvl="1" indent="-227013" eaLnBrk="1" hangingPunct="1"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Particle pairs which satisfy filtering rules are stored into filter queues for force computations</a:t>
            </a:r>
          </a:p>
          <a:p>
            <a:pPr marL="684213" lvl="1" indent="-227013" eaLnBrk="1" hangingPunct="1">
              <a:lnSpc>
                <a:spcPct val="90000"/>
              </a:lnSpc>
            </a:pPr>
            <a:endParaRPr lang="en-US" sz="2000" dirty="0"/>
          </a:p>
          <a:p>
            <a:pPr marL="0" indent="0" eaLnBrk="1" hangingPunct="1">
              <a:lnSpc>
                <a:spcPts val="2600"/>
              </a:lnSpc>
              <a:buNone/>
            </a:pPr>
            <a:endParaRPr lang="en-US" sz="2800" b="1" dirty="0">
              <a:solidFill>
                <a:srgbClr val="0000FF"/>
              </a:solidFill>
            </a:endParaRPr>
          </a:p>
          <a:p>
            <a:pPr marL="0" indent="0" eaLnBrk="1" hangingPunct="1">
              <a:lnSpc>
                <a:spcPts val="2600"/>
              </a:lnSpc>
              <a:buNone/>
            </a:pPr>
            <a:endParaRPr lang="en-US" sz="2800" b="1" dirty="0">
              <a:solidFill>
                <a:srgbClr val="0000FF"/>
              </a:solidFill>
            </a:endParaRPr>
          </a:p>
          <a:p>
            <a:pPr marL="0" indent="0" eaLnBrk="1" hangingPunct="1">
              <a:lnSpc>
                <a:spcPts val="2600"/>
              </a:lnSpc>
              <a:buFont typeface="Wingdings" pitchFamily="2" charset="2"/>
              <a:buChar char="v"/>
            </a:pPr>
            <a:endParaRPr lang="en-US" sz="2800" b="1" dirty="0">
              <a:solidFill>
                <a:srgbClr val="0000FF"/>
              </a:solidFill>
            </a:endParaRPr>
          </a:p>
          <a:p>
            <a:pPr marL="0" indent="0" eaLnBrk="1" hangingPunct="1">
              <a:lnSpc>
                <a:spcPts val="2600"/>
              </a:lnSpc>
              <a:buNone/>
            </a:pPr>
            <a:endParaRPr lang="en-US" sz="2800" b="1" dirty="0"/>
          </a:p>
        </p:txBody>
      </p:sp>
      <p:grpSp>
        <p:nvGrpSpPr>
          <p:cNvPr id="224269" name="Group 4"/>
          <p:cNvGrpSpPr>
            <a:grpSpLocks/>
          </p:cNvGrpSpPr>
          <p:nvPr/>
        </p:nvGrpSpPr>
        <p:grpSpPr bwMode="auto">
          <a:xfrm>
            <a:off x="7010400" y="1524000"/>
            <a:ext cx="4038600" cy="4706938"/>
            <a:chOff x="3216" y="912"/>
            <a:chExt cx="2208" cy="2721"/>
          </a:xfrm>
        </p:grpSpPr>
        <p:sp>
          <p:nvSpPr>
            <p:cNvPr id="224289" name="Text Box 5"/>
            <p:cNvSpPr txBox="1">
              <a:spLocks noChangeArrowheads="1"/>
            </p:cNvSpPr>
            <p:nvPr/>
          </p:nvSpPr>
          <p:spPr bwMode="auto">
            <a:xfrm>
              <a:off x="3216" y="912"/>
              <a:ext cx="720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Neighboring cells</a:t>
              </a:r>
            </a:p>
          </p:txBody>
        </p:sp>
        <p:sp>
          <p:nvSpPr>
            <p:cNvPr id="224290" name="Text Box 6"/>
            <p:cNvSpPr txBox="1">
              <a:spLocks noChangeArrowheads="1"/>
            </p:cNvSpPr>
            <p:nvPr/>
          </p:nvSpPr>
          <p:spPr bwMode="auto">
            <a:xfrm>
              <a:off x="4128" y="1056"/>
              <a:ext cx="129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Home cell</a:t>
              </a:r>
            </a:p>
          </p:txBody>
        </p:sp>
        <p:sp>
          <p:nvSpPr>
            <p:cNvPr id="224291" name="Text Box 7"/>
            <p:cNvSpPr txBox="1">
              <a:spLocks noChangeArrowheads="1"/>
            </p:cNvSpPr>
            <p:nvPr/>
          </p:nvSpPr>
          <p:spPr bwMode="auto">
            <a:xfrm>
              <a:off x="4032" y="3456"/>
              <a:ext cx="768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chemeClr val="bg1"/>
                  </a:solidFill>
                </a:rPr>
                <a:t>8-9 Filters/bank</a:t>
              </a:r>
            </a:p>
          </p:txBody>
        </p:sp>
        <p:graphicFrame>
          <p:nvGraphicFramePr>
            <p:cNvPr id="224265" name="Object 8"/>
            <p:cNvGraphicFramePr>
              <a:graphicFrameLocks noChangeAspect="1"/>
            </p:cNvGraphicFramePr>
            <p:nvPr/>
          </p:nvGraphicFramePr>
          <p:xfrm>
            <a:off x="3216" y="1076"/>
            <a:ext cx="1810" cy="2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7" name="Visio" r:id="rId4" imgW="6568068" imgH="8402725" progId="">
                    <p:embed/>
                  </p:oleObj>
                </mc:Choice>
                <mc:Fallback>
                  <p:oleObj name="Visio" r:id="rId4" imgW="6568068" imgH="8402725" progId="">
                    <p:embed/>
                    <p:pic>
                      <p:nvPicPr>
                        <p:cNvPr id="224265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1076"/>
                          <a:ext cx="1810" cy="23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4" name="Oval 9"/>
          <p:cNvSpPr>
            <a:spLocks noChangeArrowheads="1"/>
          </p:cNvSpPr>
          <p:nvPr/>
        </p:nvSpPr>
        <p:spPr bwMode="auto">
          <a:xfrm>
            <a:off x="8277225" y="1955801"/>
            <a:ext cx="71438" cy="730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65" name="Oval 10"/>
          <p:cNvSpPr>
            <a:spLocks noChangeArrowheads="1"/>
          </p:cNvSpPr>
          <p:nvPr/>
        </p:nvSpPr>
        <p:spPr bwMode="auto">
          <a:xfrm>
            <a:off x="8277225" y="2460626"/>
            <a:ext cx="71438" cy="730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66" name="Oval 11"/>
          <p:cNvSpPr>
            <a:spLocks noChangeArrowheads="1"/>
          </p:cNvSpPr>
          <p:nvPr/>
        </p:nvSpPr>
        <p:spPr bwMode="auto">
          <a:xfrm>
            <a:off x="8277225" y="2892426"/>
            <a:ext cx="71438" cy="73025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67" name="Oval 12"/>
          <p:cNvSpPr>
            <a:spLocks noChangeArrowheads="1"/>
          </p:cNvSpPr>
          <p:nvPr/>
        </p:nvSpPr>
        <p:spPr bwMode="auto">
          <a:xfrm>
            <a:off x="8277225" y="3324226"/>
            <a:ext cx="71438" cy="73025"/>
          </a:xfrm>
          <a:prstGeom prst="ellipse">
            <a:avLst/>
          </a:prstGeom>
          <a:solidFill>
            <a:schemeClr val="tx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68" name="Oval 13"/>
          <p:cNvSpPr>
            <a:spLocks noChangeArrowheads="1"/>
          </p:cNvSpPr>
          <p:nvPr/>
        </p:nvSpPr>
        <p:spPr bwMode="auto">
          <a:xfrm>
            <a:off x="8277225" y="3756026"/>
            <a:ext cx="71438" cy="730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69" name="Oval 14"/>
          <p:cNvSpPr>
            <a:spLocks noChangeArrowheads="1"/>
          </p:cNvSpPr>
          <p:nvPr/>
        </p:nvSpPr>
        <p:spPr bwMode="auto">
          <a:xfrm>
            <a:off x="8277225" y="4187826"/>
            <a:ext cx="71438" cy="7302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0" name="Oval 15"/>
          <p:cNvSpPr>
            <a:spLocks noChangeArrowheads="1"/>
          </p:cNvSpPr>
          <p:nvPr/>
        </p:nvSpPr>
        <p:spPr bwMode="auto">
          <a:xfrm>
            <a:off x="8277225" y="4619626"/>
            <a:ext cx="71438" cy="73025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1" name="Oval 16"/>
          <p:cNvSpPr>
            <a:spLocks noChangeArrowheads="1"/>
          </p:cNvSpPr>
          <p:nvPr/>
        </p:nvSpPr>
        <p:spPr bwMode="auto">
          <a:xfrm>
            <a:off x="8277225" y="5053014"/>
            <a:ext cx="71438" cy="73025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2" name="Oval 17"/>
          <p:cNvSpPr>
            <a:spLocks noChangeArrowheads="1"/>
          </p:cNvSpPr>
          <p:nvPr/>
        </p:nvSpPr>
        <p:spPr bwMode="auto">
          <a:xfrm>
            <a:off x="8277225" y="5484814"/>
            <a:ext cx="71438" cy="73025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3" name="Oval 18"/>
          <p:cNvSpPr>
            <a:spLocks noChangeArrowheads="1"/>
          </p:cNvSpPr>
          <p:nvPr/>
        </p:nvSpPr>
        <p:spPr bwMode="auto">
          <a:xfrm>
            <a:off x="7269164" y="24606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4" name="Oval 19"/>
          <p:cNvSpPr>
            <a:spLocks noChangeArrowheads="1"/>
          </p:cNvSpPr>
          <p:nvPr/>
        </p:nvSpPr>
        <p:spPr bwMode="auto">
          <a:xfrm>
            <a:off x="8061325" y="2387601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5" name="Oval 20"/>
          <p:cNvSpPr>
            <a:spLocks noChangeArrowheads="1"/>
          </p:cNvSpPr>
          <p:nvPr/>
        </p:nvSpPr>
        <p:spPr bwMode="auto">
          <a:xfrm>
            <a:off x="8061325" y="2819401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6" name="Oval 21"/>
          <p:cNvSpPr>
            <a:spLocks noChangeArrowheads="1"/>
          </p:cNvSpPr>
          <p:nvPr/>
        </p:nvSpPr>
        <p:spPr bwMode="auto">
          <a:xfrm>
            <a:off x="8061325" y="3252789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7" name="Oval 22"/>
          <p:cNvSpPr>
            <a:spLocks noChangeArrowheads="1"/>
          </p:cNvSpPr>
          <p:nvPr/>
        </p:nvSpPr>
        <p:spPr bwMode="auto">
          <a:xfrm>
            <a:off x="8061325" y="3684589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8" name="Oval 23"/>
          <p:cNvSpPr>
            <a:spLocks noChangeArrowheads="1"/>
          </p:cNvSpPr>
          <p:nvPr/>
        </p:nvSpPr>
        <p:spPr bwMode="auto">
          <a:xfrm>
            <a:off x="8061325" y="4116389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9" name="Oval 24"/>
          <p:cNvSpPr>
            <a:spLocks noChangeArrowheads="1"/>
          </p:cNvSpPr>
          <p:nvPr/>
        </p:nvSpPr>
        <p:spPr bwMode="auto">
          <a:xfrm>
            <a:off x="8061325" y="4548189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80" name="Oval 25"/>
          <p:cNvSpPr>
            <a:spLocks noChangeArrowheads="1"/>
          </p:cNvSpPr>
          <p:nvPr/>
        </p:nvSpPr>
        <p:spPr bwMode="auto">
          <a:xfrm>
            <a:off x="8061325" y="4979989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81" name="Oval 26"/>
          <p:cNvSpPr>
            <a:spLocks noChangeArrowheads="1"/>
          </p:cNvSpPr>
          <p:nvPr/>
        </p:nvSpPr>
        <p:spPr bwMode="auto">
          <a:xfrm>
            <a:off x="8061325" y="5411789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82" name="Text Box 28"/>
          <p:cNvSpPr txBox="1">
            <a:spLocks noChangeArrowheads="1"/>
          </p:cNvSpPr>
          <p:nvPr/>
        </p:nvSpPr>
        <p:spPr bwMode="auto">
          <a:xfrm>
            <a:off x="9429751" y="2171701"/>
            <a:ext cx="1476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>Reference particles are distributed into each filter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19BBA-D187-4283-8A21-E84C5A61029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B05514C-0FBD-495E-9481-E28CBDF487D9}"/>
              </a:ext>
            </a:extLst>
          </p:cNvPr>
          <p:cNvSpPr/>
          <p:nvPr/>
        </p:nvSpPr>
        <p:spPr bwMode="auto">
          <a:xfrm>
            <a:off x="304800" y="294585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8210CC8-99CF-42EF-AC84-B0C6DE9B373F}"/>
              </a:ext>
            </a:extLst>
          </p:cNvPr>
          <p:cNvSpPr/>
          <p:nvPr/>
        </p:nvSpPr>
        <p:spPr bwMode="auto">
          <a:xfrm>
            <a:off x="685800" y="294585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6A39E5C-AC9D-412C-845F-ED06BAB421B6}"/>
              </a:ext>
            </a:extLst>
          </p:cNvPr>
          <p:cNvSpPr/>
          <p:nvPr/>
        </p:nvSpPr>
        <p:spPr bwMode="auto">
          <a:xfrm>
            <a:off x="1066800" y="294585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24A0B468-9EAF-4881-8886-F0150E37C54D}"/>
              </a:ext>
            </a:extLst>
          </p:cNvPr>
          <p:cNvSpPr/>
          <p:nvPr/>
        </p:nvSpPr>
        <p:spPr bwMode="auto">
          <a:xfrm>
            <a:off x="1447800" y="294585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9CF790C-4811-4071-9013-D1A84F7418A3}"/>
              </a:ext>
            </a:extLst>
          </p:cNvPr>
          <p:cNvSpPr/>
          <p:nvPr/>
        </p:nvSpPr>
        <p:spPr bwMode="auto">
          <a:xfrm>
            <a:off x="304800" y="3326856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70282789-444C-43EA-8195-4F8FF5BA1E29}"/>
              </a:ext>
            </a:extLst>
          </p:cNvPr>
          <p:cNvSpPr/>
          <p:nvPr/>
        </p:nvSpPr>
        <p:spPr bwMode="auto">
          <a:xfrm>
            <a:off x="685800" y="332685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3DA6FA6-02B5-4790-B3DB-D4E15C0BE2E2}"/>
              </a:ext>
            </a:extLst>
          </p:cNvPr>
          <p:cNvSpPr/>
          <p:nvPr/>
        </p:nvSpPr>
        <p:spPr bwMode="auto">
          <a:xfrm>
            <a:off x="1066800" y="332685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B3DFC0A9-281E-4302-9D01-70DCF9816062}"/>
              </a:ext>
            </a:extLst>
          </p:cNvPr>
          <p:cNvSpPr/>
          <p:nvPr/>
        </p:nvSpPr>
        <p:spPr bwMode="auto">
          <a:xfrm>
            <a:off x="1447800" y="332685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32619125-9542-41DD-A7A2-06EE130AE72A}"/>
              </a:ext>
            </a:extLst>
          </p:cNvPr>
          <p:cNvSpPr/>
          <p:nvPr/>
        </p:nvSpPr>
        <p:spPr bwMode="auto">
          <a:xfrm>
            <a:off x="304800" y="3707856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E4A63003-529F-4D4D-896D-3EF008902A45}"/>
              </a:ext>
            </a:extLst>
          </p:cNvPr>
          <p:cNvSpPr/>
          <p:nvPr/>
        </p:nvSpPr>
        <p:spPr bwMode="auto">
          <a:xfrm>
            <a:off x="685800" y="3707856"/>
            <a:ext cx="381000" cy="381000"/>
          </a:xfrm>
          <a:prstGeom prst="rect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2ACDBF5-EDB0-4202-ADF1-67EF85A683A5}"/>
              </a:ext>
            </a:extLst>
          </p:cNvPr>
          <p:cNvSpPr/>
          <p:nvPr/>
        </p:nvSpPr>
        <p:spPr bwMode="auto">
          <a:xfrm>
            <a:off x="1066800" y="370785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97CD4C2-26A4-4CBE-B172-6B1E0FCF142F}"/>
              </a:ext>
            </a:extLst>
          </p:cNvPr>
          <p:cNvSpPr/>
          <p:nvPr/>
        </p:nvSpPr>
        <p:spPr bwMode="auto">
          <a:xfrm>
            <a:off x="1447800" y="370785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F922D48C-B0A6-499C-86C6-940A287B57C9}"/>
              </a:ext>
            </a:extLst>
          </p:cNvPr>
          <p:cNvSpPr/>
          <p:nvPr/>
        </p:nvSpPr>
        <p:spPr bwMode="auto">
          <a:xfrm>
            <a:off x="304800" y="4088856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0CFE8DED-CEBB-4BAA-8A5B-0A5159D957EB}"/>
              </a:ext>
            </a:extLst>
          </p:cNvPr>
          <p:cNvSpPr/>
          <p:nvPr/>
        </p:nvSpPr>
        <p:spPr bwMode="auto">
          <a:xfrm>
            <a:off x="685800" y="4088856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25689B0F-85D4-4841-8A95-570FF545707F}"/>
              </a:ext>
            </a:extLst>
          </p:cNvPr>
          <p:cNvSpPr/>
          <p:nvPr/>
        </p:nvSpPr>
        <p:spPr bwMode="auto">
          <a:xfrm>
            <a:off x="1066800" y="408885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C3E0DFA9-4FD1-46EB-A888-BC36300B6BD9}"/>
              </a:ext>
            </a:extLst>
          </p:cNvPr>
          <p:cNvSpPr/>
          <p:nvPr/>
        </p:nvSpPr>
        <p:spPr bwMode="auto">
          <a:xfrm>
            <a:off x="1447800" y="408885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4D7DF745-56CF-4B9E-B37E-FCF9D0E5DB74}"/>
              </a:ext>
            </a:extLst>
          </p:cNvPr>
          <p:cNvSpPr/>
          <p:nvPr/>
        </p:nvSpPr>
        <p:spPr bwMode="auto">
          <a:xfrm>
            <a:off x="304800" y="2945856"/>
            <a:ext cx="1524000" cy="1524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97E84A3A-0C36-4EE0-8BCC-EE134B645CA2}"/>
              </a:ext>
            </a:extLst>
          </p:cNvPr>
          <p:cNvSpPr/>
          <p:nvPr/>
        </p:nvSpPr>
        <p:spPr bwMode="auto">
          <a:xfrm>
            <a:off x="769622" y="360879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18023C77-A7F0-4F5C-9B7D-952E7BA09DB7}"/>
              </a:ext>
            </a:extLst>
          </p:cNvPr>
          <p:cNvSpPr/>
          <p:nvPr/>
        </p:nvSpPr>
        <p:spPr bwMode="auto">
          <a:xfrm>
            <a:off x="920115" y="346449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BE25CE40-D166-4402-BCCA-D70E1E58A406}"/>
              </a:ext>
            </a:extLst>
          </p:cNvPr>
          <p:cNvSpPr/>
          <p:nvPr/>
        </p:nvSpPr>
        <p:spPr bwMode="auto">
          <a:xfrm>
            <a:off x="1043940" y="361689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81CC604D-5EE6-4A79-AF2C-0EEC6711AB40}"/>
              </a:ext>
            </a:extLst>
          </p:cNvPr>
          <p:cNvSpPr/>
          <p:nvPr/>
        </p:nvSpPr>
        <p:spPr bwMode="auto">
          <a:xfrm>
            <a:off x="1104902" y="338019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F478ADCE-A4AF-4B27-A3B2-B8C3D55F5F6E}"/>
              </a:ext>
            </a:extLst>
          </p:cNvPr>
          <p:cNvSpPr/>
          <p:nvPr/>
        </p:nvSpPr>
        <p:spPr bwMode="auto">
          <a:xfrm>
            <a:off x="907366" y="3744530"/>
            <a:ext cx="60375" cy="60375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4372C6C6-D87A-48D3-B95B-BC976C289869}"/>
              </a:ext>
            </a:extLst>
          </p:cNvPr>
          <p:cNvSpPr/>
          <p:nvPr/>
        </p:nvSpPr>
        <p:spPr bwMode="auto">
          <a:xfrm>
            <a:off x="1173478" y="354021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F6F9BC36-4005-4C2E-8F5E-94E952C2A5B1}"/>
              </a:ext>
            </a:extLst>
          </p:cNvPr>
          <p:cNvSpPr/>
          <p:nvPr/>
        </p:nvSpPr>
        <p:spPr bwMode="auto">
          <a:xfrm>
            <a:off x="1329494" y="342591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2C1942C3-0442-4086-91B8-48BE5492448A}"/>
              </a:ext>
            </a:extLst>
          </p:cNvPr>
          <p:cNvSpPr/>
          <p:nvPr/>
        </p:nvSpPr>
        <p:spPr bwMode="auto">
          <a:xfrm>
            <a:off x="1215391" y="379929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1A707B35-85B9-45FC-9AAD-1B91F4E38175}"/>
              </a:ext>
            </a:extLst>
          </p:cNvPr>
          <p:cNvSpPr/>
          <p:nvPr/>
        </p:nvSpPr>
        <p:spPr bwMode="auto">
          <a:xfrm>
            <a:off x="1352353" y="394407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633E497D-8F28-423A-89DF-545CE87EFC60}"/>
              </a:ext>
            </a:extLst>
          </p:cNvPr>
          <p:cNvSpPr/>
          <p:nvPr/>
        </p:nvSpPr>
        <p:spPr bwMode="auto">
          <a:xfrm>
            <a:off x="1161714" y="397836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3FE02313-C5AA-41B1-AC30-26A5A9DDB3EC}"/>
              </a:ext>
            </a:extLst>
          </p:cNvPr>
          <p:cNvSpPr/>
          <p:nvPr/>
        </p:nvSpPr>
        <p:spPr bwMode="auto">
          <a:xfrm>
            <a:off x="983284" y="390216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150B71A5-DEF5-4B9B-A91E-162E3F37967E}"/>
              </a:ext>
            </a:extLst>
          </p:cNvPr>
          <p:cNvSpPr/>
          <p:nvPr/>
        </p:nvSpPr>
        <p:spPr bwMode="auto">
          <a:xfrm>
            <a:off x="784859" y="399551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51BF9AF5-8141-40EF-8FCD-1BEA108670D6}"/>
              </a:ext>
            </a:extLst>
          </p:cNvPr>
          <p:cNvSpPr/>
          <p:nvPr/>
        </p:nvSpPr>
        <p:spPr bwMode="auto">
          <a:xfrm>
            <a:off x="1127761" y="415743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8217D3C0-62C3-458C-B220-5C79EF336910}"/>
              </a:ext>
            </a:extLst>
          </p:cNvPr>
          <p:cNvSpPr/>
          <p:nvPr/>
        </p:nvSpPr>
        <p:spPr bwMode="auto">
          <a:xfrm>
            <a:off x="1295401" y="425649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3D860373-7478-4094-9EEF-C48E744B9CD3}"/>
              </a:ext>
            </a:extLst>
          </p:cNvPr>
          <p:cNvSpPr/>
          <p:nvPr/>
        </p:nvSpPr>
        <p:spPr bwMode="auto">
          <a:xfrm>
            <a:off x="1135381" y="437079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311346C1-23D1-4E6F-8478-F6DAAE642155}"/>
              </a:ext>
            </a:extLst>
          </p:cNvPr>
          <p:cNvSpPr/>
          <p:nvPr/>
        </p:nvSpPr>
        <p:spPr bwMode="auto">
          <a:xfrm>
            <a:off x="1501140" y="414981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1D37DAD0-CF39-4B5C-BA2B-F9AE8DC4B466}"/>
              </a:ext>
            </a:extLst>
          </p:cNvPr>
          <p:cNvSpPr/>
          <p:nvPr/>
        </p:nvSpPr>
        <p:spPr bwMode="auto">
          <a:xfrm>
            <a:off x="1588575" y="432507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F5E74C77-2AC8-47BA-B337-3234411A07AE}"/>
              </a:ext>
            </a:extLst>
          </p:cNvPr>
          <p:cNvSpPr/>
          <p:nvPr/>
        </p:nvSpPr>
        <p:spPr bwMode="auto">
          <a:xfrm>
            <a:off x="1687437" y="418029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353FC210-39C5-4CBC-845F-261A17625F8A}"/>
              </a:ext>
            </a:extLst>
          </p:cNvPr>
          <p:cNvSpPr/>
          <p:nvPr/>
        </p:nvSpPr>
        <p:spPr bwMode="auto">
          <a:xfrm>
            <a:off x="1540182" y="385644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A60B0F15-D738-4D77-A497-9E4A55BA5506}"/>
              </a:ext>
            </a:extLst>
          </p:cNvPr>
          <p:cNvSpPr/>
          <p:nvPr/>
        </p:nvSpPr>
        <p:spPr bwMode="auto">
          <a:xfrm>
            <a:off x="1592581" y="400884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D170E340-E931-4C79-B1AF-11F5D0E7DE6D}"/>
              </a:ext>
            </a:extLst>
          </p:cNvPr>
          <p:cNvSpPr/>
          <p:nvPr/>
        </p:nvSpPr>
        <p:spPr bwMode="auto">
          <a:xfrm>
            <a:off x="1757823" y="389073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ED3E6D6B-F013-4E7F-A3BE-D59F0EB1839C}"/>
              </a:ext>
            </a:extLst>
          </p:cNvPr>
          <p:cNvSpPr/>
          <p:nvPr/>
        </p:nvSpPr>
        <p:spPr bwMode="auto">
          <a:xfrm>
            <a:off x="1683429" y="362276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D7B4ED22-BB8E-4529-9B28-2F4384BB43E3}"/>
              </a:ext>
            </a:extLst>
          </p:cNvPr>
          <p:cNvSpPr/>
          <p:nvPr/>
        </p:nvSpPr>
        <p:spPr bwMode="auto">
          <a:xfrm>
            <a:off x="1588183" y="346576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1BCB05D7-0548-4A32-95EC-11D5392ED470}"/>
              </a:ext>
            </a:extLst>
          </p:cNvPr>
          <p:cNvSpPr/>
          <p:nvPr/>
        </p:nvSpPr>
        <p:spPr bwMode="auto">
          <a:xfrm>
            <a:off x="1722119" y="338019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C87E50B6-10BE-4F3D-8A9B-6ED5102404F9}"/>
              </a:ext>
            </a:extLst>
          </p:cNvPr>
          <p:cNvSpPr/>
          <p:nvPr/>
        </p:nvSpPr>
        <p:spPr bwMode="auto">
          <a:xfrm>
            <a:off x="1523999" y="317445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87993373-D47C-4A3C-BE84-870CAA67233A}"/>
              </a:ext>
            </a:extLst>
          </p:cNvPr>
          <p:cNvSpPr/>
          <p:nvPr/>
        </p:nvSpPr>
        <p:spPr bwMode="auto">
          <a:xfrm>
            <a:off x="1637710" y="319731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C7C2E3D3-C26E-434D-92E8-150193311C75}"/>
              </a:ext>
            </a:extLst>
          </p:cNvPr>
          <p:cNvSpPr/>
          <p:nvPr/>
        </p:nvSpPr>
        <p:spPr bwMode="auto">
          <a:xfrm>
            <a:off x="1611043" y="304491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A50F2AA6-13B0-4B80-9869-1CB204C1EEF8}"/>
              </a:ext>
            </a:extLst>
          </p:cNvPr>
          <p:cNvSpPr/>
          <p:nvPr/>
        </p:nvSpPr>
        <p:spPr bwMode="auto">
          <a:xfrm>
            <a:off x="1135381" y="320493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045F3A67-3C65-48F2-BBD2-BE906F0C4357}"/>
              </a:ext>
            </a:extLst>
          </p:cNvPr>
          <p:cNvSpPr/>
          <p:nvPr/>
        </p:nvSpPr>
        <p:spPr bwMode="auto">
          <a:xfrm>
            <a:off x="1329493" y="299919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4E6BF724-4265-43FC-A3A9-E3783CCACF20}"/>
              </a:ext>
            </a:extLst>
          </p:cNvPr>
          <p:cNvSpPr/>
          <p:nvPr/>
        </p:nvSpPr>
        <p:spPr bwMode="auto">
          <a:xfrm>
            <a:off x="1066800" y="303729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xmlns="" id="{BD11B520-CEC0-4436-83E9-1A1ADB55A45E}"/>
              </a:ext>
            </a:extLst>
          </p:cNvPr>
          <p:cNvSpPr/>
          <p:nvPr/>
        </p:nvSpPr>
        <p:spPr bwMode="auto">
          <a:xfrm>
            <a:off x="1410288" y="315921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xmlns="" id="{E5BB5422-5887-4A3B-9936-72408BC25A62}"/>
              </a:ext>
            </a:extLst>
          </p:cNvPr>
          <p:cNvSpPr/>
          <p:nvPr/>
        </p:nvSpPr>
        <p:spPr bwMode="auto">
          <a:xfrm>
            <a:off x="754381" y="322017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xmlns="" id="{42161564-FF39-48FE-9FB8-BCE86E3CD20F}"/>
              </a:ext>
            </a:extLst>
          </p:cNvPr>
          <p:cNvSpPr/>
          <p:nvPr/>
        </p:nvSpPr>
        <p:spPr bwMode="auto">
          <a:xfrm>
            <a:off x="754381" y="300681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xmlns="" id="{509FD45F-9D4C-4C4B-B81A-D2B8E9F089A7}"/>
              </a:ext>
            </a:extLst>
          </p:cNvPr>
          <p:cNvSpPr/>
          <p:nvPr/>
        </p:nvSpPr>
        <p:spPr bwMode="auto">
          <a:xfrm>
            <a:off x="914400" y="314397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xmlns="" id="{858135AC-203B-41D4-88E2-B51724957225}"/>
              </a:ext>
            </a:extLst>
          </p:cNvPr>
          <p:cNvSpPr/>
          <p:nvPr/>
        </p:nvSpPr>
        <p:spPr bwMode="auto">
          <a:xfrm>
            <a:off x="388622" y="322017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xmlns="" id="{1479FEFD-F94E-4BC0-BDF2-39F8A1DA7CE0}"/>
              </a:ext>
            </a:extLst>
          </p:cNvPr>
          <p:cNvSpPr/>
          <p:nvPr/>
        </p:nvSpPr>
        <p:spPr bwMode="auto">
          <a:xfrm>
            <a:off x="580928" y="299919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xmlns="" id="{A9D1A855-2CC9-4B14-B662-40C6C7D4B9B9}"/>
              </a:ext>
            </a:extLst>
          </p:cNvPr>
          <p:cNvSpPr/>
          <p:nvPr/>
        </p:nvSpPr>
        <p:spPr bwMode="auto">
          <a:xfrm>
            <a:off x="450853" y="308047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xmlns="" id="{68881644-3BB3-4C14-8342-92E4650DF2B6}"/>
              </a:ext>
            </a:extLst>
          </p:cNvPr>
          <p:cNvSpPr/>
          <p:nvPr/>
        </p:nvSpPr>
        <p:spPr bwMode="auto">
          <a:xfrm>
            <a:off x="374557" y="376881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xmlns="" id="{3076B7CB-1756-4F47-9AAA-330CD7FED446}"/>
              </a:ext>
            </a:extLst>
          </p:cNvPr>
          <p:cNvSpPr/>
          <p:nvPr/>
        </p:nvSpPr>
        <p:spPr bwMode="auto">
          <a:xfrm>
            <a:off x="388622" y="397455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xmlns="" id="{E1969820-18E9-4F57-85EA-9EB6BBAFFA78}"/>
              </a:ext>
            </a:extLst>
          </p:cNvPr>
          <p:cNvSpPr/>
          <p:nvPr/>
        </p:nvSpPr>
        <p:spPr bwMode="auto">
          <a:xfrm>
            <a:off x="622277" y="388510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xmlns="" id="{1430CD04-9C60-4463-BE95-B89BC422D575}"/>
              </a:ext>
            </a:extLst>
          </p:cNvPr>
          <p:cNvSpPr/>
          <p:nvPr/>
        </p:nvSpPr>
        <p:spPr bwMode="auto">
          <a:xfrm>
            <a:off x="662940" y="424125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xmlns="" id="{50A50407-EA11-40E3-A9E3-4CCFE04CCB71}"/>
              </a:ext>
            </a:extLst>
          </p:cNvPr>
          <p:cNvSpPr/>
          <p:nvPr/>
        </p:nvSpPr>
        <p:spPr bwMode="auto">
          <a:xfrm>
            <a:off x="1424941" y="434793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xmlns="" id="{4FB8F148-75BE-4034-8DA7-BB3642D2D35F}"/>
              </a:ext>
            </a:extLst>
          </p:cNvPr>
          <p:cNvSpPr/>
          <p:nvPr/>
        </p:nvSpPr>
        <p:spPr bwMode="auto">
          <a:xfrm>
            <a:off x="411481" y="419553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xmlns="" id="{6F63E000-F0DD-4E21-9FC9-BA6CA55F3F5B}"/>
              </a:ext>
            </a:extLst>
          </p:cNvPr>
          <p:cNvSpPr/>
          <p:nvPr/>
        </p:nvSpPr>
        <p:spPr bwMode="auto">
          <a:xfrm>
            <a:off x="525781" y="436317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xmlns="" id="{40D0976A-33D6-4BA5-A345-1E4696D6D5D1}"/>
              </a:ext>
            </a:extLst>
          </p:cNvPr>
          <p:cNvSpPr/>
          <p:nvPr/>
        </p:nvSpPr>
        <p:spPr bwMode="auto">
          <a:xfrm>
            <a:off x="929642" y="421077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xmlns="" id="{BB501ED2-B6F2-4521-9604-F1FDFA3BBEF0}"/>
              </a:ext>
            </a:extLst>
          </p:cNvPr>
          <p:cNvSpPr/>
          <p:nvPr/>
        </p:nvSpPr>
        <p:spPr bwMode="auto">
          <a:xfrm>
            <a:off x="767100" y="417776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xmlns="" id="{D11A7FAD-D3A7-4DFB-8603-44438FADFD7E}"/>
              </a:ext>
            </a:extLst>
          </p:cNvPr>
          <p:cNvSpPr/>
          <p:nvPr/>
        </p:nvSpPr>
        <p:spPr bwMode="auto">
          <a:xfrm>
            <a:off x="838203" y="436317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xmlns="" id="{53C3B0E9-A526-4307-869D-C04E7A07A02A}"/>
              </a:ext>
            </a:extLst>
          </p:cNvPr>
          <p:cNvSpPr/>
          <p:nvPr/>
        </p:nvSpPr>
        <p:spPr bwMode="auto">
          <a:xfrm>
            <a:off x="381588" y="338781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xmlns="" id="{FFE80A32-878F-4DB2-8481-8F698C0F3495}"/>
              </a:ext>
            </a:extLst>
          </p:cNvPr>
          <p:cNvSpPr/>
          <p:nvPr/>
        </p:nvSpPr>
        <p:spPr bwMode="auto">
          <a:xfrm>
            <a:off x="1415728" y="368499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1457D759-0C97-4C01-9AA6-A0BD30861E2B}"/>
              </a:ext>
            </a:extLst>
          </p:cNvPr>
          <p:cNvSpPr/>
          <p:nvPr/>
        </p:nvSpPr>
        <p:spPr bwMode="auto">
          <a:xfrm>
            <a:off x="442938" y="358593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F1B2F3DF-5B26-4424-AF6A-988CC89E5821}"/>
              </a:ext>
            </a:extLst>
          </p:cNvPr>
          <p:cNvSpPr/>
          <p:nvPr/>
        </p:nvSpPr>
        <p:spPr bwMode="auto">
          <a:xfrm>
            <a:off x="558067" y="343353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7431F06F-E902-4CFB-B500-6656DB1683B2}"/>
              </a:ext>
            </a:extLst>
          </p:cNvPr>
          <p:cNvSpPr/>
          <p:nvPr/>
        </p:nvSpPr>
        <p:spPr bwMode="auto">
          <a:xfrm>
            <a:off x="727712" y="335495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A0C6673D-C41C-4B86-AFA7-90333D304005}"/>
              </a:ext>
            </a:extLst>
          </p:cNvPr>
          <p:cNvSpPr/>
          <p:nvPr/>
        </p:nvSpPr>
        <p:spPr bwMode="auto">
          <a:xfrm>
            <a:off x="765281" y="3763100"/>
            <a:ext cx="228600" cy="19215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fornian FB" panose="0207040306080B030204" pitchFamily="18" charset="0"/>
                <a:ea typeface="Microsoft JhengHei" panose="020B0604030504040204" pitchFamily="34" charset="-120"/>
                <a:cs typeface="Calibri" panose="020F0502020204030204" pitchFamily="34" charset="0"/>
              </a:rPr>
              <a:t>P</a:t>
            </a:r>
            <a:endParaRPr kumimoji="0" lang="en-US" altLang="zh-CN" sz="12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Californian FB" panose="0207040306080B030204" pitchFamily="18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xmlns="" id="{7AF7DE9E-5226-442D-9FD1-07EF117F8800}"/>
              </a:ext>
            </a:extLst>
          </p:cNvPr>
          <p:cNvSpPr/>
          <p:nvPr/>
        </p:nvSpPr>
        <p:spPr bwMode="auto">
          <a:xfrm>
            <a:off x="569127" y="3399404"/>
            <a:ext cx="751845" cy="75184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xmlns="" id="{51B75581-72C1-4B3C-AA47-F109D9A8C2D9}"/>
              </a:ext>
            </a:extLst>
          </p:cNvPr>
          <p:cNvCxnSpPr>
            <a:cxnSpLocks/>
            <a:stCxn id="119" idx="2"/>
            <a:endCxn id="51" idx="2"/>
          </p:cNvCxnSpPr>
          <p:nvPr/>
        </p:nvCxnSpPr>
        <p:spPr bwMode="auto">
          <a:xfrm flipV="1">
            <a:off x="569127" y="3774718"/>
            <a:ext cx="338239" cy="6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21" name="Title 2"/>
          <p:cNvSpPr>
            <a:spLocks noGrp="1"/>
          </p:cNvSpPr>
          <p:nvPr>
            <p:ph type="title"/>
          </p:nvPr>
        </p:nvSpPr>
        <p:spPr>
          <a:xfrm>
            <a:off x="288851" y="419100"/>
            <a:ext cx="11655752" cy="685800"/>
          </a:xfrm>
        </p:spPr>
        <p:txBody>
          <a:bodyPr/>
          <a:lstStyle/>
          <a:p>
            <a:r>
              <a:rPr lang="en-US" sz="3200" dirty="0" smtClean="0"/>
              <a:t>Spatial Computing example 1 – Mapping particle pairs to filters</a:t>
            </a:r>
            <a:endParaRPr lang="en-US" sz="3200" dirty="0"/>
          </a:p>
        </p:txBody>
      </p:sp>
      <p:sp>
        <p:nvSpPr>
          <p:cNvPr id="122" name="TextBox 121"/>
          <p:cNvSpPr txBox="1"/>
          <p:nvPr/>
        </p:nvSpPr>
        <p:spPr>
          <a:xfrm>
            <a:off x="372728" y="5917567"/>
            <a:ext cx="8284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Lesson:  Power of hardware broadcast to couple thousands of scratchpads with thousands of pipelines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977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2.59259E-6 L 6.94444E-6 0.07361 " pathEditMode="relative" ptsTypes="AA">
                                      <p:cBhvr>
                                        <p:cTn id="1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03941 0.220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3" grpId="1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/>
      <p:bldP spid="82" grpId="1"/>
      <p:bldP spid="1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11" name="Content Placeholder 2"/>
          <p:cNvSpPr>
            <a:spLocks noGrp="1"/>
          </p:cNvSpPr>
          <p:nvPr>
            <p:ph idx="4294967295"/>
          </p:nvPr>
        </p:nvSpPr>
        <p:spPr>
          <a:xfrm>
            <a:off x="1828800" y="1463675"/>
            <a:ext cx="5029200" cy="4648200"/>
          </a:xfrm>
        </p:spPr>
        <p:txBody>
          <a:bodyPr/>
          <a:lstStyle/>
          <a:p>
            <a:pPr marL="0" indent="0" eaLnBrk="1" hangingPunct="1">
              <a:lnSpc>
                <a:spcPts val="2600"/>
              </a:lnSpc>
              <a:buNone/>
            </a:pPr>
            <a:r>
              <a:rPr lang="en-US" sz="2800" b="1" dirty="0">
                <a:solidFill>
                  <a:srgbClr val="FFC000"/>
                </a:solidFill>
              </a:rPr>
              <a:t>	Cell Mapping (CM)</a:t>
            </a:r>
          </a:p>
          <a:p>
            <a:pPr marL="0" indent="0" eaLnBrk="1" hangingPunct="1">
              <a:lnSpc>
                <a:spcPts val="2600"/>
              </a:lnSpc>
              <a:buNone/>
            </a:pPr>
            <a:endParaRPr lang="en-US" sz="2800" b="1" dirty="0">
              <a:solidFill>
                <a:srgbClr val="FFC000"/>
              </a:solidFill>
            </a:endParaRPr>
          </a:p>
          <a:p>
            <a:pPr marL="684213" lvl="1" indent="-227013" eaLnBrk="1" hangingPunct="1">
              <a:lnSpc>
                <a:spcPct val="80000"/>
              </a:lnSpc>
            </a:pPr>
            <a:r>
              <a:rPr lang="en-US" sz="2000" dirty="0"/>
              <a:t>Each filter bank consisting 6-9 filters is responsible for a different reference particle</a:t>
            </a:r>
          </a:p>
          <a:p>
            <a:pPr marL="684213" lvl="1" indent="-227013" eaLnBrk="1" hangingPunct="1">
              <a:lnSpc>
                <a:spcPct val="80000"/>
              </a:lnSpc>
              <a:buNone/>
            </a:pPr>
            <a:endParaRPr lang="en-US" sz="2000" dirty="0"/>
          </a:p>
          <a:p>
            <a:pPr marL="684213" lvl="1" indent="-227013" eaLnBrk="1" hangingPunct="1">
              <a:lnSpc>
                <a:spcPct val="80000"/>
              </a:lnSpc>
            </a:pPr>
            <a:r>
              <a:rPr lang="en-US" sz="2000" dirty="0"/>
              <a:t>Each filter within a bank processes the same reference particle </a:t>
            </a:r>
            <a:r>
              <a:rPr lang="en-US" sz="2000" dirty="0" err="1"/>
              <a:t>w.r.t</a:t>
            </a:r>
            <a:r>
              <a:rPr lang="en-US" sz="2000" dirty="0"/>
              <a:t>. partners from its own subset of 2 or 3 cells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b="1" dirty="0"/>
          </a:p>
          <a:p>
            <a:pPr marL="684213" lvl="1" indent="-227013" eaLnBrk="1" hangingPunct="1">
              <a:lnSpc>
                <a:spcPct val="80000"/>
              </a:lnSpc>
            </a:pPr>
            <a:r>
              <a:rPr lang="en-US" sz="2000" dirty="0"/>
              <a:t>Particle pairs which satisfy filtering rules are stored into filter queues for later process</a:t>
            </a:r>
          </a:p>
          <a:p>
            <a:pPr marL="684213" lvl="1" indent="-227013" eaLnBrk="1" hangingPunct="1">
              <a:lnSpc>
                <a:spcPct val="80000"/>
              </a:lnSpc>
            </a:pPr>
            <a:endParaRPr lang="en-US" sz="2000" dirty="0"/>
          </a:p>
          <a:p>
            <a:pPr marL="0" indent="0" eaLnBrk="1" hangingPunct="1">
              <a:lnSpc>
                <a:spcPts val="2600"/>
              </a:lnSpc>
              <a:buNone/>
            </a:pPr>
            <a:endParaRPr lang="en-US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22630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796122"/>
              </p:ext>
            </p:extLst>
          </p:nvPr>
        </p:nvGraphicFramePr>
        <p:xfrm>
          <a:off x="7104064" y="1463675"/>
          <a:ext cx="3563937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Visio" r:id="rId4" imgW="6627913" imgH="8359909" progId="">
                  <p:embed/>
                </p:oleObj>
              </mc:Choice>
              <mc:Fallback>
                <p:oleObj name="Visio" r:id="rId4" imgW="6627913" imgH="8359909" progId="">
                  <p:embed/>
                  <p:pic>
                    <p:nvPicPr>
                      <p:cNvPr id="22630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064" y="1463675"/>
                        <a:ext cx="3563937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13" name="Text Box 5"/>
          <p:cNvSpPr txBox="1">
            <a:spLocks noChangeArrowheads="1"/>
          </p:cNvSpPr>
          <p:nvPr/>
        </p:nvSpPr>
        <p:spPr bwMode="auto">
          <a:xfrm>
            <a:off x="8774113" y="1443038"/>
            <a:ext cx="1128712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Home cell</a:t>
            </a:r>
          </a:p>
        </p:txBody>
      </p:sp>
      <p:sp>
        <p:nvSpPr>
          <p:cNvPr id="226314" name="Text Box 6"/>
          <p:cNvSpPr txBox="1">
            <a:spLocks noChangeArrowheads="1"/>
          </p:cNvSpPr>
          <p:nvPr/>
        </p:nvSpPr>
        <p:spPr bwMode="auto">
          <a:xfrm>
            <a:off x="6970714" y="1371600"/>
            <a:ext cx="12017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Neighboring cells</a:t>
            </a:r>
          </a:p>
        </p:txBody>
      </p:sp>
      <p:sp>
        <p:nvSpPr>
          <p:cNvPr id="226315" name="Text Box 7"/>
          <p:cNvSpPr txBox="1">
            <a:spLocks noChangeArrowheads="1"/>
          </p:cNvSpPr>
          <p:nvPr/>
        </p:nvSpPr>
        <p:spPr bwMode="auto">
          <a:xfrm>
            <a:off x="8256588" y="5835651"/>
            <a:ext cx="142875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/>
              <a:t>6-9 filters/bank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529638" y="1587501"/>
            <a:ext cx="74612" cy="730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8529638" y="3027363"/>
            <a:ext cx="74612" cy="7461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8529638" y="3819526"/>
            <a:ext cx="74612" cy="746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8529638" y="4467226"/>
            <a:ext cx="74612" cy="746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8529638" y="5187951"/>
            <a:ext cx="74612" cy="746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7450138" y="2092326"/>
            <a:ext cx="74612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7450138" y="2882901"/>
            <a:ext cx="74612" cy="73025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7450138" y="3675064"/>
            <a:ext cx="74612" cy="730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8313738" y="4467226"/>
            <a:ext cx="76200" cy="74613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8313738" y="5187951"/>
            <a:ext cx="76200" cy="746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9551988" y="1947863"/>
            <a:ext cx="14287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>A single reference particle is broadcast to filters in a bank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19BBA-D187-4283-8A21-E84C5A61029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2B05514C-0FBD-495E-9481-E28CBDF487D9}"/>
              </a:ext>
            </a:extLst>
          </p:cNvPr>
          <p:cNvSpPr/>
          <p:nvPr/>
        </p:nvSpPr>
        <p:spPr bwMode="auto">
          <a:xfrm>
            <a:off x="304800" y="2809331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18210CC8-99CF-42EF-AC84-B0C6DE9B373F}"/>
              </a:ext>
            </a:extLst>
          </p:cNvPr>
          <p:cNvSpPr/>
          <p:nvPr/>
        </p:nvSpPr>
        <p:spPr bwMode="auto">
          <a:xfrm>
            <a:off x="685800" y="2809331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56A39E5C-AC9D-412C-845F-ED06BAB421B6}"/>
              </a:ext>
            </a:extLst>
          </p:cNvPr>
          <p:cNvSpPr/>
          <p:nvPr/>
        </p:nvSpPr>
        <p:spPr bwMode="auto">
          <a:xfrm>
            <a:off x="1066800" y="2809331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24A0B468-9EAF-4881-8886-F0150E37C54D}"/>
              </a:ext>
            </a:extLst>
          </p:cNvPr>
          <p:cNvSpPr/>
          <p:nvPr/>
        </p:nvSpPr>
        <p:spPr bwMode="auto">
          <a:xfrm>
            <a:off x="1447800" y="2809331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C9CF790C-4811-4071-9013-D1A84F7418A3}"/>
              </a:ext>
            </a:extLst>
          </p:cNvPr>
          <p:cNvSpPr/>
          <p:nvPr/>
        </p:nvSpPr>
        <p:spPr bwMode="auto">
          <a:xfrm>
            <a:off x="304800" y="3190331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0282789-444C-43EA-8195-4F8FF5BA1E29}"/>
              </a:ext>
            </a:extLst>
          </p:cNvPr>
          <p:cNvSpPr/>
          <p:nvPr/>
        </p:nvSpPr>
        <p:spPr bwMode="auto">
          <a:xfrm>
            <a:off x="685800" y="3190331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93DA6FA6-02B5-4790-B3DB-D4E15C0BE2E2}"/>
              </a:ext>
            </a:extLst>
          </p:cNvPr>
          <p:cNvSpPr/>
          <p:nvPr/>
        </p:nvSpPr>
        <p:spPr bwMode="auto">
          <a:xfrm>
            <a:off x="1066800" y="3190331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B3DFC0A9-281E-4302-9D01-70DCF9816062}"/>
              </a:ext>
            </a:extLst>
          </p:cNvPr>
          <p:cNvSpPr/>
          <p:nvPr/>
        </p:nvSpPr>
        <p:spPr bwMode="auto">
          <a:xfrm>
            <a:off x="1447800" y="3190331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32619125-9542-41DD-A7A2-06EE130AE72A}"/>
              </a:ext>
            </a:extLst>
          </p:cNvPr>
          <p:cNvSpPr/>
          <p:nvPr/>
        </p:nvSpPr>
        <p:spPr bwMode="auto">
          <a:xfrm>
            <a:off x="304800" y="3571331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E4A63003-529F-4D4D-896D-3EF008902A45}"/>
              </a:ext>
            </a:extLst>
          </p:cNvPr>
          <p:cNvSpPr/>
          <p:nvPr/>
        </p:nvSpPr>
        <p:spPr bwMode="auto">
          <a:xfrm>
            <a:off x="685800" y="3571331"/>
            <a:ext cx="381000" cy="381000"/>
          </a:xfrm>
          <a:prstGeom prst="rect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62ACDBF5-EDB0-4202-ADF1-67EF85A683A5}"/>
              </a:ext>
            </a:extLst>
          </p:cNvPr>
          <p:cNvSpPr/>
          <p:nvPr/>
        </p:nvSpPr>
        <p:spPr bwMode="auto">
          <a:xfrm>
            <a:off x="1066800" y="3571331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F97CD4C2-26A4-4CBE-B172-6B1E0FCF142F}"/>
              </a:ext>
            </a:extLst>
          </p:cNvPr>
          <p:cNvSpPr/>
          <p:nvPr/>
        </p:nvSpPr>
        <p:spPr bwMode="auto">
          <a:xfrm>
            <a:off x="1447800" y="3571331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F922D48C-B0A6-499C-86C6-940A287B57C9}"/>
              </a:ext>
            </a:extLst>
          </p:cNvPr>
          <p:cNvSpPr/>
          <p:nvPr/>
        </p:nvSpPr>
        <p:spPr bwMode="auto">
          <a:xfrm>
            <a:off x="304800" y="3952331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0CFE8DED-CEBB-4BAA-8A5B-0A5159D957EB}"/>
              </a:ext>
            </a:extLst>
          </p:cNvPr>
          <p:cNvSpPr/>
          <p:nvPr/>
        </p:nvSpPr>
        <p:spPr bwMode="auto">
          <a:xfrm>
            <a:off x="685800" y="3952331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25689B0F-85D4-4841-8A95-570FF545707F}"/>
              </a:ext>
            </a:extLst>
          </p:cNvPr>
          <p:cNvSpPr/>
          <p:nvPr/>
        </p:nvSpPr>
        <p:spPr bwMode="auto">
          <a:xfrm>
            <a:off x="1066800" y="3952331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C3E0DFA9-4FD1-46EB-A888-BC36300B6BD9}"/>
              </a:ext>
            </a:extLst>
          </p:cNvPr>
          <p:cNvSpPr/>
          <p:nvPr/>
        </p:nvSpPr>
        <p:spPr bwMode="auto">
          <a:xfrm>
            <a:off x="1447800" y="3952331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4D7DF745-56CF-4B9E-B37E-FCF9D0E5DB74}"/>
              </a:ext>
            </a:extLst>
          </p:cNvPr>
          <p:cNvSpPr/>
          <p:nvPr/>
        </p:nvSpPr>
        <p:spPr bwMode="auto">
          <a:xfrm>
            <a:off x="304800" y="2809331"/>
            <a:ext cx="1524000" cy="1524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xmlns="" id="{97E84A3A-0C36-4EE0-8BCC-EE134B645CA2}"/>
              </a:ext>
            </a:extLst>
          </p:cNvPr>
          <p:cNvSpPr/>
          <p:nvPr/>
        </p:nvSpPr>
        <p:spPr bwMode="auto">
          <a:xfrm>
            <a:off x="769622" y="347227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xmlns="" id="{18023C77-A7F0-4F5C-9B7D-952E7BA09DB7}"/>
              </a:ext>
            </a:extLst>
          </p:cNvPr>
          <p:cNvSpPr/>
          <p:nvPr/>
        </p:nvSpPr>
        <p:spPr bwMode="auto">
          <a:xfrm>
            <a:off x="920115" y="332796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xmlns="" id="{BE25CE40-D166-4402-BCCA-D70E1E58A406}"/>
              </a:ext>
            </a:extLst>
          </p:cNvPr>
          <p:cNvSpPr/>
          <p:nvPr/>
        </p:nvSpPr>
        <p:spPr bwMode="auto">
          <a:xfrm>
            <a:off x="1043940" y="348036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xmlns="" id="{81CC604D-5EE6-4A79-AF2C-0EEC6711AB40}"/>
              </a:ext>
            </a:extLst>
          </p:cNvPr>
          <p:cNvSpPr/>
          <p:nvPr/>
        </p:nvSpPr>
        <p:spPr bwMode="auto">
          <a:xfrm>
            <a:off x="1104902" y="324367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F478ADCE-A4AF-4B27-A3B2-B8C3D55F5F6E}"/>
              </a:ext>
            </a:extLst>
          </p:cNvPr>
          <p:cNvSpPr/>
          <p:nvPr/>
        </p:nvSpPr>
        <p:spPr bwMode="auto">
          <a:xfrm>
            <a:off x="907366" y="3608005"/>
            <a:ext cx="60375" cy="60375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4372C6C6-D87A-48D3-B95B-BC976C289869}"/>
              </a:ext>
            </a:extLst>
          </p:cNvPr>
          <p:cNvSpPr/>
          <p:nvPr/>
        </p:nvSpPr>
        <p:spPr bwMode="auto">
          <a:xfrm>
            <a:off x="1173478" y="3403691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F6F9BC36-4005-4C2E-8F5E-94E952C2A5B1}"/>
              </a:ext>
            </a:extLst>
          </p:cNvPr>
          <p:cNvSpPr/>
          <p:nvPr/>
        </p:nvSpPr>
        <p:spPr bwMode="auto">
          <a:xfrm>
            <a:off x="1329494" y="328939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xmlns="" id="{2C1942C3-0442-4086-91B8-48BE5492448A}"/>
              </a:ext>
            </a:extLst>
          </p:cNvPr>
          <p:cNvSpPr/>
          <p:nvPr/>
        </p:nvSpPr>
        <p:spPr bwMode="auto">
          <a:xfrm>
            <a:off x="1215391" y="366277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xmlns="" id="{1A707B35-85B9-45FC-9AAD-1B91F4E38175}"/>
              </a:ext>
            </a:extLst>
          </p:cNvPr>
          <p:cNvSpPr/>
          <p:nvPr/>
        </p:nvSpPr>
        <p:spPr bwMode="auto">
          <a:xfrm>
            <a:off x="1352353" y="3807551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xmlns="" id="{633E497D-8F28-423A-89DF-545CE87EFC60}"/>
              </a:ext>
            </a:extLst>
          </p:cNvPr>
          <p:cNvSpPr/>
          <p:nvPr/>
        </p:nvSpPr>
        <p:spPr bwMode="auto">
          <a:xfrm>
            <a:off x="1161714" y="384184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xmlns="" id="{3FE02313-C5AA-41B1-AC30-26A5A9DDB3EC}"/>
              </a:ext>
            </a:extLst>
          </p:cNvPr>
          <p:cNvSpPr/>
          <p:nvPr/>
        </p:nvSpPr>
        <p:spPr bwMode="auto">
          <a:xfrm>
            <a:off x="983284" y="376563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xmlns="" id="{150B71A5-DEF5-4B9B-A91E-162E3F37967E}"/>
              </a:ext>
            </a:extLst>
          </p:cNvPr>
          <p:cNvSpPr/>
          <p:nvPr/>
        </p:nvSpPr>
        <p:spPr bwMode="auto">
          <a:xfrm>
            <a:off x="784859" y="385898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51BF9AF5-8141-40EF-8FCD-1BEA108670D6}"/>
              </a:ext>
            </a:extLst>
          </p:cNvPr>
          <p:cNvSpPr/>
          <p:nvPr/>
        </p:nvSpPr>
        <p:spPr bwMode="auto">
          <a:xfrm>
            <a:off x="1127761" y="402091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xmlns="" id="{8217D3C0-62C3-458C-B220-5C79EF336910}"/>
              </a:ext>
            </a:extLst>
          </p:cNvPr>
          <p:cNvSpPr/>
          <p:nvPr/>
        </p:nvSpPr>
        <p:spPr bwMode="auto">
          <a:xfrm>
            <a:off x="1295401" y="411997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xmlns="" id="{3D860373-7478-4094-9EEF-C48E744B9CD3}"/>
              </a:ext>
            </a:extLst>
          </p:cNvPr>
          <p:cNvSpPr/>
          <p:nvPr/>
        </p:nvSpPr>
        <p:spPr bwMode="auto">
          <a:xfrm>
            <a:off x="1135381" y="423427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xmlns="" id="{311346C1-23D1-4E6F-8478-F6DAAE642155}"/>
              </a:ext>
            </a:extLst>
          </p:cNvPr>
          <p:cNvSpPr/>
          <p:nvPr/>
        </p:nvSpPr>
        <p:spPr bwMode="auto">
          <a:xfrm>
            <a:off x="1501140" y="401329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xmlns="" id="{1D37DAD0-CF39-4B5C-BA2B-F9AE8DC4B466}"/>
              </a:ext>
            </a:extLst>
          </p:cNvPr>
          <p:cNvSpPr/>
          <p:nvPr/>
        </p:nvSpPr>
        <p:spPr bwMode="auto">
          <a:xfrm>
            <a:off x="1588575" y="418855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xmlns="" id="{F5E74C77-2AC8-47BA-B337-3234411A07AE}"/>
              </a:ext>
            </a:extLst>
          </p:cNvPr>
          <p:cNvSpPr/>
          <p:nvPr/>
        </p:nvSpPr>
        <p:spPr bwMode="auto">
          <a:xfrm>
            <a:off x="1687437" y="404377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xmlns="" id="{353FC210-39C5-4CBC-845F-261A17625F8A}"/>
              </a:ext>
            </a:extLst>
          </p:cNvPr>
          <p:cNvSpPr/>
          <p:nvPr/>
        </p:nvSpPr>
        <p:spPr bwMode="auto">
          <a:xfrm>
            <a:off x="1540182" y="371991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xmlns="" id="{A60B0F15-D738-4D77-A497-9E4A55BA5506}"/>
              </a:ext>
            </a:extLst>
          </p:cNvPr>
          <p:cNvSpPr/>
          <p:nvPr/>
        </p:nvSpPr>
        <p:spPr bwMode="auto">
          <a:xfrm>
            <a:off x="1592581" y="387232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xmlns="" id="{D170E340-E931-4C79-B1AF-11F5D0E7DE6D}"/>
              </a:ext>
            </a:extLst>
          </p:cNvPr>
          <p:cNvSpPr/>
          <p:nvPr/>
        </p:nvSpPr>
        <p:spPr bwMode="auto">
          <a:xfrm>
            <a:off x="1757823" y="3754211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xmlns="" id="{ED3E6D6B-F013-4E7F-A3BE-D59F0EB1839C}"/>
              </a:ext>
            </a:extLst>
          </p:cNvPr>
          <p:cNvSpPr/>
          <p:nvPr/>
        </p:nvSpPr>
        <p:spPr bwMode="auto">
          <a:xfrm>
            <a:off x="1683429" y="348623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xmlns="" id="{D7B4ED22-BB8E-4529-9B28-2F4384BB43E3}"/>
              </a:ext>
            </a:extLst>
          </p:cNvPr>
          <p:cNvSpPr/>
          <p:nvPr/>
        </p:nvSpPr>
        <p:spPr bwMode="auto">
          <a:xfrm>
            <a:off x="1588183" y="332923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xmlns="" id="{1BCB05D7-0548-4A32-95EC-11D5392ED470}"/>
              </a:ext>
            </a:extLst>
          </p:cNvPr>
          <p:cNvSpPr/>
          <p:nvPr/>
        </p:nvSpPr>
        <p:spPr bwMode="auto">
          <a:xfrm>
            <a:off x="1722119" y="324367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xmlns="" id="{C87E50B6-10BE-4F3D-8A9B-6ED5102404F9}"/>
              </a:ext>
            </a:extLst>
          </p:cNvPr>
          <p:cNvSpPr/>
          <p:nvPr/>
        </p:nvSpPr>
        <p:spPr bwMode="auto">
          <a:xfrm>
            <a:off x="1523999" y="303793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xmlns="" id="{87993373-D47C-4A3C-BE84-870CAA67233A}"/>
              </a:ext>
            </a:extLst>
          </p:cNvPr>
          <p:cNvSpPr/>
          <p:nvPr/>
        </p:nvSpPr>
        <p:spPr bwMode="auto">
          <a:xfrm>
            <a:off x="1637710" y="306078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xmlns="" id="{C7C2E3D3-C26E-434D-92E8-150193311C75}"/>
              </a:ext>
            </a:extLst>
          </p:cNvPr>
          <p:cNvSpPr/>
          <p:nvPr/>
        </p:nvSpPr>
        <p:spPr bwMode="auto">
          <a:xfrm>
            <a:off x="1611043" y="290839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xmlns="" id="{A50F2AA6-13B0-4B80-9869-1CB204C1EEF8}"/>
              </a:ext>
            </a:extLst>
          </p:cNvPr>
          <p:cNvSpPr/>
          <p:nvPr/>
        </p:nvSpPr>
        <p:spPr bwMode="auto">
          <a:xfrm>
            <a:off x="1135381" y="306841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xmlns="" id="{045F3A67-3C65-48F2-BBD2-BE906F0C4357}"/>
              </a:ext>
            </a:extLst>
          </p:cNvPr>
          <p:cNvSpPr/>
          <p:nvPr/>
        </p:nvSpPr>
        <p:spPr bwMode="auto">
          <a:xfrm>
            <a:off x="1329493" y="286267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xmlns="" id="{4E6BF724-4265-43FC-A3A9-E3783CCACF20}"/>
              </a:ext>
            </a:extLst>
          </p:cNvPr>
          <p:cNvSpPr/>
          <p:nvPr/>
        </p:nvSpPr>
        <p:spPr bwMode="auto">
          <a:xfrm>
            <a:off x="1066800" y="290076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xmlns="" id="{BD11B520-CEC0-4436-83E9-1A1ADB55A45E}"/>
              </a:ext>
            </a:extLst>
          </p:cNvPr>
          <p:cNvSpPr/>
          <p:nvPr/>
        </p:nvSpPr>
        <p:spPr bwMode="auto">
          <a:xfrm>
            <a:off x="1410288" y="302269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xmlns="" id="{E5BB5422-5887-4A3B-9936-72408BC25A62}"/>
              </a:ext>
            </a:extLst>
          </p:cNvPr>
          <p:cNvSpPr/>
          <p:nvPr/>
        </p:nvSpPr>
        <p:spPr bwMode="auto">
          <a:xfrm>
            <a:off x="754381" y="308365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xmlns="" id="{42161564-FF39-48FE-9FB8-BCE86E3CD20F}"/>
              </a:ext>
            </a:extLst>
          </p:cNvPr>
          <p:cNvSpPr/>
          <p:nvPr/>
        </p:nvSpPr>
        <p:spPr bwMode="auto">
          <a:xfrm>
            <a:off x="754381" y="287029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xmlns="" id="{509FD45F-9D4C-4C4B-B81A-D2B8E9F089A7}"/>
              </a:ext>
            </a:extLst>
          </p:cNvPr>
          <p:cNvSpPr/>
          <p:nvPr/>
        </p:nvSpPr>
        <p:spPr bwMode="auto">
          <a:xfrm>
            <a:off x="914400" y="300745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xmlns="" id="{858135AC-203B-41D4-88E2-B51724957225}"/>
              </a:ext>
            </a:extLst>
          </p:cNvPr>
          <p:cNvSpPr/>
          <p:nvPr/>
        </p:nvSpPr>
        <p:spPr bwMode="auto">
          <a:xfrm>
            <a:off x="388622" y="308365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xmlns="" id="{1479FEFD-F94E-4BC0-BDF2-39F8A1DA7CE0}"/>
              </a:ext>
            </a:extLst>
          </p:cNvPr>
          <p:cNvSpPr/>
          <p:nvPr/>
        </p:nvSpPr>
        <p:spPr bwMode="auto">
          <a:xfrm>
            <a:off x="580928" y="286267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xmlns="" id="{A9D1A855-2CC9-4B14-B662-40C6C7D4B9B9}"/>
              </a:ext>
            </a:extLst>
          </p:cNvPr>
          <p:cNvSpPr/>
          <p:nvPr/>
        </p:nvSpPr>
        <p:spPr bwMode="auto">
          <a:xfrm>
            <a:off x="450853" y="294394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xmlns="" id="{68881644-3BB3-4C14-8342-92E4650DF2B6}"/>
              </a:ext>
            </a:extLst>
          </p:cNvPr>
          <p:cNvSpPr/>
          <p:nvPr/>
        </p:nvSpPr>
        <p:spPr bwMode="auto">
          <a:xfrm>
            <a:off x="374557" y="3632291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xmlns="" id="{3076B7CB-1756-4F47-9AAA-330CD7FED446}"/>
              </a:ext>
            </a:extLst>
          </p:cNvPr>
          <p:cNvSpPr/>
          <p:nvPr/>
        </p:nvSpPr>
        <p:spPr bwMode="auto">
          <a:xfrm>
            <a:off x="388622" y="383803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xmlns="" id="{E1969820-18E9-4F57-85EA-9EB6BBAFFA78}"/>
              </a:ext>
            </a:extLst>
          </p:cNvPr>
          <p:cNvSpPr/>
          <p:nvPr/>
        </p:nvSpPr>
        <p:spPr bwMode="auto">
          <a:xfrm>
            <a:off x="622277" y="3748581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xmlns="" id="{1430CD04-9C60-4463-BE95-B89BC422D575}"/>
              </a:ext>
            </a:extLst>
          </p:cNvPr>
          <p:cNvSpPr/>
          <p:nvPr/>
        </p:nvSpPr>
        <p:spPr bwMode="auto">
          <a:xfrm>
            <a:off x="662940" y="410473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xmlns="" id="{50A50407-EA11-40E3-A9E3-4CCFE04CCB71}"/>
              </a:ext>
            </a:extLst>
          </p:cNvPr>
          <p:cNvSpPr/>
          <p:nvPr/>
        </p:nvSpPr>
        <p:spPr bwMode="auto">
          <a:xfrm>
            <a:off x="1424941" y="421141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xmlns="" id="{4FB8F148-75BE-4034-8DA7-BB3642D2D35F}"/>
              </a:ext>
            </a:extLst>
          </p:cNvPr>
          <p:cNvSpPr/>
          <p:nvPr/>
        </p:nvSpPr>
        <p:spPr bwMode="auto">
          <a:xfrm>
            <a:off x="411481" y="405901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xmlns="" id="{6F63E000-F0DD-4E21-9FC9-BA6CA55F3F5B}"/>
              </a:ext>
            </a:extLst>
          </p:cNvPr>
          <p:cNvSpPr/>
          <p:nvPr/>
        </p:nvSpPr>
        <p:spPr bwMode="auto">
          <a:xfrm>
            <a:off x="525781" y="422665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xmlns="" id="{40D0976A-33D6-4BA5-A345-1E4696D6D5D1}"/>
              </a:ext>
            </a:extLst>
          </p:cNvPr>
          <p:cNvSpPr/>
          <p:nvPr/>
        </p:nvSpPr>
        <p:spPr bwMode="auto">
          <a:xfrm>
            <a:off x="929642" y="407425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xmlns="" id="{BB501ED2-B6F2-4521-9604-F1FDFA3BBEF0}"/>
              </a:ext>
            </a:extLst>
          </p:cNvPr>
          <p:cNvSpPr/>
          <p:nvPr/>
        </p:nvSpPr>
        <p:spPr bwMode="auto">
          <a:xfrm>
            <a:off x="767100" y="404123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xmlns="" id="{D11A7FAD-D3A7-4DFB-8603-44438FADFD7E}"/>
              </a:ext>
            </a:extLst>
          </p:cNvPr>
          <p:cNvSpPr/>
          <p:nvPr/>
        </p:nvSpPr>
        <p:spPr bwMode="auto">
          <a:xfrm>
            <a:off x="838203" y="4226651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xmlns="" id="{53C3B0E9-A526-4307-869D-C04E7A07A02A}"/>
              </a:ext>
            </a:extLst>
          </p:cNvPr>
          <p:cNvSpPr/>
          <p:nvPr/>
        </p:nvSpPr>
        <p:spPr bwMode="auto">
          <a:xfrm>
            <a:off x="381588" y="325129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xmlns="" id="{FFE80A32-878F-4DB2-8481-8F698C0F3495}"/>
              </a:ext>
            </a:extLst>
          </p:cNvPr>
          <p:cNvSpPr/>
          <p:nvPr/>
        </p:nvSpPr>
        <p:spPr bwMode="auto">
          <a:xfrm>
            <a:off x="1415728" y="354847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xmlns="" id="{1457D759-0C97-4C01-9AA6-A0BD30861E2B}"/>
              </a:ext>
            </a:extLst>
          </p:cNvPr>
          <p:cNvSpPr/>
          <p:nvPr/>
        </p:nvSpPr>
        <p:spPr bwMode="auto">
          <a:xfrm>
            <a:off x="442938" y="344941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xmlns="" id="{F1B2F3DF-5B26-4424-AF6A-988CC89E5821}"/>
              </a:ext>
            </a:extLst>
          </p:cNvPr>
          <p:cNvSpPr/>
          <p:nvPr/>
        </p:nvSpPr>
        <p:spPr bwMode="auto">
          <a:xfrm>
            <a:off x="558067" y="329701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xmlns="" id="{7431F06F-E902-4CFB-B500-6656DB1683B2}"/>
              </a:ext>
            </a:extLst>
          </p:cNvPr>
          <p:cNvSpPr/>
          <p:nvPr/>
        </p:nvSpPr>
        <p:spPr bwMode="auto">
          <a:xfrm>
            <a:off x="727712" y="321842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xmlns="" id="{A0C6673D-C41C-4B86-AFA7-90333D304005}"/>
              </a:ext>
            </a:extLst>
          </p:cNvPr>
          <p:cNvSpPr/>
          <p:nvPr/>
        </p:nvSpPr>
        <p:spPr bwMode="auto">
          <a:xfrm>
            <a:off x="765281" y="3626575"/>
            <a:ext cx="228600" cy="19215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fornian FB" panose="0207040306080B030204" pitchFamily="18" charset="0"/>
                <a:ea typeface="Microsoft JhengHei" panose="020B0604030504040204" pitchFamily="34" charset="-120"/>
                <a:cs typeface="Calibri" panose="020F0502020204030204" pitchFamily="34" charset="0"/>
              </a:rPr>
              <a:t>P</a:t>
            </a:r>
            <a:endParaRPr kumimoji="0" lang="en-US" altLang="zh-CN" sz="12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Californian FB" panose="0207040306080B030204" pitchFamily="18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xmlns="" id="{7AF7DE9E-5226-442D-9FD1-07EF117F8800}"/>
              </a:ext>
            </a:extLst>
          </p:cNvPr>
          <p:cNvSpPr/>
          <p:nvPr/>
        </p:nvSpPr>
        <p:spPr bwMode="auto">
          <a:xfrm>
            <a:off x="569127" y="3262879"/>
            <a:ext cx="751845" cy="75184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xmlns="" id="{51B75581-72C1-4B3C-AA47-F109D9A8C2D9}"/>
              </a:ext>
            </a:extLst>
          </p:cNvPr>
          <p:cNvCxnSpPr>
            <a:cxnSpLocks/>
            <a:stCxn id="164" idx="2"/>
            <a:endCxn id="115" idx="2"/>
          </p:cNvCxnSpPr>
          <p:nvPr/>
        </p:nvCxnSpPr>
        <p:spPr bwMode="auto">
          <a:xfrm flipV="1">
            <a:off x="569127" y="3638193"/>
            <a:ext cx="338239" cy="6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445028" y="5891176"/>
            <a:ext cx="6256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Lesson:  MD is a really complex problem with a large space of design variations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93" name="Title 2"/>
          <p:cNvSpPr>
            <a:spLocks noGrp="1"/>
          </p:cNvSpPr>
          <p:nvPr>
            <p:ph type="title"/>
          </p:nvPr>
        </p:nvSpPr>
        <p:spPr>
          <a:xfrm>
            <a:off x="288851" y="419100"/>
            <a:ext cx="11655752" cy="685800"/>
          </a:xfrm>
        </p:spPr>
        <p:txBody>
          <a:bodyPr/>
          <a:lstStyle/>
          <a:p>
            <a:r>
              <a:rPr lang="en-US" sz="3200" dirty="0" smtClean="0"/>
              <a:t>Spatial Computing example 1 – Mapping particle pairs to filters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288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4.16667E-6 0.094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0944 0.0208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104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09844 0.0159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2" y="78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04 0.00556 L 0.09844 0.0159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/>
      <p:bldP spid="20" grpId="1"/>
      <p:bldP spid="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915683-C08E-4173-996A-043023397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609600"/>
            <a:ext cx="10566400" cy="6858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A4C39D-F676-47D4-959F-1CFA9F99B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00200"/>
            <a:ext cx="10566400" cy="4648200"/>
          </a:xfrm>
        </p:spPr>
        <p:txBody>
          <a:bodyPr/>
          <a:lstStyle/>
          <a:p>
            <a:r>
              <a:rPr lang="en-US" dirty="0" smtClean="0"/>
              <a:t>Context &amp; Motivation</a:t>
            </a:r>
          </a:p>
          <a:p>
            <a:r>
              <a:rPr lang="en-US" dirty="0" smtClean="0"/>
              <a:t>MD &amp; </a:t>
            </a:r>
            <a:r>
              <a:rPr lang="en-US" dirty="0"/>
              <a:t>Spatial Computing </a:t>
            </a:r>
            <a:r>
              <a:rPr lang="en-US" dirty="0" smtClean="0"/>
              <a:t>Background</a:t>
            </a:r>
            <a:endParaRPr lang="en-US" dirty="0"/>
          </a:p>
          <a:p>
            <a:r>
              <a:rPr lang="en-US" b="1" dirty="0" smtClean="0"/>
              <a:t>MD System </a:t>
            </a:r>
            <a:r>
              <a:rPr lang="en-US" b="1" dirty="0"/>
              <a:t>Implementation</a:t>
            </a:r>
          </a:p>
          <a:p>
            <a:pPr lvl="1"/>
            <a:r>
              <a:rPr lang="en-US" sz="2000" b="1" dirty="0"/>
              <a:t>Overall Architecture</a:t>
            </a:r>
          </a:p>
          <a:p>
            <a:pPr lvl="1"/>
            <a:r>
              <a:rPr lang="en-US" sz="2000" b="1" dirty="0"/>
              <a:t>Range Limited Force Evaluation</a:t>
            </a:r>
          </a:p>
          <a:p>
            <a:pPr lvl="1"/>
            <a:r>
              <a:rPr lang="en-US" sz="2000" b="1" dirty="0"/>
              <a:t>Long Range Interaction Evaluation</a:t>
            </a:r>
          </a:p>
          <a:p>
            <a:pPr lvl="1"/>
            <a:r>
              <a:rPr lang="en-US" sz="2000" b="1" dirty="0"/>
              <a:t>Bonded Force Evaluation</a:t>
            </a:r>
          </a:p>
          <a:p>
            <a:pPr lvl="1"/>
            <a:r>
              <a:rPr lang="en-US" sz="2000" b="1" dirty="0"/>
              <a:t>Motion Integration</a:t>
            </a:r>
          </a:p>
          <a:p>
            <a:r>
              <a:rPr lang="en-US" dirty="0"/>
              <a:t>FPGA Performance Evaluation</a:t>
            </a:r>
          </a:p>
          <a:p>
            <a:r>
              <a:rPr lang="en-US" dirty="0"/>
              <a:t>Future Work:</a:t>
            </a:r>
          </a:p>
          <a:p>
            <a:pPr lvl="1"/>
            <a:r>
              <a:rPr lang="en-US" dirty="0"/>
              <a:t>Multi-FPGA Strong Scaling</a:t>
            </a:r>
          </a:p>
          <a:p>
            <a:pPr lvl="1"/>
            <a:r>
              <a:rPr lang="en-US" dirty="0"/>
              <a:t>Communication Pattern Analysis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DF0062-49F4-4645-BFA7-294A2F20F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00" y="0"/>
            <a:ext cx="7620000" cy="3048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Fully Integrated FPGA Molecular Dynamics Simulations</a:t>
            </a:r>
            <a:endParaRPr lang="en-US" alt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2941078-34C7-4FFD-A44B-939E0660F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9200" y="0"/>
            <a:ext cx="2540000" cy="304800"/>
          </a:xfrm>
        </p:spPr>
        <p:txBody>
          <a:bodyPr/>
          <a:lstStyle/>
          <a:p>
            <a:pPr>
              <a:defRPr/>
            </a:pPr>
            <a:fld id="{58FDA5D1-7584-4FF4-91C8-E0EE289F5BEB}" type="datetime1">
              <a:rPr lang="en-US" altLang="en-US" smtClean="0"/>
              <a:t>12/5/2019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9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9200" y="0"/>
            <a:ext cx="2540000" cy="304800"/>
          </a:xfrm>
        </p:spPr>
        <p:txBody>
          <a:bodyPr/>
          <a:lstStyle/>
          <a:p>
            <a:pPr>
              <a:defRPr/>
            </a:pPr>
            <a:fld id="{D7E1F2EF-8176-4ABA-ACB4-AE1287939EAA}" type="datetime1">
              <a:rPr lang="en-US" altLang="en-US" smtClean="0"/>
              <a:t>12/5/2019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2800" y="0"/>
            <a:ext cx="6807200" cy="3048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Fully Integrated FPGA Molecular Dynamics Simulations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533400"/>
            <a:ext cx="10566400" cy="685800"/>
          </a:xfrm>
        </p:spPr>
        <p:txBody>
          <a:bodyPr/>
          <a:lstStyle/>
          <a:p>
            <a:r>
              <a:rPr lang="en-US" dirty="0"/>
              <a:t>System Architecture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44" y="1371600"/>
            <a:ext cx="10515600" cy="510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0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11125200" cy="44196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800" dirty="0" smtClean="0"/>
              <a:t>Over the last 15 years our group has shown that </a:t>
            </a:r>
            <a:r>
              <a:rPr lang="en-US" sz="2800" b="1" dirty="0" smtClean="0"/>
              <a:t>FPGA implementations</a:t>
            </a:r>
            <a:r>
              <a:rPr lang="en-US" sz="2800" dirty="0" smtClean="0"/>
              <a:t> of Molecular Dynamics components (LR, RL, bonded, etc.) require unique and sometimes surprising solutions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As technology has advanced, we have often revisited these implementations and found that the optimal choice has changed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The bulk of this paper is about design choices of the components and how those components fit together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So why is this an SC paper?   (and not FPGA/FCCM, etc.?)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Context (1/4)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B6B55F-2359-462F-A761-C2776BB57D43}" type="datetime1">
              <a:rPr lang="en-US" altLang="en-US" smtClean="0"/>
              <a:t>12/5/2019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Fully Integrated FPGA Molecular Dynamics Simulations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53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9200" y="0"/>
            <a:ext cx="2540000" cy="304800"/>
          </a:xfrm>
        </p:spPr>
        <p:txBody>
          <a:bodyPr/>
          <a:lstStyle/>
          <a:p>
            <a:pPr>
              <a:defRPr/>
            </a:pPr>
            <a:fld id="{6D4B8FD7-B23E-44A9-93AF-6356CACB1523}" type="datetime1">
              <a:rPr lang="en-US" altLang="en-US" smtClean="0"/>
              <a:t>12/5/2019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2800" y="0"/>
            <a:ext cx="6807200" cy="3048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Fully Integrated FPGA Molecular Dynamics Simulations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5903" y="476189"/>
            <a:ext cx="10566400" cy="685800"/>
          </a:xfrm>
        </p:spPr>
        <p:txBody>
          <a:bodyPr/>
          <a:lstStyle/>
          <a:p>
            <a:r>
              <a:rPr lang="en-US" b="1" dirty="0"/>
              <a:t>Range Limited (RL) </a:t>
            </a:r>
            <a:r>
              <a:rPr lang="en-US" dirty="0"/>
              <a:t>Architecture</a:t>
            </a:r>
          </a:p>
        </p:txBody>
      </p:sp>
      <p:sp>
        <p:nvSpPr>
          <p:cNvPr id="97" name="Content Placeholder 2">
            <a:extLst>
              <a:ext uri="{FF2B5EF4-FFF2-40B4-BE49-F238E27FC236}">
                <a16:creationId xmlns:a16="http://schemas.microsoft.com/office/drawing/2014/main" xmlns="" id="{13A2B7D3-7458-764F-8806-D12AA1F9B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76" y="1313726"/>
            <a:ext cx="6026824" cy="4230547"/>
          </a:xfrm>
        </p:spPr>
        <p:txBody>
          <a:bodyPr/>
          <a:lstStyle/>
          <a:p>
            <a:r>
              <a:rPr lang="en-US" dirty="0"/>
              <a:t>Particle Position Cache</a:t>
            </a:r>
          </a:p>
          <a:p>
            <a:pPr lvl="1"/>
            <a:r>
              <a:rPr lang="en-US" dirty="0"/>
              <a:t>Particle Position Data (as well as Index Data)</a:t>
            </a:r>
          </a:p>
          <a:p>
            <a:r>
              <a:rPr lang="en-US" dirty="0"/>
              <a:t>Pair Generator</a:t>
            </a:r>
          </a:p>
          <a:p>
            <a:pPr lvl="1"/>
            <a:r>
              <a:rPr lang="en-US" dirty="0"/>
              <a:t>Assemble pairs based on Cell Location</a:t>
            </a:r>
          </a:p>
          <a:p>
            <a:r>
              <a:rPr lang="en-US" dirty="0"/>
              <a:t>Filter Banks</a:t>
            </a:r>
          </a:p>
          <a:p>
            <a:pPr lvl="1"/>
            <a:r>
              <a:rPr lang="en-US" dirty="0"/>
              <a:t>Multiple filters per pipeline with buffers</a:t>
            </a:r>
          </a:p>
          <a:p>
            <a:pPr lvl="1"/>
            <a:r>
              <a:rPr lang="en-US" dirty="0"/>
              <a:t>Distance &lt;= </a:t>
            </a:r>
            <a:r>
              <a:rPr lang="en-US" dirty="0" err="1"/>
              <a:t>R</a:t>
            </a:r>
            <a:r>
              <a:rPr lang="en-US" baseline="-25000" dirty="0" err="1"/>
              <a:t>cut</a:t>
            </a:r>
            <a:r>
              <a:rPr lang="en-US" baseline="-25000" dirty="0"/>
              <a:t>-off 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Pass</a:t>
            </a:r>
          </a:p>
          <a:p>
            <a:r>
              <a:rPr lang="en-US" dirty="0"/>
              <a:t>Force Evaluation</a:t>
            </a:r>
          </a:p>
          <a:p>
            <a:pPr lvl="1"/>
            <a:r>
              <a:rPr lang="en-US" dirty="0"/>
              <a:t>Non-bonded force evaluation</a:t>
            </a:r>
          </a:p>
          <a:p>
            <a:r>
              <a:rPr lang="en-US" dirty="0"/>
              <a:t>Accumulation</a:t>
            </a:r>
          </a:p>
          <a:p>
            <a:pPr lvl="1"/>
            <a:r>
              <a:rPr lang="en-US" dirty="0"/>
              <a:t>Accumulate particle force to both reference particle and neighbor particles</a:t>
            </a:r>
          </a:p>
          <a:p>
            <a:r>
              <a:rPr lang="en-US" dirty="0"/>
              <a:t>RL Force Cache</a:t>
            </a:r>
          </a:p>
          <a:p>
            <a:pPr lvl="1"/>
            <a:r>
              <a:rPr lang="en-US" dirty="0"/>
              <a:t>Holding Particle Force from RL interaction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409012"/>
            <a:ext cx="5371839" cy="4286998"/>
          </a:xfrm>
          <a:prstGeom prst="rect">
            <a:avLst/>
          </a:prstGeom>
        </p:spPr>
      </p:pic>
      <p:sp>
        <p:nvSpPr>
          <p:cNvPr id="95" name="Oval 94">
            <a:extLst>
              <a:ext uri="{FF2B5EF4-FFF2-40B4-BE49-F238E27FC236}">
                <a16:creationId xmlns:a16="http://schemas.microsoft.com/office/drawing/2014/main" xmlns="" id="{AA6CE153-097D-40A0-8220-5BC9AB0D5E58}"/>
              </a:ext>
            </a:extLst>
          </p:cNvPr>
          <p:cNvSpPr/>
          <p:nvPr/>
        </p:nvSpPr>
        <p:spPr bwMode="auto">
          <a:xfrm>
            <a:off x="6804204" y="1604962"/>
            <a:ext cx="190156" cy="190156"/>
          </a:xfrm>
          <a:prstGeom prst="ellipse">
            <a:avLst/>
          </a:prstGeom>
          <a:solidFill>
            <a:srgbClr val="33CC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xmlns="" id="{AA6CE153-097D-40A0-8220-5BC9AB0D5E58}"/>
              </a:ext>
            </a:extLst>
          </p:cNvPr>
          <p:cNvSpPr/>
          <p:nvPr/>
        </p:nvSpPr>
        <p:spPr bwMode="auto">
          <a:xfrm>
            <a:off x="6798962" y="1606550"/>
            <a:ext cx="190156" cy="190156"/>
          </a:xfrm>
          <a:prstGeom prst="ellipse">
            <a:avLst/>
          </a:prstGeom>
          <a:solidFill>
            <a:srgbClr val="33CC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xmlns="" id="{AA6CE153-097D-40A0-8220-5BC9AB0D5E58}"/>
              </a:ext>
            </a:extLst>
          </p:cNvPr>
          <p:cNvSpPr/>
          <p:nvPr/>
        </p:nvSpPr>
        <p:spPr bwMode="auto">
          <a:xfrm>
            <a:off x="6805515" y="1600200"/>
            <a:ext cx="190156" cy="190156"/>
          </a:xfrm>
          <a:prstGeom prst="ellipse">
            <a:avLst/>
          </a:prstGeom>
          <a:solidFill>
            <a:srgbClr val="33CC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xmlns="" id="{AA6CE153-097D-40A0-8220-5BC9AB0D5E58}"/>
              </a:ext>
            </a:extLst>
          </p:cNvPr>
          <p:cNvSpPr/>
          <p:nvPr/>
        </p:nvSpPr>
        <p:spPr bwMode="auto">
          <a:xfrm>
            <a:off x="6806825" y="1600200"/>
            <a:ext cx="190156" cy="190156"/>
          </a:xfrm>
          <a:prstGeom prst="ellipse">
            <a:avLst/>
          </a:prstGeom>
          <a:solidFill>
            <a:srgbClr val="33CC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xmlns="" id="{AA6CE153-097D-40A0-8220-5BC9AB0D5E58}"/>
              </a:ext>
            </a:extLst>
          </p:cNvPr>
          <p:cNvSpPr/>
          <p:nvPr/>
        </p:nvSpPr>
        <p:spPr bwMode="auto">
          <a:xfrm>
            <a:off x="6801685" y="1612900"/>
            <a:ext cx="190156" cy="190156"/>
          </a:xfrm>
          <a:prstGeom prst="ellipse">
            <a:avLst/>
          </a:prstGeom>
          <a:solidFill>
            <a:srgbClr val="33CC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xmlns="" id="{AA6CE153-097D-40A0-8220-5BC9AB0D5E58}"/>
              </a:ext>
            </a:extLst>
          </p:cNvPr>
          <p:cNvSpPr/>
          <p:nvPr/>
        </p:nvSpPr>
        <p:spPr bwMode="auto">
          <a:xfrm>
            <a:off x="6804204" y="1606550"/>
            <a:ext cx="190156" cy="190156"/>
          </a:xfrm>
          <a:prstGeom prst="ellipse">
            <a:avLst/>
          </a:prstGeom>
          <a:solidFill>
            <a:srgbClr val="33CC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xmlns="" id="{AA6CE153-097D-40A0-8220-5BC9AB0D5E58}"/>
              </a:ext>
            </a:extLst>
          </p:cNvPr>
          <p:cNvSpPr/>
          <p:nvPr/>
        </p:nvSpPr>
        <p:spPr bwMode="auto">
          <a:xfrm>
            <a:off x="6815366" y="1606550"/>
            <a:ext cx="190156" cy="190156"/>
          </a:xfrm>
          <a:prstGeom prst="ellipse">
            <a:avLst/>
          </a:prstGeom>
          <a:solidFill>
            <a:srgbClr val="33CC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xmlns="" id="{AA6CE153-097D-40A0-8220-5BC9AB0D5E58}"/>
              </a:ext>
            </a:extLst>
          </p:cNvPr>
          <p:cNvSpPr/>
          <p:nvPr/>
        </p:nvSpPr>
        <p:spPr bwMode="auto">
          <a:xfrm>
            <a:off x="6801583" y="1606550"/>
            <a:ext cx="190156" cy="190156"/>
          </a:xfrm>
          <a:prstGeom prst="ellipse">
            <a:avLst/>
          </a:prstGeom>
          <a:solidFill>
            <a:srgbClr val="33CC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xmlns="" id="{AA6CE153-097D-40A0-8220-5BC9AB0D5E58}"/>
              </a:ext>
            </a:extLst>
          </p:cNvPr>
          <p:cNvSpPr/>
          <p:nvPr/>
        </p:nvSpPr>
        <p:spPr bwMode="auto">
          <a:xfrm>
            <a:off x="6812068" y="1609725"/>
            <a:ext cx="190156" cy="190156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xmlns="" id="{AA6CE153-097D-40A0-8220-5BC9AB0D5E58}"/>
              </a:ext>
            </a:extLst>
          </p:cNvPr>
          <p:cNvSpPr/>
          <p:nvPr/>
        </p:nvSpPr>
        <p:spPr bwMode="auto">
          <a:xfrm>
            <a:off x="7346176" y="1606550"/>
            <a:ext cx="190156" cy="190156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xmlns="" id="{AA6CE153-097D-40A0-8220-5BC9AB0D5E58}"/>
              </a:ext>
            </a:extLst>
          </p:cNvPr>
          <p:cNvSpPr/>
          <p:nvPr/>
        </p:nvSpPr>
        <p:spPr bwMode="auto">
          <a:xfrm>
            <a:off x="9456144" y="1600200"/>
            <a:ext cx="190156" cy="190156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xmlns="" id="{AA6CE153-097D-40A0-8220-5BC9AB0D5E58}"/>
              </a:ext>
            </a:extLst>
          </p:cNvPr>
          <p:cNvSpPr/>
          <p:nvPr/>
        </p:nvSpPr>
        <p:spPr bwMode="auto">
          <a:xfrm>
            <a:off x="10696575" y="1606550"/>
            <a:ext cx="190156" cy="190156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xmlns="" id="{AA6CE153-097D-40A0-8220-5BC9AB0D5E58}"/>
              </a:ext>
            </a:extLst>
          </p:cNvPr>
          <p:cNvSpPr/>
          <p:nvPr/>
        </p:nvSpPr>
        <p:spPr bwMode="auto">
          <a:xfrm>
            <a:off x="7951194" y="1606550"/>
            <a:ext cx="190156" cy="190156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xmlns="" id="{AA6CE153-097D-40A0-8220-5BC9AB0D5E58}"/>
              </a:ext>
            </a:extLst>
          </p:cNvPr>
          <p:cNvSpPr/>
          <p:nvPr/>
        </p:nvSpPr>
        <p:spPr bwMode="auto">
          <a:xfrm>
            <a:off x="8753643" y="1606550"/>
            <a:ext cx="190156" cy="190156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xmlns="" id="{AA6CE153-097D-40A0-8220-5BC9AB0D5E58}"/>
              </a:ext>
            </a:extLst>
          </p:cNvPr>
          <p:cNvSpPr/>
          <p:nvPr/>
        </p:nvSpPr>
        <p:spPr bwMode="auto">
          <a:xfrm>
            <a:off x="11239455" y="1615423"/>
            <a:ext cx="190156" cy="190156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xmlns="" id="{AA6CE153-097D-40A0-8220-5BC9AB0D5E58}"/>
              </a:ext>
            </a:extLst>
          </p:cNvPr>
          <p:cNvSpPr/>
          <p:nvPr/>
        </p:nvSpPr>
        <p:spPr bwMode="auto">
          <a:xfrm>
            <a:off x="10106025" y="1606550"/>
            <a:ext cx="190156" cy="190156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14" name="Isosceles Triangle 113">
            <a:extLst>
              <a:ext uri="{FF2B5EF4-FFF2-40B4-BE49-F238E27FC236}">
                <a16:creationId xmlns:a16="http://schemas.microsoft.com/office/drawing/2014/main" xmlns="" id="{4B2EDD88-78C8-453F-90D8-F391F2E45641}"/>
              </a:ext>
            </a:extLst>
          </p:cNvPr>
          <p:cNvSpPr/>
          <p:nvPr/>
        </p:nvSpPr>
        <p:spPr bwMode="auto">
          <a:xfrm>
            <a:off x="9007843" y="3886200"/>
            <a:ext cx="310153" cy="267373"/>
          </a:xfrm>
          <a:prstGeom prst="triangle">
            <a:avLst/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Osaka" charset="-128"/>
                <a:cs typeface="Osaka" charset="-128"/>
              </a:rPr>
              <a:t>F</a:t>
            </a:r>
          </a:p>
        </p:txBody>
      </p:sp>
      <p:sp>
        <p:nvSpPr>
          <p:cNvPr id="115" name="Isosceles Triangle 114">
            <a:extLst>
              <a:ext uri="{FF2B5EF4-FFF2-40B4-BE49-F238E27FC236}">
                <a16:creationId xmlns:a16="http://schemas.microsoft.com/office/drawing/2014/main" xmlns="" id="{4B2EDD88-78C8-453F-90D8-F391F2E45641}"/>
              </a:ext>
            </a:extLst>
          </p:cNvPr>
          <p:cNvSpPr/>
          <p:nvPr/>
        </p:nvSpPr>
        <p:spPr bwMode="auto">
          <a:xfrm>
            <a:off x="9067800" y="3886199"/>
            <a:ext cx="310153" cy="267373"/>
          </a:xfrm>
          <a:prstGeom prst="triangle">
            <a:avLst/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Osaka" charset="-128"/>
                <a:cs typeface="Osaka" charset="-128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05736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93 L 0.00989 0.1296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652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1.85185E-6 L 0.05782 0.12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648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3 0.00092 L 0.10859 0.1307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6" y="648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092 L 0.16094 0.130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648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092 L 0.21549 0.1305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648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278 L 0.2694 0.133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652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0278 C 0.15794 0.04607 0.23828 0.08959 0.31888 0.1333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652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-0.00555 L 0.37292 0.1342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94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00347 L 0.00937 0.1664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814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00579 L 0.01367 0.1687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814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1 -0.00116 L 0.01471 0.1729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870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278 L 0.00026 0.1712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870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579 L -0.00052 0.1696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819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0232 L -0.00169 0.1717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870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044 L -0.00222 0.1673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814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00781 0.1729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16644 C 0.0095 0.18774 0.00963 0.20903 0.00989 0.23033 " pathEditMode="relative" ptsTypes="AA">
                                      <p:cBhvr>
                                        <p:cTn id="93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3 0.12963 L 0.00963 0.2 " pathEditMode="relative" ptsTypes="AA">
                                      <p:cBhvr>
                                        <p:cTn id="9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19 0.16759 L 0.01263 0.23241 " pathEditMode="relative" ptsTypes="AA">
                                      <p:cBhvr>
                                        <p:cTn id="97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12963 C 0.05756 0.15278 0.05743 0.17593 0.0573 0.19907 " pathEditMode="relative" ptsTypes="AA">
                                      <p:cBhvr>
                                        <p:cTn id="99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17129 C -8.33333E-7 0.19166 -0.00013 0.21203 -0.00026 0.2324 " pathEditMode="relative" ptsTypes="AA">
                                      <p:cBhvr>
                                        <p:cTn id="10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98 0.1287 L 0.1599 0.2 " pathEditMode="relative" ptsTypes="AA">
                                      <p:cBhvr>
                                        <p:cTn id="10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17315 L -0.00182 0.23055 " pathEditMode="relative" ptsTypes="AA">
                                      <p:cBhvr>
                                        <p:cTn id="105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27 0.13334 L 0.26823 0.20093 " pathEditMode="relative" ptsTypes="AA">
                                      <p:cBhvr>
                                        <p:cTn id="10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4 0.22917 L 0.23919 0.34491 " pathEditMode="relative" ptsTypes="AA">
                                      <p:cBhvr>
                                        <p:cTn id="111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15 0.20185 L 0.15078 0.34166 " pathEditMode="relative" ptsTypes="AA">
                                      <p:cBhvr>
                                        <p:cTn id="11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352 0.025 L -0.17552 0.02569 C -0.17552 0.05092 -0.17578 0.07615 -0.17578 0.10139 " pathEditMode="relative" ptsTypes="AAAA">
                                      <p:cBhvr>
                                        <p:cTn id="127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2408 L 0.03255 0.02778 L 0.03125 0.05741 L -0.03073 0.11945 " pathEditMode="relative" ptsTypes="AAAAA">
                                      <p:cBhvr>
                                        <p:cTn id="12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656 0.10139 L -0.1789 0.21597 " pathEditMode="relative" ptsTypes="AA">
                                      <p:cBhvr>
                                        <p:cTn id="133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6 0.12153 L -0.10208 0.21389 " pathEditMode="relative" ptsTypes="AA">
                                      <p:cBhvr>
                                        <p:cTn id="135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5" grpId="1" animBg="1"/>
      <p:bldP spid="95" grpId="2" animBg="1"/>
      <p:bldP spid="96" grpId="0" animBg="1"/>
      <p:bldP spid="96" grpId="1" animBg="1"/>
      <p:bldP spid="96" grpId="2" animBg="1"/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  <p:bldP spid="100" grpId="0" animBg="1"/>
      <p:bldP spid="100" grpId="1" animBg="1"/>
      <p:bldP spid="100" grpId="2" animBg="1"/>
      <p:bldP spid="101" grpId="0" animBg="1"/>
      <p:bldP spid="101" grpId="1" animBg="1"/>
      <p:bldP spid="101" grpId="2" animBg="1"/>
      <p:bldP spid="101" grpId="3" animBg="1"/>
      <p:bldP spid="101" grpId="4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5" grpId="0" animBg="1"/>
      <p:bldP spid="105" grpId="1" animBg="1"/>
      <p:bldP spid="105" grpId="2" animBg="1"/>
      <p:bldP spid="105" grpId="3" animBg="1"/>
      <p:bldP spid="105" grpId="4" animBg="1"/>
      <p:bldP spid="106" grpId="0" animBg="1"/>
      <p:bldP spid="106" grpId="1" animBg="1"/>
      <p:bldP spid="106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0" grpId="0" animBg="1"/>
      <p:bldP spid="110" grpId="1" animBg="1"/>
      <p:bldP spid="110" grpId="2" animBg="1"/>
      <p:bldP spid="111" grpId="0" animBg="1"/>
      <p:bldP spid="111" grpId="1" animBg="1"/>
      <p:bldP spid="111" grpId="2" animBg="1"/>
      <p:bldP spid="112" grpId="0" animBg="1"/>
      <p:bldP spid="112" grpId="1" animBg="1"/>
      <p:bldP spid="112" grpId="2" animBg="1"/>
      <p:bldP spid="114" grpId="0" animBg="1"/>
      <p:bldP spid="114" grpId="1" animBg="1"/>
      <p:bldP spid="114" grpId="2" animBg="1"/>
      <p:bldP spid="115" grpId="0" animBg="1"/>
      <p:bldP spid="115" grpId="1" animBg="1"/>
      <p:bldP spid="115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478" y="389408"/>
            <a:ext cx="2197694" cy="18334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6E9E55-2A8D-45F1-9D66-974133BDF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21" y="584863"/>
            <a:ext cx="10566400" cy="685800"/>
          </a:xfrm>
        </p:spPr>
        <p:txBody>
          <a:bodyPr/>
          <a:lstStyle/>
          <a:p>
            <a:r>
              <a:rPr lang="en-US" b="1" dirty="0"/>
              <a:t>RL </a:t>
            </a:r>
            <a:r>
              <a:rPr lang="en-US" dirty="0"/>
              <a:t>Mapping:</a:t>
            </a:r>
            <a:r>
              <a:rPr lang="en-US" b="1" dirty="0"/>
              <a:t> </a:t>
            </a:r>
            <a:r>
              <a:rPr lang="en-US" dirty="0"/>
              <a:t>Particles on Memory 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7CB275-889B-4682-AB01-0F1D39DA3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883" y="1479242"/>
            <a:ext cx="7178348" cy="4639923"/>
          </a:xfrm>
        </p:spPr>
        <p:txBody>
          <a:bodyPr/>
          <a:lstStyle/>
          <a:p>
            <a:r>
              <a:rPr lang="en-US" altLang="zh-CN" dirty="0"/>
              <a:t>Q1: Which Memory Resource?</a:t>
            </a:r>
          </a:p>
          <a:p>
            <a:pPr lvl="1"/>
            <a:r>
              <a:rPr lang="en-US" dirty="0"/>
              <a:t>MLAB: </a:t>
            </a:r>
            <a:r>
              <a:rPr lang="en-US" dirty="0" err="1"/>
              <a:t>lut</a:t>
            </a:r>
            <a:r>
              <a:rPr lang="en-US" dirty="0"/>
              <a:t>-based, suitable for small size</a:t>
            </a:r>
          </a:p>
          <a:p>
            <a:pPr lvl="1"/>
            <a:r>
              <a:rPr lang="en-US" dirty="0"/>
              <a:t>M20K: flexible, large capacity, high-performance</a:t>
            </a:r>
          </a:p>
          <a:p>
            <a:pPr lvl="1"/>
            <a:r>
              <a:rPr lang="en-US" dirty="0" err="1"/>
              <a:t>eSRAM</a:t>
            </a:r>
            <a:r>
              <a:rPr lang="en-US" dirty="0"/>
              <a:t>: large capacity, low-latency, low flexibility, low availability</a:t>
            </a:r>
          </a:p>
          <a:p>
            <a:r>
              <a:rPr lang="en-US" dirty="0"/>
              <a:t>Q2: Unified Mem or </a:t>
            </a:r>
            <a:r>
              <a:rPr lang="en-US" dirty="0" err="1" smtClean="0"/>
              <a:t>Seperate</a:t>
            </a:r>
            <a:r>
              <a:rPr lang="en-US" dirty="0" smtClean="0"/>
              <a:t> </a:t>
            </a:r>
            <a:r>
              <a:rPr lang="en-US" dirty="0"/>
              <a:t>Mem for Different Datatypes?</a:t>
            </a:r>
          </a:p>
          <a:p>
            <a:pPr lvl="1"/>
            <a:r>
              <a:rPr lang="en-US" dirty="0"/>
              <a:t>Position, Velocity, Force</a:t>
            </a:r>
          </a:p>
          <a:p>
            <a:pPr lvl="1"/>
            <a:r>
              <a:rPr lang="en-US" dirty="0"/>
              <a:t>Different access time &amp; access frequency</a:t>
            </a:r>
          </a:p>
          <a:p>
            <a:r>
              <a:rPr lang="en-US" dirty="0"/>
              <a:t>Q3: Single Global Mem or Individual Cell Mem?</a:t>
            </a:r>
          </a:p>
          <a:p>
            <a:pPr lvl="1"/>
            <a:r>
              <a:rPr lang="en-US" b="1" dirty="0"/>
              <a:t>Mem 1</a:t>
            </a:r>
            <a:r>
              <a:rPr lang="en-US" dirty="0"/>
              <a:t>: Single Global Memory</a:t>
            </a:r>
          </a:p>
          <a:p>
            <a:pPr lvl="2"/>
            <a:r>
              <a:rPr lang="en-US" dirty="0"/>
              <a:t>Simplified wiring, but limited </a:t>
            </a:r>
            <a:r>
              <a:rPr lang="en-US" dirty="0" err="1"/>
              <a:t>rd&amp;wr</a:t>
            </a:r>
            <a:r>
              <a:rPr lang="en-US" dirty="0"/>
              <a:t> BW</a:t>
            </a:r>
          </a:p>
          <a:p>
            <a:pPr lvl="1"/>
            <a:r>
              <a:rPr lang="en-US" b="1" dirty="0"/>
              <a:t>Mem 2</a:t>
            </a:r>
            <a:r>
              <a:rPr lang="en-US" dirty="0"/>
              <a:t>: Individual Cell Memory</a:t>
            </a:r>
          </a:p>
          <a:p>
            <a:pPr lvl="2"/>
            <a:r>
              <a:rPr lang="en-US" dirty="0"/>
              <a:t>Complex wiring, but sufficient BW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9FAC48-4F84-44BB-BC1F-7E13298C1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00" y="0"/>
            <a:ext cx="7620000" cy="3048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Fully Integrated FPGA Molecular Dynamics Simulations</a:t>
            </a:r>
            <a:endParaRPr lang="en-US" altLang="en-US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6BDBC304-2DE5-4455-858C-49471097FA79}"/>
              </a:ext>
            </a:extLst>
          </p:cNvPr>
          <p:cNvSpPr txBox="1"/>
          <p:nvPr/>
        </p:nvSpPr>
        <p:spPr>
          <a:xfrm>
            <a:off x="8785308" y="4033096"/>
            <a:ext cx="2938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Mem 1: Single Global Memory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AA77C61F-5996-4B5C-8B10-E219DDC9ACAA}"/>
              </a:ext>
            </a:extLst>
          </p:cNvPr>
          <p:cNvSpPr txBox="1"/>
          <p:nvPr/>
        </p:nvSpPr>
        <p:spPr>
          <a:xfrm>
            <a:off x="8786312" y="6319096"/>
            <a:ext cx="3287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Mem 2: Individual Cell Memory</a:t>
            </a:r>
          </a:p>
        </p:txBody>
      </p:sp>
      <p:sp>
        <p:nvSpPr>
          <p:cNvPr id="91" name="Date Placeholder 90">
            <a:extLst>
              <a:ext uri="{FF2B5EF4-FFF2-40B4-BE49-F238E27FC236}">
                <a16:creationId xmlns:a16="http://schemas.microsoft.com/office/drawing/2014/main" xmlns="" id="{23171748-BD30-4CC7-9ACB-0EA1436A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9200" y="0"/>
            <a:ext cx="2540000" cy="304800"/>
          </a:xfrm>
        </p:spPr>
        <p:txBody>
          <a:bodyPr/>
          <a:lstStyle/>
          <a:p>
            <a:pPr>
              <a:defRPr/>
            </a:pPr>
            <a:fld id="{A1B27F51-CFE1-4193-9A2C-9A9B888C6DFA}" type="datetime1">
              <a:rPr lang="en-US" altLang="en-US" smtClean="0"/>
              <a:t>12/5/2019</a:t>
            </a:fld>
            <a:endParaRPr lang="en-US" alt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1C8533-07AA-404B-9DDC-296D7AC5A36E}"/>
              </a:ext>
            </a:extLst>
          </p:cNvPr>
          <p:cNvSpPr/>
          <p:nvPr/>
        </p:nvSpPr>
        <p:spPr bwMode="auto">
          <a:xfrm>
            <a:off x="3733800" y="3210577"/>
            <a:ext cx="2057400" cy="35861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xmlns="" id="{F2C86E24-EC8B-4E82-A59B-13C32D433C90}"/>
              </a:ext>
            </a:extLst>
          </p:cNvPr>
          <p:cNvSpPr/>
          <p:nvPr/>
        </p:nvSpPr>
        <p:spPr bwMode="auto">
          <a:xfrm>
            <a:off x="1387891" y="2232590"/>
            <a:ext cx="745709" cy="35861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43FBBDEB-D4EA-46A7-859B-5D8B5D4BA46B}"/>
              </a:ext>
            </a:extLst>
          </p:cNvPr>
          <p:cNvSpPr/>
          <p:nvPr/>
        </p:nvSpPr>
        <p:spPr bwMode="auto">
          <a:xfrm>
            <a:off x="6324600" y="5503265"/>
            <a:ext cx="1126203" cy="39037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0" rIns="4572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  <a:latin typeface="+mn-lt"/>
                <a:cs typeface="Osaka" charset="-128"/>
              </a:rPr>
              <a:t>TBD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  <a:cs typeface="Osaka" charset="-12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937A2FE-3425-4953-9481-AAE5906CFFC4}"/>
              </a:ext>
            </a:extLst>
          </p:cNvPr>
          <p:cNvSpPr/>
          <p:nvPr/>
        </p:nvSpPr>
        <p:spPr bwMode="auto">
          <a:xfrm>
            <a:off x="9842117" y="373904"/>
            <a:ext cx="2255052" cy="241781"/>
          </a:xfrm>
          <a:prstGeom prst="roundRect">
            <a:avLst/>
          </a:prstGeom>
          <a:solidFill>
            <a:srgbClr val="FF0000">
              <a:alpha val="31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xmlns="" id="{581BDCFC-DA01-454C-9AAF-946192529135}"/>
              </a:ext>
            </a:extLst>
          </p:cNvPr>
          <p:cNvSpPr/>
          <p:nvPr/>
        </p:nvSpPr>
        <p:spPr bwMode="auto">
          <a:xfrm>
            <a:off x="9850516" y="1933321"/>
            <a:ext cx="2200913" cy="205171"/>
          </a:xfrm>
          <a:prstGeom prst="roundRect">
            <a:avLst/>
          </a:prstGeom>
          <a:solidFill>
            <a:srgbClr val="FF0000">
              <a:alpha val="31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A92E4227-22C0-4862-AC06-27E997CC98E2}"/>
              </a:ext>
            </a:extLst>
          </p:cNvPr>
          <p:cNvSpPr/>
          <p:nvPr/>
        </p:nvSpPr>
        <p:spPr bwMode="auto">
          <a:xfrm>
            <a:off x="8580940" y="2529632"/>
            <a:ext cx="3237186" cy="196494"/>
          </a:xfrm>
          <a:prstGeom prst="rect">
            <a:avLst/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Global Position Cache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929F9993-20F9-4A90-8575-C5CC40377A70}"/>
              </a:ext>
            </a:extLst>
          </p:cNvPr>
          <p:cNvSpPr txBox="1"/>
          <p:nvPr/>
        </p:nvSpPr>
        <p:spPr>
          <a:xfrm>
            <a:off x="10444626" y="3190483"/>
            <a:ext cx="393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cxnSp>
        <p:nvCxnSpPr>
          <p:cNvPr id="109" name="Connector: Elbow 206">
            <a:extLst>
              <a:ext uri="{FF2B5EF4-FFF2-40B4-BE49-F238E27FC236}">
                <a16:creationId xmlns:a16="http://schemas.microsoft.com/office/drawing/2014/main" xmlns="" id="{4A249161-A8FD-4DE1-A531-14EEC15A18EE}"/>
              </a:ext>
            </a:extLst>
          </p:cNvPr>
          <p:cNvCxnSpPr>
            <a:cxnSpLocks/>
            <a:stCxn id="106" idx="2"/>
            <a:endCxn id="120" idx="0"/>
          </p:cNvCxnSpPr>
          <p:nvPr/>
        </p:nvCxnSpPr>
        <p:spPr bwMode="auto">
          <a:xfrm rot="5400000">
            <a:off x="9540466" y="2185437"/>
            <a:ext cx="118378" cy="1199756"/>
          </a:xfrm>
          <a:prstGeom prst="bentConnector3">
            <a:avLst>
              <a:gd name="adj1" fmla="val 3793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med"/>
            <a:tailEnd type="triangle" w="sm" len="sm"/>
          </a:ln>
          <a:effectLst/>
        </p:spPr>
      </p:cxnSp>
      <p:cxnSp>
        <p:nvCxnSpPr>
          <p:cNvPr id="110" name="Connector: Elbow 208">
            <a:extLst>
              <a:ext uri="{FF2B5EF4-FFF2-40B4-BE49-F238E27FC236}">
                <a16:creationId xmlns:a16="http://schemas.microsoft.com/office/drawing/2014/main" xmlns="" id="{D09BFF6C-765A-42D5-9BDE-E36644E528B0}"/>
              </a:ext>
            </a:extLst>
          </p:cNvPr>
          <p:cNvCxnSpPr>
            <a:cxnSpLocks/>
            <a:stCxn id="106" idx="2"/>
          </p:cNvCxnSpPr>
          <p:nvPr/>
        </p:nvCxnSpPr>
        <p:spPr bwMode="auto">
          <a:xfrm rot="5400000">
            <a:off x="10044811" y="2689104"/>
            <a:ext cx="117701" cy="191744"/>
          </a:xfrm>
          <a:prstGeom prst="bentConnector3">
            <a:avLst>
              <a:gd name="adj1" fmla="val 41906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111" name="Connector: Elbow 210">
            <a:extLst>
              <a:ext uri="{FF2B5EF4-FFF2-40B4-BE49-F238E27FC236}">
                <a16:creationId xmlns:a16="http://schemas.microsoft.com/office/drawing/2014/main" xmlns="" id="{F349A248-0C49-4443-8D47-2489D1AAD925}"/>
              </a:ext>
            </a:extLst>
          </p:cNvPr>
          <p:cNvCxnSpPr>
            <a:cxnSpLocks/>
            <a:stCxn id="106" idx="2"/>
          </p:cNvCxnSpPr>
          <p:nvPr/>
        </p:nvCxnSpPr>
        <p:spPr bwMode="auto">
          <a:xfrm rot="16200000" flipH="1">
            <a:off x="10739692" y="2185967"/>
            <a:ext cx="122606" cy="1202924"/>
          </a:xfrm>
          <a:prstGeom prst="bentConnector3">
            <a:avLst>
              <a:gd name="adj1" fmla="val 38346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grpSp>
        <p:nvGrpSpPr>
          <p:cNvPr id="112" name="Group 111">
            <a:extLst>
              <a:ext uri="{FF2B5EF4-FFF2-40B4-BE49-F238E27FC236}">
                <a16:creationId xmlns:a16="http://schemas.microsoft.com/office/drawing/2014/main" xmlns="" id="{7FD1E66B-CD74-4651-B4CA-5BE810E1929B}"/>
              </a:ext>
            </a:extLst>
          </p:cNvPr>
          <p:cNvGrpSpPr/>
          <p:nvPr/>
        </p:nvGrpSpPr>
        <p:grpSpPr>
          <a:xfrm>
            <a:off x="8580940" y="2844504"/>
            <a:ext cx="837674" cy="1184643"/>
            <a:chOff x="914926" y="1677077"/>
            <a:chExt cx="837674" cy="1184643"/>
          </a:xfrm>
        </p:grpSpPr>
        <p:sp>
          <p:nvSpPr>
            <p:cNvPr id="113" name="Arrow: Down 198">
              <a:extLst>
                <a:ext uri="{FF2B5EF4-FFF2-40B4-BE49-F238E27FC236}">
                  <a16:creationId xmlns:a16="http://schemas.microsoft.com/office/drawing/2014/main" xmlns="" id="{3786387E-B62C-4237-A99A-CF720ECB35AF}"/>
                </a:ext>
              </a:extLst>
            </p:cNvPr>
            <p:cNvSpPr/>
            <p:nvPr/>
          </p:nvSpPr>
          <p:spPr bwMode="auto">
            <a:xfrm>
              <a:off x="1175105" y="1870185"/>
              <a:ext cx="295830" cy="76200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Osaka" charset="-128"/>
                <a:cs typeface="Osaka" charset="-128"/>
              </a:endParaRPr>
            </a:p>
          </p:txBody>
        </p: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xmlns="" id="{A52C7327-03A1-42FE-9C16-7F874692E367}"/>
                </a:ext>
              </a:extLst>
            </p:cNvPr>
            <p:cNvCxnSpPr/>
            <p:nvPr/>
          </p:nvCxnSpPr>
          <p:spPr bwMode="auto">
            <a:xfrm>
              <a:off x="1033459" y="2132266"/>
              <a:ext cx="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xmlns="" id="{79A51235-DCAF-47AE-96B7-0711C411346C}"/>
                </a:ext>
              </a:extLst>
            </p:cNvPr>
            <p:cNvCxnSpPr/>
            <p:nvPr/>
          </p:nvCxnSpPr>
          <p:spPr bwMode="auto">
            <a:xfrm>
              <a:off x="1631153" y="2132266"/>
              <a:ext cx="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E39C0FC8-01A2-4023-B6A5-D60439F9E80D}"/>
                </a:ext>
              </a:extLst>
            </p:cNvPr>
            <p:cNvSpPr/>
            <p:nvPr/>
          </p:nvSpPr>
          <p:spPr bwMode="auto">
            <a:xfrm>
              <a:off x="914926" y="1948178"/>
              <a:ext cx="837674" cy="241424"/>
            </a:xfrm>
            <a:prstGeom prst="rect">
              <a:avLst/>
            </a:prstGeom>
            <a:solidFill>
              <a:srgbClr val="CCFF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latin typeface="+mj-lt"/>
                </a:rPr>
                <a:t>Pair Gen</a:t>
              </a:r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xmlns="" id="{6DE0BE64-5ADE-47CD-87F8-C7A74F70C0D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033459" y="2516675"/>
              <a:ext cx="1396" cy="10236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xmlns="" id="{5A75E7CF-C0E8-4476-B331-4F1B6072840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628772" y="2511557"/>
              <a:ext cx="3090" cy="1125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BDABDC08-736E-4A7B-A0DD-6BC8AB232775}"/>
                </a:ext>
              </a:extLst>
            </p:cNvPr>
            <p:cNvSpPr txBox="1"/>
            <p:nvPr/>
          </p:nvSpPr>
          <p:spPr>
            <a:xfrm>
              <a:off x="1118189" y="2138616"/>
              <a:ext cx="393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…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F2E74FEB-D342-4618-BEB1-35835105FD6C}"/>
                </a:ext>
              </a:extLst>
            </p:cNvPr>
            <p:cNvSpPr/>
            <p:nvPr/>
          </p:nvSpPr>
          <p:spPr bwMode="auto">
            <a:xfrm>
              <a:off x="914926" y="1677077"/>
              <a:ext cx="837674" cy="196494"/>
            </a:xfrm>
            <a:prstGeom prst="rect">
              <a:avLst/>
            </a:prstGeom>
            <a:solidFill>
              <a:srgbClr val="FFCC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latin typeface="+mj-lt"/>
                </a:rPr>
                <a:t>In Cache</a:t>
              </a: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xmlns="" id="{0BBCC947-1287-4197-9B57-313EC8FC6680}"/>
                </a:ext>
              </a:extLst>
            </p:cNvPr>
            <p:cNvSpPr/>
            <p:nvPr/>
          </p:nvSpPr>
          <p:spPr bwMode="auto">
            <a:xfrm>
              <a:off x="920591" y="2282196"/>
              <a:ext cx="229991" cy="229991"/>
            </a:xfrm>
            <a:prstGeom prst="ellipse">
              <a:avLst/>
            </a:prstGeom>
            <a:solidFill>
              <a:srgbClr val="FF7C8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Osaka" charset="-128"/>
                  <a:cs typeface="Osaka" charset="-128"/>
                </a:rPr>
                <a:t>F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xmlns="" id="{473DE0E7-2B51-4DD5-92E0-3F9455B90336}"/>
                </a:ext>
              </a:extLst>
            </p:cNvPr>
            <p:cNvSpPr/>
            <p:nvPr/>
          </p:nvSpPr>
          <p:spPr bwMode="auto">
            <a:xfrm>
              <a:off x="1514192" y="2282196"/>
              <a:ext cx="229991" cy="229991"/>
            </a:xfrm>
            <a:prstGeom prst="ellipse">
              <a:avLst/>
            </a:prstGeom>
            <a:solidFill>
              <a:srgbClr val="FF7C8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Osaka" charset="-128"/>
                  <a:cs typeface="Osaka" charset="-128"/>
                </a:rPr>
                <a:t>F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endParaRPr>
            </a:p>
          </p:txBody>
        </p:sp>
        <p:sp>
          <p:nvSpPr>
            <p:cNvPr id="123" name="Rectangle: Rounded Corners 2">
              <a:extLst>
                <a:ext uri="{FF2B5EF4-FFF2-40B4-BE49-F238E27FC236}">
                  <a16:creationId xmlns:a16="http://schemas.microsoft.com/office/drawing/2014/main" xmlns="" id="{CCE45ACC-75BE-4904-9394-3F50145215CE}"/>
                </a:ext>
              </a:extLst>
            </p:cNvPr>
            <p:cNvSpPr/>
            <p:nvPr/>
          </p:nvSpPr>
          <p:spPr bwMode="auto">
            <a:xfrm>
              <a:off x="914926" y="2623526"/>
              <a:ext cx="837674" cy="238194"/>
            </a:xfrm>
            <a:prstGeom prst="roundRect">
              <a:avLst/>
            </a:prstGeom>
            <a:solidFill>
              <a:srgbClr val="CC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+mj-lt"/>
                  <a:cs typeface="Osaka" charset="-128"/>
                </a:rPr>
                <a:t>Force 1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xmlns="" id="{436026DE-3360-49B6-8878-F72441E5D57E}"/>
              </a:ext>
            </a:extLst>
          </p:cNvPr>
          <p:cNvGrpSpPr/>
          <p:nvPr/>
        </p:nvGrpSpPr>
        <p:grpSpPr>
          <a:xfrm>
            <a:off x="9590337" y="2846384"/>
            <a:ext cx="837674" cy="1184643"/>
            <a:chOff x="914926" y="1677077"/>
            <a:chExt cx="837674" cy="1184643"/>
          </a:xfrm>
        </p:grpSpPr>
        <p:sp>
          <p:nvSpPr>
            <p:cNvPr id="125" name="Arrow: Down 116">
              <a:extLst>
                <a:ext uri="{FF2B5EF4-FFF2-40B4-BE49-F238E27FC236}">
                  <a16:creationId xmlns:a16="http://schemas.microsoft.com/office/drawing/2014/main" xmlns="" id="{BA372F71-7EB4-4293-8D65-730C1636528D}"/>
                </a:ext>
              </a:extLst>
            </p:cNvPr>
            <p:cNvSpPr/>
            <p:nvPr/>
          </p:nvSpPr>
          <p:spPr bwMode="auto">
            <a:xfrm>
              <a:off x="1175105" y="1870185"/>
              <a:ext cx="295830" cy="76200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Osaka" charset="-128"/>
                <a:cs typeface="Osaka" charset="-128"/>
              </a:endParaRPr>
            </a:p>
          </p:txBody>
        </p: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xmlns="" id="{0CADFD45-EB18-47D9-9EE5-A02D556A5F94}"/>
                </a:ext>
              </a:extLst>
            </p:cNvPr>
            <p:cNvCxnSpPr/>
            <p:nvPr/>
          </p:nvCxnSpPr>
          <p:spPr bwMode="auto">
            <a:xfrm>
              <a:off x="1033459" y="2132266"/>
              <a:ext cx="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xmlns="" id="{399566AC-7825-44C7-8F7D-621A3B5738E0}"/>
                </a:ext>
              </a:extLst>
            </p:cNvPr>
            <p:cNvCxnSpPr/>
            <p:nvPr/>
          </p:nvCxnSpPr>
          <p:spPr bwMode="auto">
            <a:xfrm>
              <a:off x="1631153" y="2132266"/>
              <a:ext cx="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xmlns="" id="{DFDD99DC-4AC0-45F0-971A-FE33D6E5956A}"/>
                </a:ext>
              </a:extLst>
            </p:cNvPr>
            <p:cNvSpPr/>
            <p:nvPr/>
          </p:nvSpPr>
          <p:spPr bwMode="auto">
            <a:xfrm>
              <a:off x="914926" y="1948178"/>
              <a:ext cx="837674" cy="241424"/>
            </a:xfrm>
            <a:prstGeom prst="rect">
              <a:avLst/>
            </a:prstGeom>
            <a:solidFill>
              <a:srgbClr val="CCFF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latin typeface="+mj-lt"/>
                </a:rPr>
                <a:t>Pair Gen</a:t>
              </a:r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xmlns="" id="{A33B5C28-A2D1-4E6B-AE8E-9224D36FAB0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033459" y="2516675"/>
              <a:ext cx="1396" cy="10236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xmlns="" id="{32880052-B76A-490D-99EA-A192EC91FF1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628772" y="2511557"/>
              <a:ext cx="3090" cy="1125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FDCF3053-4B57-48CB-8856-512176205067}"/>
                </a:ext>
              </a:extLst>
            </p:cNvPr>
            <p:cNvSpPr txBox="1"/>
            <p:nvPr/>
          </p:nvSpPr>
          <p:spPr>
            <a:xfrm>
              <a:off x="1118189" y="2138616"/>
              <a:ext cx="393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…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xmlns="" id="{914B8E8D-F4F5-4AB5-BAA3-DAA0F708CC74}"/>
                </a:ext>
              </a:extLst>
            </p:cNvPr>
            <p:cNvSpPr/>
            <p:nvPr/>
          </p:nvSpPr>
          <p:spPr bwMode="auto">
            <a:xfrm>
              <a:off x="914926" y="1677077"/>
              <a:ext cx="837674" cy="196494"/>
            </a:xfrm>
            <a:prstGeom prst="rect">
              <a:avLst/>
            </a:prstGeom>
            <a:solidFill>
              <a:srgbClr val="FFCC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latin typeface="+mj-lt"/>
                </a:rPr>
                <a:t>In Cache</a:t>
              </a: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xmlns="" id="{32C13380-180B-4A0B-977C-7BCA73E80914}"/>
                </a:ext>
              </a:extLst>
            </p:cNvPr>
            <p:cNvSpPr/>
            <p:nvPr/>
          </p:nvSpPr>
          <p:spPr bwMode="auto">
            <a:xfrm>
              <a:off x="920591" y="2282196"/>
              <a:ext cx="229991" cy="229991"/>
            </a:xfrm>
            <a:prstGeom prst="ellipse">
              <a:avLst/>
            </a:prstGeom>
            <a:solidFill>
              <a:srgbClr val="FF7C8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Osaka" charset="-128"/>
                  <a:cs typeface="Osaka" charset="-128"/>
                </a:rPr>
                <a:t>F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C0536FC8-0CC5-479E-AED2-8A61F94087A8}"/>
                </a:ext>
              </a:extLst>
            </p:cNvPr>
            <p:cNvSpPr/>
            <p:nvPr/>
          </p:nvSpPr>
          <p:spPr bwMode="auto">
            <a:xfrm>
              <a:off x="1514192" y="2282196"/>
              <a:ext cx="229991" cy="229991"/>
            </a:xfrm>
            <a:prstGeom prst="ellipse">
              <a:avLst/>
            </a:prstGeom>
            <a:solidFill>
              <a:srgbClr val="FF7C8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Osaka" charset="-128"/>
                  <a:cs typeface="Osaka" charset="-128"/>
                </a:rPr>
                <a:t>F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endParaRPr>
            </a:p>
          </p:txBody>
        </p:sp>
        <p:sp>
          <p:nvSpPr>
            <p:cNvPr id="135" name="Rectangle: Rounded Corners 127">
              <a:extLst>
                <a:ext uri="{FF2B5EF4-FFF2-40B4-BE49-F238E27FC236}">
                  <a16:creationId xmlns:a16="http://schemas.microsoft.com/office/drawing/2014/main" xmlns="" id="{0E8B3F7D-D26B-4FBD-ADED-37AF26A7938F}"/>
                </a:ext>
              </a:extLst>
            </p:cNvPr>
            <p:cNvSpPr/>
            <p:nvPr/>
          </p:nvSpPr>
          <p:spPr bwMode="auto">
            <a:xfrm>
              <a:off x="914926" y="2623526"/>
              <a:ext cx="837674" cy="238194"/>
            </a:xfrm>
            <a:prstGeom prst="roundRect">
              <a:avLst/>
            </a:prstGeom>
            <a:solidFill>
              <a:srgbClr val="CC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+mj-lt"/>
                  <a:cs typeface="Osaka" charset="-128"/>
                </a:rPr>
                <a:t>Force 2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xmlns="" id="{F4615650-94D5-4D42-8A1A-5B2E9881479A}"/>
              </a:ext>
            </a:extLst>
          </p:cNvPr>
          <p:cNvGrpSpPr/>
          <p:nvPr/>
        </p:nvGrpSpPr>
        <p:grpSpPr>
          <a:xfrm>
            <a:off x="10976599" y="2843827"/>
            <a:ext cx="837674" cy="1184643"/>
            <a:chOff x="914926" y="1677077"/>
            <a:chExt cx="837674" cy="1184643"/>
          </a:xfrm>
        </p:grpSpPr>
        <p:sp>
          <p:nvSpPr>
            <p:cNvPr id="137" name="Arrow: Down 129">
              <a:extLst>
                <a:ext uri="{FF2B5EF4-FFF2-40B4-BE49-F238E27FC236}">
                  <a16:creationId xmlns:a16="http://schemas.microsoft.com/office/drawing/2014/main" xmlns="" id="{23D6F4FE-485D-47E1-8E81-B5EC50EB9C99}"/>
                </a:ext>
              </a:extLst>
            </p:cNvPr>
            <p:cNvSpPr/>
            <p:nvPr/>
          </p:nvSpPr>
          <p:spPr bwMode="auto">
            <a:xfrm>
              <a:off x="1175105" y="1870185"/>
              <a:ext cx="295830" cy="76200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Osaka" charset="-128"/>
                <a:cs typeface="Osaka" charset="-128"/>
              </a:endParaRPr>
            </a:p>
          </p:txBody>
        </p: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xmlns="" id="{A463C697-DEBF-4910-9A61-45D5BA137D05}"/>
                </a:ext>
              </a:extLst>
            </p:cNvPr>
            <p:cNvCxnSpPr/>
            <p:nvPr/>
          </p:nvCxnSpPr>
          <p:spPr bwMode="auto">
            <a:xfrm>
              <a:off x="1033459" y="2132266"/>
              <a:ext cx="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xmlns="" id="{60EE270E-104E-41AC-BB97-05E3344DAF75}"/>
                </a:ext>
              </a:extLst>
            </p:cNvPr>
            <p:cNvCxnSpPr/>
            <p:nvPr/>
          </p:nvCxnSpPr>
          <p:spPr bwMode="auto">
            <a:xfrm>
              <a:off x="1631153" y="2132266"/>
              <a:ext cx="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6FE038D5-9EA4-4992-AE08-A8A5ACDB53CF}"/>
                </a:ext>
              </a:extLst>
            </p:cNvPr>
            <p:cNvSpPr/>
            <p:nvPr/>
          </p:nvSpPr>
          <p:spPr bwMode="auto">
            <a:xfrm>
              <a:off x="914926" y="1948178"/>
              <a:ext cx="837674" cy="241424"/>
            </a:xfrm>
            <a:prstGeom prst="rect">
              <a:avLst/>
            </a:prstGeom>
            <a:solidFill>
              <a:srgbClr val="CCFF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latin typeface="+mj-lt"/>
                </a:rPr>
                <a:t>Pair Gen</a:t>
              </a:r>
            </a:p>
          </p:txBody>
        </p: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xmlns="" id="{61A0572F-600B-43F8-86A7-9685442F557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033459" y="2516675"/>
              <a:ext cx="1396" cy="10236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xmlns="" id="{3AB84F0A-191F-489D-B7E0-BB96E6073DF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628772" y="2511557"/>
              <a:ext cx="3090" cy="1125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98585091-7AC7-43AF-9864-BB79E21FE198}"/>
                </a:ext>
              </a:extLst>
            </p:cNvPr>
            <p:cNvSpPr txBox="1"/>
            <p:nvPr/>
          </p:nvSpPr>
          <p:spPr>
            <a:xfrm>
              <a:off x="1118189" y="2138616"/>
              <a:ext cx="393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…</a:t>
              </a: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xmlns="" id="{4369E5FF-DE1B-4D58-8A70-6E8D28C6E146}"/>
                </a:ext>
              </a:extLst>
            </p:cNvPr>
            <p:cNvSpPr/>
            <p:nvPr/>
          </p:nvSpPr>
          <p:spPr bwMode="auto">
            <a:xfrm>
              <a:off x="914926" y="1677077"/>
              <a:ext cx="837674" cy="196494"/>
            </a:xfrm>
            <a:prstGeom prst="rect">
              <a:avLst/>
            </a:prstGeom>
            <a:solidFill>
              <a:srgbClr val="FFCC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latin typeface="+mj-lt"/>
                </a:rPr>
                <a:t>In Cache</a:t>
              </a: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xmlns="" id="{EEE30695-E444-489D-A00E-19FEE8EFF17A}"/>
                </a:ext>
              </a:extLst>
            </p:cNvPr>
            <p:cNvSpPr/>
            <p:nvPr/>
          </p:nvSpPr>
          <p:spPr bwMode="auto">
            <a:xfrm>
              <a:off x="920591" y="2282196"/>
              <a:ext cx="229991" cy="229991"/>
            </a:xfrm>
            <a:prstGeom prst="ellipse">
              <a:avLst/>
            </a:prstGeom>
            <a:solidFill>
              <a:srgbClr val="FF7C8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Osaka" charset="-128"/>
                  <a:cs typeface="Osaka" charset="-128"/>
                </a:rPr>
                <a:t>F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xmlns="" id="{4CE2F8CE-A816-4ED9-BD6D-B69E1A1F779A}"/>
                </a:ext>
              </a:extLst>
            </p:cNvPr>
            <p:cNvSpPr/>
            <p:nvPr/>
          </p:nvSpPr>
          <p:spPr bwMode="auto">
            <a:xfrm>
              <a:off x="1514192" y="2282196"/>
              <a:ext cx="229991" cy="229991"/>
            </a:xfrm>
            <a:prstGeom prst="ellipse">
              <a:avLst/>
            </a:prstGeom>
            <a:solidFill>
              <a:srgbClr val="FF7C8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Osaka" charset="-128"/>
                  <a:cs typeface="Osaka" charset="-128"/>
                </a:rPr>
                <a:t>F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endParaRPr>
            </a:p>
          </p:txBody>
        </p:sp>
        <p:sp>
          <p:nvSpPr>
            <p:cNvPr id="148" name="Rectangle: Rounded Corners 154">
              <a:extLst>
                <a:ext uri="{FF2B5EF4-FFF2-40B4-BE49-F238E27FC236}">
                  <a16:creationId xmlns:a16="http://schemas.microsoft.com/office/drawing/2014/main" xmlns="" id="{E0605163-3641-4F9A-9346-E0086B370F18}"/>
                </a:ext>
              </a:extLst>
            </p:cNvPr>
            <p:cNvSpPr/>
            <p:nvPr/>
          </p:nvSpPr>
          <p:spPr bwMode="auto">
            <a:xfrm>
              <a:off x="914926" y="2623526"/>
              <a:ext cx="837674" cy="238194"/>
            </a:xfrm>
            <a:prstGeom prst="roundRect">
              <a:avLst/>
            </a:prstGeom>
            <a:solidFill>
              <a:srgbClr val="CC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+mj-lt"/>
                  <a:cs typeface="Osaka" charset="-128"/>
                </a:rPr>
                <a:t>Force M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endParaRPr>
            </a:p>
          </p:txBody>
        </p:sp>
      </p:grpSp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3B3BECC9-292F-4C56-B4F5-2D32155317D2}"/>
              </a:ext>
            </a:extLst>
          </p:cNvPr>
          <p:cNvSpPr txBox="1"/>
          <p:nvPr/>
        </p:nvSpPr>
        <p:spPr>
          <a:xfrm>
            <a:off x="10449435" y="5425403"/>
            <a:ext cx="393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xmlns="" id="{D7AA0A4A-EB1B-43CE-8D2A-9929D6ACD75C}"/>
              </a:ext>
            </a:extLst>
          </p:cNvPr>
          <p:cNvSpPr/>
          <p:nvPr/>
        </p:nvSpPr>
        <p:spPr bwMode="auto">
          <a:xfrm>
            <a:off x="8584832" y="4767021"/>
            <a:ext cx="596664" cy="241422"/>
          </a:xfrm>
          <a:prstGeom prst="rect">
            <a:avLst/>
          </a:prstGeom>
          <a:solidFill>
            <a:srgbClr val="FF7C8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Cell 0</a:t>
            </a:r>
          </a:p>
        </p:txBody>
      </p:sp>
      <p:cxnSp>
        <p:nvCxnSpPr>
          <p:cNvPr id="151" name="Connector: Elbow 130">
            <a:extLst>
              <a:ext uri="{FF2B5EF4-FFF2-40B4-BE49-F238E27FC236}">
                <a16:creationId xmlns:a16="http://schemas.microsoft.com/office/drawing/2014/main" xmlns="" id="{C1266BB7-4A34-4578-9F9A-EEA35E16C11C}"/>
              </a:ext>
            </a:extLst>
          </p:cNvPr>
          <p:cNvCxnSpPr>
            <a:cxnSpLocks/>
            <a:stCxn id="150" idx="2"/>
          </p:cNvCxnSpPr>
          <p:nvPr/>
        </p:nvCxnSpPr>
        <p:spPr bwMode="auto">
          <a:xfrm rot="16200000" flipH="1">
            <a:off x="9990165" y="3901442"/>
            <a:ext cx="53284" cy="2267286"/>
          </a:xfrm>
          <a:prstGeom prst="bentConnector2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Rectangle 151">
            <a:extLst>
              <a:ext uri="{FF2B5EF4-FFF2-40B4-BE49-F238E27FC236}">
                <a16:creationId xmlns:a16="http://schemas.microsoft.com/office/drawing/2014/main" xmlns="" id="{D2DAA26A-C5B0-4E56-95C5-3CB2E308832E}"/>
              </a:ext>
            </a:extLst>
          </p:cNvPr>
          <p:cNvSpPr/>
          <p:nvPr/>
        </p:nvSpPr>
        <p:spPr bwMode="auto">
          <a:xfrm>
            <a:off x="9531227" y="4767021"/>
            <a:ext cx="596664" cy="240416"/>
          </a:xfrm>
          <a:prstGeom prst="rect">
            <a:avLst/>
          </a:prstGeom>
          <a:solidFill>
            <a:srgbClr val="00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Cell 1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xmlns="" id="{ADC75B35-1149-48DF-8AFD-FB501B308421}"/>
              </a:ext>
            </a:extLst>
          </p:cNvPr>
          <p:cNvSpPr/>
          <p:nvPr/>
        </p:nvSpPr>
        <p:spPr bwMode="auto">
          <a:xfrm>
            <a:off x="11232817" y="4767021"/>
            <a:ext cx="596664" cy="240411"/>
          </a:xfrm>
          <a:prstGeom prst="rect">
            <a:avLst/>
          </a:prstGeom>
          <a:solidFill>
            <a:srgbClr val="00B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Cell N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xmlns="" id="{18826BDF-E619-455E-BD0C-5B5D65228143}"/>
              </a:ext>
            </a:extLst>
          </p:cNvPr>
          <p:cNvCxnSpPr/>
          <p:nvPr/>
        </p:nvCxnSpPr>
        <p:spPr bwMode="auto">
          <a:xfrm flipH="1">
            <a:off x="8715159" y="5062167"/>
            <a:ext cx="168005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xmlns="" id="{2D8F090D-E720-462B-B932-BDE93620656A}"/>
              </a:ext>
            </a:extLst>
          </p:cNvPr>
          <p:cNvCxnSpPr>
            <a:cxnSpLocks/>
          </p:cNvCxnSpPr>
          <p:nvPr/>
        </p:nvCxnSpPr>
        <p:spPr bwMode="auto">
          <a:xfrm flipH="1">
            <a:off x="8712889" y="5061727"/>
            <a:ext cx="2270" cy="27883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xmlns="" id="{6B85411A-CD21-4AF4-8122-31CCF4A0A7AD}"/>
              </a:ext>
            </a:extLst>
          </p:cNvPr>
          <p:cNvCxnSpPr>
            <a:cxnSpLocks/>
          </p:cNvCxnSpPr>
          <p:nvPr/>
        </p:nvCxnSpPr>
        <p:spPr bwMode="auto">
          <a:xfrm>
            <a:off x="11150448" y="5063821"/>
            <a:ext cx="0" cy="27674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xmlns="" id="{469F066A-A9C6-4BC2-ABED-6C1FE931ED31}"/>
              </a:ext>
            </a:extLst>
          </p:cNvPr>
          <p:cNvCxnSpPr>
            <a:cxnSpLocks/>
          </p:cNvCxnSpPr>
          <p:nvPr/>
        </p:nvCxnSpPr>
        <p:spPr bwMode="auto">
          <a:xfrm>
            <a:off x="11423502" y="5124065"/>
            <a:ext cx="0" cy="21649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xmlns="" id="{3FF93C41-7DE6-4A1F-B037-3784D88ABD1C}"/>
              </a:ext>
            </a:extLst>
          </p:cNvPr>
          <p:cNvCxnSpPr>
            <a:cxnSpLocks/>
          </p:cNvCxnSpPr>
          <p:nvPr/>
        </p:nvCxnSpPr>
        <p:spPr bwMode="auto">
          <a:xfrm>
            <a:off x="11708034" y="5183622"/>
            <a:ext cx="0" cy="15694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xmlns="" id="{B9A45F5D-AA0F-4FDF-BFE8-89043DD62FA1}"/>
              </a:ext>
            </a:extLst>
          </p:cNvPr>
          <p:cNvCxnSpPr>
            <a:cxnSpLocks/>
          </p:cNvCxnSpPr>
          <p:nvPr/>
        </p:nvCxnSpPr>
        <p:spPr bwMode="auto">
          <a:xfrm>
            <a:off x="8991981" y="5124065"/>
            <a:ext cx="0" cy="21649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xmlns="" id="{148910E8-5CDE-4A68-9A71-2909EB00D26B}"/>
              </a:ext>
            </a:extLst>
          </p:cNvPr>
          <p:cNvCxnSpPr>
            <a:cxnSpLocks/>
          </p:cNvCxnSpPr>
          <p:nvPr/>
        </p:nvCxnSpPr>
        <p:spPr bwMode="auto">
          <a:xfrm>
            <a:off x="9298720" y="5183622"/>
            <a:ext cx="0" cy="15694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xmlns="" id="{68C35E8E-36DF-4F75-BB40-FDC9D5580DAB}"/>
              </a:ext>
            </a:extLst>
          </p:cNvPr>
          <p:cNvCxnSpPr>
            <a:cxnSpLocks/>
          </p:cNvCxnSpPr>
          <p:nvPr/>
        </p:nvCxnSpPr>
        <p:spPr bwMode="auto">
          <a:xfrm>
            <a:off x="9732471" y="5061727"/>
            <a:ext cx="0" cy="27883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xmlns="" id="{214DD95B-D09F-4A3B-82A4-C29BD4400AF6}"/>
              </a:ext>
            </a:extLst>
          </p:cNvPr>
          <p:cNvCxnSpPr>
            <a:cxnSpLocks/>
          </p:cNvCxnSpPr>
          <p:nvPr/>
        </p:nvCxnSpPr>
        <p:spPr bwMode="auto">
          <a:xfrm>
            <a:off x="10005525" y="5124065"/>
            <a:ext cx="0" cy="21649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xmlns="" id="{FD424EB2-296C-40BD-9507-625C139B6141}"/>
              </a:ext>
            </a:extLst>
          </p:cNvPr>
          <p:cNvCxnSpPr>
            <a:cxnSpLocks/>
          </p:cNvCxnSpPr>
          <p:nvPr/>
        </p:nvCxnSpPr>
        <p:spPr bwMode="auto">
          <a:xfrm>
            <a:off x="10290057" y="5183622"/>
            <a:ext cx="0" cy="15694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4" name="Connector: Elbow 148">
            <a:extLst>
              <a:ext uri="{FF2B5EF4-FFF2-40B4-BE49-F238E27FC236}">
                <a16:creationId xmlns:a16="http://schemas.microsoft.com/office/drawing/2014/main" xmlns="" id="{3C80A981-BF17-4F8A-B29F-EA9FE42DE37D}"/>
              </a:ext>
            </a:extLst>
          </p:cNvPr>
          <p:cNvCxnSpPr>
            <a:cxnSpLocks/>
            <a:stCxn id="152" idx="2"/>
          </p:cNvCxnSpPr>
          <p:nvPr/>
        </p:nvCxnSpPr>
        <p:spPr bwMode="auto">
          <a:xfrm rot="5400000">
            <a:off x="9349517" y="4649901"/>
            <a:ext cx="122507" cy="837578"/>
          </a:xfrm>
          <a:prstGeom prst="bentConnector2">
            <a:avLst/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xmlns="" id="{DB19D16D-DF17-4E60-927C-FD912F746142}"/>
              </a:ext>
            </a:extLst>
          </p:cNvPr>
          <p:cNvCxnSpPr/>
          <p:nvPr/>
        </p:nvCxnSpPr>
        <p:spPr bwMode="auto">
          <a:xfrm>
            <a:off x="9829559" y="5130337"/>
            <a:ext cx="159394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Connector: Elbow 155">
            <a:extLst>
              <a:ext uri="{FF2B5EF4-FFF2-40B4-BE49-F238E27FC236}">
                <a16:creationId xmlns:a16="http://schemas.microsoft.com/office/drawing/2014/main" xmlns="" id="{5C1DBF3F-58AA-45D5-B076-100D42F19CA3}"/>
              </a:ext>
            </a:extLst>
          </p:cNvPr>
          <p:cNvCxnSpPr>
            <a:cxnSpLocks/>
            <a:stCxn id="153" idx="2"/>
          </p:cNvCxnSpPr>
          <p:nvPr/>
        </p:nvCxnSpPr>
        <p:spPr bwMode="auto">
          <a:xfrm rot="5400000">
            <a:off x="10322636" y="3975109"/>
            <a:ext cx="176190" cy="2240836"/>
          </a:xfrm>
          <a:prstGeom prst="bentConnector2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xmlns="" id="{1B01598A-AB75-4837-A0AC-031FDCCD90CC}"/>
              </a:ext>
            </a:extLst>
          </p:cNvPr>
          <p:cNvCxnSpPr/>
          <p:nvPr/>
        </p:nvCxnSpPr>
        <p:spPr bwMode="auto">
          <a:xfrm>
            <a:off x="11531149" y="5185992"/>
            <a:ext cx="176885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68" name="Group 167">
            <a:extLst>
              <a:ext uri="{FF2B5EF4-FFF2-40B4-BE49-F238E27FC236}">
                <a16:creationId xmlns:a16="http://schemas.microsoft.com/office/drawing/2014/main" xmlns="" id="{6E72BBCF-FA95-4852-A33A-29AC6FD1C7C1}"/>
              </a:ext>
            </a:extLst>
          </p:cNvPr>
          <p:cNvGrpSpPr/>
          <p:nvPr/>
        </p:nvGrpSpPr>
        <p:grpSpPr>
          <a:xfrm>
            <a:off x="8588209" y="5340562"/>
            <a:ext cx="837674" cy="913542"/>
            <a:chOff x="914926" y="1948178"/>
            <a:chExt cx="837674" cy="913542"/>
          </a:xfrm>
        </p:grpSpPr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xmlns="" id="{399AC157-2FDE-4394-A244-3A88C5D8B2BD}"/>
                </a:ext>
              </a:extLst>
            </p:cNvPr>
            <p:cNvCxnSpPr/>
            <p:nvPr/>
          </p:nvCxnSpPr>
          <p:spPr bwMode="auto">
            <a:xfrm>
              <a:off x="1033459" y="2132266"/>
              <a:ext cx="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xmlns="" id="{D5F282EE-7BA9-4A77-9950-E4F66B4DB0C1}"/>
                </a:ext>
              </a:extLst>
            </p:cNvPr>
            <p:cNvCxnSpPr/>
            <p:nvPr/>
          </p:nvCxnSpPr>
          <p:spPr bwMode="auto">
            <a:xfrm>
              <a:off x="1631153" y="2132266"/>
              <a:ext cx="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xmlns="" id="{95D124DC-B341-4786-A36B-16B45DCF5025}"/>
                </a:ext>
              </a:extLst>
            </p:cNvPr>
            <p:cNvSpPr/>
            <p:nvPr/>
          </p:nvSpPr>
          <p:spPr bwMode="auto">
            <a:xfrm>
              <a:off x="914926" y="1948178"/>
              <a:ext cx="837674" cy="241424"/>
            </a:xfrm>
            <a:prstGeom prst="rect">
              <a:avLst/>
            </a:prstGeom>
            <a:solidFill>
              <a:srgbClr val="CCFF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latin typeface="+mj-lt"/>
                </a:rPr>
                <a:t>Pair Gen</a:t>
              </a:r>
            </a:p>
          </p:txBody>
        </p: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xmlns="" id="{8F974587-B379-4D5A-8BA0-395823C69CA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033459" y="2516675"/>
              <a:ext cx="1396" cy="10236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xmlns="" id="{D6959D5C-1002-4977-9ABD-7C0A8CF8157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628772" y="2511557"/>
              <a:ext cx="3090" cy="1125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xmlns="" id="{79041111-EECC-4219-80C0-408D49F6E707}"/>
                </a:ext>
              </a:extLst>
            </p:cNvPr>
            <p:cNvSpPr txBox="1"/>
            <p:nvPr/>
          </p:nvSpPr>
          <p:spPr>
            <a:xfrm>
              <a:off x="1118189" y="2138616"/>
              <a:ext cx="393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…</a:t>
              </a: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xmlns="" id="{552DEA0A-A791-45FD-B36E-44D283B5921C}"/>
                </a:ext>
              </a:extLst>
            </p:cNvPr>
            <p:cNvSpPr/>
            <p:nvPr/>
          </p:nvSpPr>
          <p:spPr bwMode="auto">
            <a:xfrm>
              <a:off x="920591" y="2282196"/>
              <a:ext cx="229991" cy="229991"/>
            </a:xfrm>
            <a:prstGeom prst="ellipse">
              <a:avLst/>
            </a:prstGeom>
            <a:solidFill>
              <a:srgbClr val="FF7C8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Osaka" charset="-128"/>
                  <a:cs typeface="Osaka" charset="-128"/>
                </a:rPr>
                <a:t>F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endParaRP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xmlns="" id="{ABC0D567-903B-4BD7-8949-2461E42A6469}"/>
                </a:ext>
              </a:extLst>
            </p:cNvPr>
            <p:cNvSpPr/>
            <p:nvPr/>
          </p:nvSpPr>
          <p:spPr bwMode="auto">
            <a:xfrm>
              <a:off x="1514192" y="2282196"/>
              <a:ext cx="229991" cy="229991"/>
            </a:xfrm>
            <a:prstGeom prst="ellipse">
              <a:avLst/>
            </a:prstGeom>
            <a:solidFill>
              <a:srgbClr val="FF7C8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Osaka" charset="-128"/>
                  <a:cs typeface="Osaka" charset="-128"/>
                </a:rPr>
                <a:t>F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endParaRPr>
            </a:p>
          </p:txBody>
        </p:sp>
        <p:sp>
          <p:nvSpPr>
            <p:cNvPr id="177" name="Rectangle: Rounded Corners 168">
              <a:extLst>
                <a:ext uri="{FF2B5EF4-FFF2-40B4-BE49-F238E27FC236}">
                  <a16:creationId xmlns:a16="http://schemas.microsoft.com/office/drawing/2014/main" xmlns="" id="{FEFE6E04-4BB4-4DDA-AEAA-11482508C9E5}"/>
                </a:ext>
              </a:extLst>
            </p:cNvPr>
            <p:cNvSpPr/>
            <p:nvPr/>
          </p:nvSpPr>
          <p:spPr bwMode="auto">
            <a:xfrm>
              <a:off x="914926" y="2623526"/>
              <a:ext cx="837674" cy="238194"/>
            </a:xfrm>
            <a:prstGeom prst="roundRect">
              <a:avLst/>
            </a:prstGeom>
            <a:solidFill>
              <a:srgbClr val="CC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+mj-lt"/>
                  <a:cs typeface="Osaka" charset="-128"/>
                </a:rPr>
                <a:t>Force 1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endParaRP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xmlns="" id="{16C645A5-FEC5-4BA7-9022-EB4B7DAFE81E}"/>
              </a:ext>
            </a:extLst>
          </p:cNvPr>
          <p:cNvGrpSpPr/>
          <p:nvPr/>
        </p:nvGrpSpPr>
        <p:grpSpPr>
          <a:xfrm>
            <a:off x="9566803" y="5340562"/>
            <a:ext cx="837674" cy="913542"/>
            <a:chOff x="914926" y="1948178"/>
            <a:chExt cx="837674" cy="913542"/>
          </a:xfrm>
        </p:grpSpPr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xmlns="" id="{15496C18-8765-4EC7-AACD-693400DEB166}"/>
                </a:ext>
              </a:extLst>
            </p:cNvPr>
            <p:cNvCxnSpPr/>
            <p:nvPr/>
          </p:nvCxnSpPr>
          <p:spPr bwMode="auto">
            <a:xfrm>
              <a:off x="1033459" y="2132266"/>
              <a:ext cx="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xmlns="" id="{D674229C-1D30-4160-8588-282A5A0139CC}"/>
                </a:ext>
              </a:extLst>
            </p:cNvPr>
            <p:cNvCxnSpPr/>
            <p:nvPr/>
          </p:nvCxnSpPr>
          <p:spPr bwMode="auto">
            <a:xfrm>
              <a:off x="1631153" y="2132266"/>
              <a:ext cx="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xmlns="" id="{D14D4CE1-47F8-48EB-9B1C-D2D6A5A17941}"/>
                </a:ext>
              </a:extLst>
            </p:cNvPr>
            <p:cNvSpPr/>
            <p:nvPr/>
          </p:nvSpPr>
          <p:spPr bwMode="auto">
            <a:xfrm>
              <a:off x="914926" y="1948178"/>
              <a:ext cx="837674" cy="241424"/>
            </a:xfrm>
            <a:prstGeom prst="rect">
              <a:avLst/>
            </a:prstGeom>
            <a:solidFill>
              <a:srgbClr val="CCFF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latin typeface="+mj-lt"/>
                </a:rPr>
                <a:t>Pair Gen</a:t>
              </a:r>
            </a:p>
          </p:txBody>
        </p: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xmlns="" id="{A60DADEE-935D-4890-A08F-FA677BBC0AA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033459" y="2516675"/>
              <a:ext cx="1396" cy="10236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xmlns="" id="{52315A71-2D54-4A4E-A85B-9AA462ED60F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628772" y="2511557"/>
              <a:ext cx="3090" cy="1125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xmlns="" id="{51A95CC4-1AB3-474E-81DC-19AD80AEFC6D}"/>
                </a:ext>
              </a:extLst>
            </p:cNvPr>
            <p:cNvSpPr txBox="1"/>
            <p:nvPr/>
          </p:nvSpPr>
          <p:spPr>
            <a:xfrm>
              <a:off x="1118189" y="2138616"/>
              <a:ext cx="393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…</a:t>
              </a: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xmlns="" id="{2E440876-7085-479A-B04E-40D68D944DD6}"/>
                </a:ext>
              </a:extLst>
            </p:cNvPr>
            <p:cNvSpPr/>
            <p:nvPr/>
          </p:nvSpPr>
          <p:spPr bwMode="auto">
            <a:xfrm>
              <a:off x="920591" y="2282196"/>
              <a:ext cx="229991" cy="229991"/>
            </a:xfrm>
            <a:prstGeom prst="ellipse">
              <a:avLst/>
            </a:prstGeom>
            <a:solidFill>
              <a:srgbClr val="FF7C8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Osaka" charset="-128"/>
                  <a:cs typeface="Osaka" charset="-128"/>
                </a:rPr>
                <a:t>F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xmlns="" id="{FD893CFE-3654-4444-8367-61EFFCF505D2}"/>
                </a:ext>
              </a:extLst>
            </p:cNvPr>
            <p:cNvSpPr/>
            <p:nvPr/>
          </p:nvSpPr>
          <p:spPr bwMode="auto">
            <a:xfrm>
              <a:off x="1514192" y="2282196"/>
              <a:ext cx="229991" cy="229991"/>
            </a:xfrm>
            <a:prstGeom prst="ellipse">
              <a:avLst/>
            </a:prstGeom>
            <a:solidFill>
              <a:srgbClr val="FF7C8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Osaka" charset="-128"/>
                  <a:cs typeface="Osaka" charset="-128"/>
                </a:rPr>
                <a:t>F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endParaRPr>
            </a:p>
          </p:txBody>
        </p:sp>
        <p:sp>
          <p:nvSpPr>
            <p:cNvPr id="187" name="Rectangle: Rounded Corners 181">
              <a:extLst>
                <a:ext uri="{FF2B5EF4-FFF2-40B4-BE49-F238E27FC236}">
                  <a16:creationId xmlns:a16="http://schemas.microsoft.com/office/drawing/2014/main" xmlns="" id="{956F206E-A7D3-4DF1-BEE6-DC7428F06CEB}"/>
                </a:ext>
              </a:extLst>
            </p:cNvPr>
            <p:cNvSpPr/>
            <p:nvPr/>
          </p:nvSpPr>
          <p:spPr bwMode="auto">
            <a:xfrm>
              <a:off x="914926" y="2623526"/>
              <a:ext cx="837674" cy="238194"/>
            </a:xfrm>
            <a:prstGeom prst="roundRect">
              <a:avLst/>
            </a:prstGeom>
            <a:solidFill>
              <a:srgbClr val="CC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+mj-lt"/>
                  <a:cs typeface="Osaka" charset="-128"/>
                </a:rPr>
                <a:t>Force 2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endParaRP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xmlns="" id="{013EFB1A-6937-444C-A58F-47590DE81805}"/>
              </a:ext>
            </a:extLst>
          </p:cNvPr>
          <p:cNvGrpSpPr/>
          <p:nvPr/>
        </p:nvGrpSpPr>
        <p:grpSpPr>
          <a:xfrm>
            <a:off x="10987668" y="5340562"/>
            <a:ext cx="837674" cy="913542"/>
            <a:chOff x="914926" y="1948178"/>
            <a:chExt cx="837674" cy="913542"/>
          </a:xfrm>
        </p:grpSpPr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xmlns="" id="{021A8692-72C8-4444-A617-AE247FABF6FC}"/>
                </a:ext>
              </a:extLst>
            </p:cNvPr>
            <p:cNvCxnSpPr/>
            <p:nvPr/>
          </p:nvCxnSpPr>
          <p:spPr bwMode="auto">
            <a:xfrm>
              <a:off x="1033459" y="2132266"/>
              <a:ext cx="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xmlns="" id="{918AD7EE-01AC-4396-8BE8-8472592E0C95}"/>
                </a:ext>
              </a:extLst>
            </p:cNvPr>
            <p:cNvCxnSpPr/>
            <p:nvPr/>
          </p:nvCxnSpPr>
          <p:spPr bwMode="auto">
            <a:xfrm>
              <a:off x="1631153" y="2132266"/>
              <a:ext cx="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xmlns="" id="{0DFEA486-AA1C-4DC8-A5AA-4CB1100AE49F}"/>
                </a:ext>
              </a:extLst>
            </p:cNvPr>
            <p:cNvSpPr/>
            <p:nvPr/>
          </p:nvSpPr>
          <p:spPr bwMode="auto">
            <a:xfrm>
              <a:off x="914926" y="1948178"/>
              <a:ext cx="837674" cy="241424"/>
            </a:xfrm>
            <a:prstGeom prst="rect">
              <a:avLst/>
            </a:prstGeom>
            <a:solidFill>
              <a:srgbClr val="CCFF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latin typeface="+mj-lt"/>
                </a:rPr>
                <a:t>Pair Gen</a:t>
              </a:r>
            </a:p>
          </p:txBody>
        </p:sp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xmlns="" id="{B8FC101C-3308-4EA3-BB08-F78EEC413C8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033459" y="2516675"/>
              <a:ext cx="1396" cy="10236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xmlns="" id="{16EEC099-399D-4A87-94B2-42F7F783584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628772" y="2511557"/>
              <a:ext cx="3090" cy="1125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xmlns="" id="{3B12D200-0062-44C0-BE20-AA0D1DE907A7}"/>
                </a:ext>
              </a:extLst>
            </p:cNvPr>
            <p:cNvSpPr txBox="1"/>
            <p:nvPr/>
          </p:nvSpPr>
          <p:spPr>
            <a:xfrm>
              <a:off x="1118189" y="2138616"/>
              <a:ext cx="393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…</a:t>
              </a: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xmlns="" id="{40451D1B-B51E-4495-83A9-18173B5909DA}"/>
                </a:ext>
              </a:extLst>
            </p:cNvPr>
            <p:cNvSpPr/>
            <p:nvPr/>
          </p:nvSpPr>
          <p:spPr bwMode="auto">
            <a:xfrm>
              <a:off x="920591" y="2282196"/>
              <a:ext cx="229991" cy="229991"/>
            </a:xfrm>
            <a:prstGeom prst="ellipse">
              <a:avLst/>
            </a:prstGeom>
            <a:solidFill>
              <a:srgbClr val="FF7C8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Osaka" charset="-128"/>
                  <a:cs typeface="Osaka" charset="-128"/>
                </a:rPr>
                <a:t>F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endParaRPr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xmlns="" id="{B63E3400-9A87-4C7D-ABA0-E293F7674CE1}"/>
                </a:ext>
              </a:extLst>
            </p:cNvPr>
            <p:cNvSpPr/>
            <p:nvPr/>
          </p:nvSpPr>
          <p:spPr bwMode="auto">
            <a:xfrm>
              <a:off x="1514192" y="2282196"/>
              <a:ext cx="229991" cy="229991"/>
            </a:xfrm>
            <a:prstGeom prst="ellipse">
              <a:avLst/>
            </a:prstGeom>
            <a:solidFill>
              <a:srgbClr val="FF7C8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Osaka" charset="-128"/>
                  <a:cs typeface="Osaka" charset="-128"/>
                </a:rPr>
                <a:t>F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endParaRPr>
            </a:p>
          </p:txBody>
        </p:sp>
        <p:sp>
          <p:nvSpPr>
            <p:cNvPr id="197" name="Rectangle: Rounded Corners 191">
              <a:extLst>
                <a:ext uri="{FF2B5EF4-FFF2-40B4-BE49-F238E27FC236}">
                  <a16:creationId xmlns:a16="http://schemas.microsoft.com/office/drawing/2014/main" xmlns="" id="{4DE34F0C-1408-41E0-A86B-54507FA97761}"/>
                </a:ext>
              </a:extLst>
            </p:cNvPr>
            <p:cNvSpPr/>
            <p:nvPr/>
          </p:nvSpPr>
          <p:spPr bwMode="auto">
            <a:xfrm>
              <a:off x="914926" y="2623526"/>
              <a:ext cx="837674" cy="238194"/>
            </a:xfrm>
            <a:prstGeom prst="roundRect">
              <a:avLst/>
            </a:prstGeom>
            <a:solidFill>
              <a:srgbClr val="CC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+mj-lt"/>
                  <a:cs typeface="Osaka" charset="-128"/>
                </a:rPr>
                <a:t>Force M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138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1" grpId="0" animBg="1"/>
      <p:bldP spid="102" grpId="0" animBg="1"/>
      <p:bldP spid="6" grpId="0" animBg="1"/>
      <p:bldP spid="10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9200" y="0"/>
            <a:ext cx="2540000" cy="304800"/>
          </a:xfrm>
        </p:spPr>
        <p:txBody>
          <a:bodyPr/>
          <a:lstStyle/>
          <a:p>
            <a:pPr>
              <a:defRPr/>
            </a:pPr>
            <a:fld id="{8A343433-C511-44C9-9A48-A1812D9A89C7}" type="datetime1">
              <a:rPr lang="en-US" altLang="en-US" smtClean="0"/>
              <a:t>12/5/2019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3200" y="0"/>
            <a:ext cx="68072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Fully Integrated FPGA Molecular Dynamics Simulations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9889" y="362022"/>
            <a:ext cx="10566400" cy="685800"/>
          </a:xfrm>
        </p:spPr>
        <p:txBody>
          <a:bodyPr/>
          <a:lstStyle/>
          <a:p>
            <a:r>
              <a:rPr lang="en-US" b="1" dirty="0"/>
              <a:t>RL </a:t>
            </a:r>
            <a:r>
              <a:rPr lang="en-US" dirty="0"/>
              <a:t>Mapping: Workload on Pipelines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ADCD6F9-677A-4FC1-A3D1-F9CAE25D3854}"/>
              </a:ext>
            </a:extLst>
          </p:cNvPr>
          <p:cNvSpPr txBox="1"/>
          <p:nvPr/>
        </p:nvSpPr>
        <p:spPr>
          <a:xfrm>
            <a:off x="5751950" y="6095733"/>
            <a:ext cx="1874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Distribution 1</a:t>
            </a:r>
          </a:p>
        </p:txBody>
      </p:sp>
      <p:sp>
        <p:nvSpPr>
          <p:cNvPr id="219" name="Content Placeholder 2">
            <a:extLst>
              <a:ext uri="{FF2B5EF4-FFF2-40B4-BE49-F238E27FC236}">
                <a16:creationId xmlns:a16="http://schemas.microsoft.com/office/drawing/2014/main" xmlns="" id="{17F1FF18-381C-4631-A50C-E4D9D31CE036}"/>
              </a:ext>
            </a:extLst>
          </p:cNvPr>
          <p:cNvSpPr txBox="1">
            <a:spLocks/>
          </p:cNvSpPr>
          <p:nvPr/>
        </p:nvSpPr>
        <p:spPr bwMode="auto">
          <a:xfrm>
            <a:off x="461677" y="1331087"/>
            <a:ext cx="4454953" cy="112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kern="0" dirty="0"/>
              <a:t>Distribution 1</a:t>
            </a:r>
            <a:r>
              <a:rPr lang="en-US" kern="0" dirty="0"/>
              <a:t>: Pipelines working on same reference particle</a:t>
            </a:r>
          </a:p>
        </p:txBody>
      </p:sp>
      <p:sp>
        <p:nvSpPr>
          <p:cNvPr id="222" name="Content Placeholder 2">
            <a:extLst>
              <a:ext uri="{FF2B5EF4-FFF2-40B4-BE49-F238E27FC236}">
                <a16:creationId xmlns:a16="http://schemas.microsoft.com/office/drawing/2014/main" xmlns="" id="{2F200CF9-DE79-4329-B984-B940CD935709}"/>
              </a:ext>
            </a:extLst>
          </p:cNvPr>
          <p:cNvSpPr txBox="1">
            <a:spLocks/>
          </p:cNvSpPr>
          <p:nvPr/>
        </p:nvSpPr>
        <p:spPr bwMode="auto">
          <a:xfrm>
            <a:off x="430286" y="2905472"/>
            <a:ext cx="4454953" cy="11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Distribution</a:t>
            </a:r>
            <a:r>
              <a:rPr lang="en-US" b="1" kern="0" dirty="0"/>
              <a:t> 2</a:t>
            </a:r>
            <a:r>
              <a:rPr lang="en-US" kern="0" dirty="0"/>
              <a:t>: Pipelines working on same cell, but different reference particles</a:t>
            </a:r>
          </a:p>
        </p:txBody>
      </p:sp>
      <p:sp>
        <p:nvSpPr>
          <p:cNvPr id="223" name="Content Placeholder 2">
            <a:extLst>
              <a:ext uri="{FF2B5EF4-FFF2-40B4-BE49-F238E27FC236}">
                <a16:creationId xmlns:a16="http://schemas.microsoft.com/office/drawing/2014/main" xmlns="" id="{B063E38E-986B-48DE-9411-8C9733B169C5}"/>
              </a:ext>
            </a:extLst>
          </p:cNvPr>
          <p:cNvSpPr txBox="1">
            <a:spLocks/>
          </p:cNvSpPr>
          <p:nvPr/>
        </p:nvSpPr>
        <p:spPr bwMode="auto">
          <a:xfrm>
            <a:off x="426609" y="4489924"/>
            <a:ext cx="4454953" cy="112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Distribution</a:t>
            </a:r>
            <a:r>
              <a:rPr lang="en-US" b="1" kern="0" dirty="0"/>
              <a:t> 3</a:t>
            </a:r>
            <a:r>
              <a:rPr lang="en-US" kern="0" dirty="0"/>
              <a:t>: Pipelines working on different </a:t>
            </a:r>
            <a:r>
              <a:rPr lang="en-US" kern="0" dirty="0" err="1"/>
              <a:t>homecells</a:t>
            </a:r>
            <a:endParaRPr lang="en-US" kern="0" dirty="0"/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8ADCD6F9-677A-4FC1-A3D1-F9CAE25D3854}"/>
              </a:ext>
            </a:extLst>
          </p:cNvPr>
          <p:cNvSpPr txBox="1"/>
          <p:nvPr/>
        </p:nvSpPr>
        <p:spPr>
          <a:xfrm>
            <a:off x="7910506" y="6092618"/>
            <a:ext cx="1874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Distribution 2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xmlns="" id="{8ADCD6F9-677A-4FC1-A3D1-F9CAE25D3854}"/>
              </a:ext>
            </a:extLst>
          </p:cNvPr>
          <p:cNvSpPr txBox="1"/>
          <p:nvPr/>
        </p:nvSpPr>
        <p:spPr>
          <a:xfrm>
            <a:off x="10260361" y="6092618"/>
            <a:ext cx="1874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Distribution 3</a:t>
            </a:r>
          </a:p>
        </p:txBody>
      </p:sp>
      <p:sp>
        <p:nvSpPr>
          <p:cNvPr id="226" name="Arrow: Down 469">
            <a:extLst>
              <a:ext uri="{FF2B5EF4-FFF2-40B4-BE49-F238E27FC236}">
                <a16:creationId xmlns:a16="http://schemas.microsoft.com/office/drawing/2014/main" xmlns="" id="{E8063F4C-1D84-44D0-A9A9-4C6E6A8F163C}"/>
              </a:ext>
            </a:extLst>
          </p:cNvPr>
          <p:cNvSpPr/>
          <p:nvPr/>
        </p:nvSpPr>
        <p:spPr bwMode="auto">
          <a:xfrm rot="16200000">
            <a:off x="6398831" y="2697294"/>
            <a:ext cx="269195" cy="109608"/>
          </a:xfrm>
          <a:prstGeom prst="down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27" name="Rectangle: Rounded Corners 14">
            <a:extLst>
              <a:ext uri="{FF2B5EF4-FFF2-40B4-BE49-F238E27FC236}">
                <a16:creationId xmlns:a16="http://schemas.microsoft.com/office/drawing/2014/main" xmlns="" id="{17653BC8-3590-41D9-A77E-10221EC9B6EE}"/>
              </a:ext>
            </a:extLst>
          </p:cNvPr>
          <p:cNvSpPr/>
          <p:nvPr/>
        </p:nvSpPr>
        <p:spPr bwMode="auto">
          <a:xfrm>
            <a:off x="5949789" y="1136653"/>
            <a:ext cx="531660" cy="4898971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xmlns="" id="{A822D7A3-C1DC-4778-874A-8544B9CD15F0}"/>
              </a:ext>
            </a:extLst>
          </p:cNvPr>
          <p:cNvSpPr txBox="1"/>
          <p:nvPr/>
        </p:nvSpPr>
        <p:spPr>
          <a:xfrm>
            <a:off x="5876185" y="1162292"/>
            <a:ext cx="707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Filters</a:t>
            </a:r>
          </a:p>
        </p:txBody>
      </p:sp>
      <p:pic>
        <p:nvPicPr>
          <p:cNvPr id="229" name="Picture 228">
            <a:extLst>
              <a:ext uri="{FF2B5EF4-FFF2-40B4-BE49-F238E27FC236}">
                <a16:creationId xmlns:a16="http://schemas.microsoft.com/office/drawing/2014/main" xmlns="" id="{44607A4B-6711-4003-85AD-7C2A105E0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094370" y="1437479"/>
            <a:ext cx="334456" cy="378612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xmlns="" id="{66AC04FC-A570-4FE8-ADC3-C9AE72196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089880" y="1801167"/>
            <a:ext cx="334456" cy="378612"/>
          </a:xfrm>
          <a:prstGeom prst="rect">
            <a:avLst/>
          </a:prstGeom>
        </p:spPr>
      </p:pic>
      <p:pic>
        <p:nvPicPr>
          <p:cNvPr id="231" name="Picture 230">
            <a:extLst>
              <a:ext uri="{FF2B5EF4-FFF2-40B4-BE49-F238E27FC236}">
                <a16:creationId xmlns:a16="http://schemas.microsoft.com/office/drawing/2014/main" xmlns="" id="{DC2BDD8D-B8D0-4CE6-B038-53DDD2A13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085390" y="2230427"/>
            <a:ext cx="334456" cy="378612"/>
          </a:xfrm>
          <a:prstGeom prst="rect">
            <a:avLst/>
          </a:prstGeom>
        </p:spPr>
      </p:pic>
      <p:sp>
        <p:nvSpPr>
          <p:cNvPr id="232" name="TextBox 231">
            <a:extLst>
              <a:ext uri="{FF2B5EF4-FFF2-40B4-BE49-F238E27FC236}">
                <a16:creationId xmlns:a16="http://schemas.microsoft.com/office/drawing/2014/main" xmlns="" id="{93CBC578-9FD1-4935-B83F-E9C590806913}"/>
              </a:ext>
            </a:extLst>
          </p:cNvPr>
          <p:cNvSpPr txBox="1"/>
          <p:nvPr/>
        </p:nvSpPr>
        <p:spPr>
          <a:xfrm rot="16200000">
            <a:off x="5994787" y="2037839"/>
            <a:ext cx="39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…</a:t>
            </a:r>
          </a:p>
        </p:txBody>
      </p:sp>
      <p:pic>
        <p:nvPicPr>
          <p:cNvPr id="233" name="Picture 232">
            <a:extLst>
              <a:ext uri="{FF2B5EF4-FFF2-40B4-BE49-F238E27FC236}">
                <a16:creationId xmlns:a16="http://schemas.microsoft.com/office/drawing/2014/main" xmlns="" id="{AB637E09-575E-4F0A-8775-C0584822D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087433" y="3061684"/>
            <a:ext cx="334456" cy="378612"/>
          </a:xfrm>
          <a:prstGeom prst="rect">
            <a:avLst/>
          </a:prstGeom>
        </p:spPr>
      </p:pic>
      <p:pic>
        <p:nvPicPr>
          <p:cNvPr id="234" name="Picture 233">
            <a:extLst>
              <a:ext uri="{FF2B5EF4-FFF2-40B4-BE49-F238E27FC236}">
                <a16:creationId xmlns:a16="http://schemas.microsoft.com/office/drawing/2014/main" xmlns="" id="{872D53AA-F322-4C7D-8C8B-4CFEE515E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084559" y="3427443"/>
            <a:ext cx="334456" cy="378612"/>
          </a:xfrm>
          <a:prstGeom prst="rect">
            <a:avLst/>
          </a:prstGeom>
        </p:spPr>
      </p:pic>
      <p:pic>
        <p:nvPicPr>
          <p:cNvPr id="235" name="Picture 234">
            <a:extLst>
              <a:ext uri="{FF2B5EF4-FFF2-40B4-BE49-F238E27FC236}">
                <a16:creationId xmlns:a16="http://schemas.microsoft.com/office/drawing/2014/main" xmlns="" id="{43EA7A8E-4F45-486A-8202-55F464541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078453" y="3867355"/>
            <a:ext cx="334456" cy="378612"/>
          </a:xfrm>
          <a:prstGeom prst="rect">
            <a:avLst/>
          </a:prstGeom>
        </p:spPr>
      </p:pic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20E5A408-18C6-4EC2-BB73-EB6661C33E92}"/>
              </a:ext>
            </a:extLst>
          </p:cNvPr>
          <p:cNvSpPr txBox="1"/>
          <p:nvPr/>
        </p:nvSpPr>
        <p:spPr>
          <a:xfrm rot="16200000">
            <a:off x="5987850" y="3667147"/>
            <a:ext cx="39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…</a:t>
            </a:r>
          </a:p>
        </p:txBody>
      </p:sp>
      <p:pic>
        <p:nvPicPr>
          <p:cNvPr id="237" name="Picture 236">
            <a:extLst>
              <a:ext uri="{FF2B5EF4-FFF2-40B4-BE49-F238E27FC236}">
                <a16:creationId xmlns:a16="http://schemas.microsoft.com/office/drawing/2014/main" xmlns="" id="{53DF48C3-F06F-4E03-9069-B77870196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103350" y="4706915"/>
            <a:ext cx="334456" cy="378612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xmlns="" id="{63866861-A0EF-4748-ACE2-719C76B91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098860" y="5047743"/>
            <a:ext cx="334456" cy="378612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xmlns="" id="{FF65A71B-B4CB-47F8-80A0-B3DB22C93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094370" y="5467555"/>
            <a:ext cx="334456" cy="378612"/>
          </a:xfrm>
          <a:prstGeom prst="rect">
            <a:avLst/>
          </a:prstGeom>
        </p:spPr>
      </p:pic>
      <p:sp>
        <p:nvSpPr>
          <p:cNvPr id="240" name="TextBox 239">
            <a:extLst>
              <a:ext uri="{FF2B5EF4-FFF2-40B4-BE49-F238E27FC236}">
                <a16:creationId xmlns:a16="http://schemas.microsoft.com/office/drawing/2014/main" xmlns="" id="{501145B7-C965-4645-B3D4-93D51E1BE7C9}"/>
              </a:ext>
            </a:extLst>
          </p:cNvPr>
          <p:cNvSpPr txBox="1"/>
          <p:nvPr/>
        </p:nvSpPr>
        <p:spPr>
          <a:xfrm rot="16200000">
            <a:off x="6003767" y="5292035"/>
            <a:ext cx="39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…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xmlns="" id="{0C10EB86-6159-44A6-9B8E-00E480941C6E}"/>
              </a:ext>
            </a:extLst>
          </p:cNvPr>
          <p:cNvSpPr txBox="1"/>
          <p:nvPr/>
        </p:nvSpPr>
        <p:spPr>
          <a:xfrm rot="16200000">
            <a:off x="5919369" y="2544669"/>
            <a:ext cx="393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…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xmlns="" id="{BC87D240-E9C3-4167-A7A7-344647EE8A3E}"/>
              </a:ext>
            </a:extLst>
          </p:cNvPr>
          <p:cNvSpPr txBox="1"/>
          <p:nvPr/>
        </p:nvSpPr>
        <p:spPr>
          <a:xfrm rot="16200000">
            <a:off x="5922058" y="4335828"/>
            <a:ext cx="393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…</a:t>
            </a:r>
          </a:p>
        </p:txBody>
      </p:sp>
      <p:sp>
        <p:nvSpPr>
          <p:cNvPr id="243" name="Rectangle: Rounded Corners 462">
            <a:extLst>
              <a:ext uri="{FF2B5EF4-FFF2-40B4-BE49-F238E27FC236}">
                <a16:creationId xmlns:a16="http://schemas.microsoft.com/office/drawing/2014/main" xmlns="" id="{6770B9B7-8550-494A-A0D4-B982DEEC8EFD}"/>
              </a:ext>
            </a:extLst>
          </p:cNvPr>
          <p:cNvSpPr/>
          <p:nvPr/>
        </p:nvSpPr>
        <p:spPr bwMode="auto">
          <a:xfrm rot="16200000">
            <a:off x="6295132" y="1436394"/>
            <a:ext cx="837674" cy="238194"/>
          </a:xfrm>
          <a:prstGeom prst="roundRect">
            <a:avLst/>
          </a:prstGeom>
          <a:solidFill>
            <a:srgbClr val="CC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  <a:cs typeface="Osaka" charset="-128"/>
              </a:rPr>
              <a:t>Force 1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244" name="Rectangle: Rounded Corners 463">
            <a:extLst>
              <a:ext uri="{FF2B5EF4-FFF2-40B4-BE49-F238E27FC236}">
                <a16:creationId xmlns:a16="http://schemas.microsoft.com/office/drawing/2014/main" xmlns="" id="{49A402B3-C8A1-4387-84A0-B03BD6D130E3}"/>
              </a:ext>
            </a:extLst>
          </p:cNvPr>
          <p:cNvSpPr/>
          <p:nvPr/>
        </p:nvSpPr>
        <p:spPr bwMode="auto">
          <a:xfrm rot="16200000">
            <a:off x="6292940" y="2619155"/>
            <a:ext cx="837674" cy="238194"/>
          </a:xfrm>
          <a:prstGeom prst="roundRect">
            <a:avLst/>
          </a:prstGeom>
          <a:solidFill>
            <a:srgbClr val="CC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  <a:cs typeface="Osaka" charset="-128"/>
              </a:rPr>
              <a:t>Force 2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245" name="Rectangle: Rounded Corners 464">
            <a:extLst>
              <a:ext uri="{FF2B5EF4-FFF2-40B4-BE49-F238E27FC236}">
                <a16:creationId xmlns:a16="http://schemas.microsoft.com/office/drawing/2014/main" xmlns="" id="{03205C60-4AE3-4F1F-80B9-99A90CF80CDF}"/>
              </a:ext>
            </a:extLst>
          </p:cNvPr>
          <p:cNvSpPr/>
          <p:nvPr/>
        </p:nvSpPr>
        <p:spPr bwMode="auto">
          <a:xfrm rot="16200000">
            <a:off x="6292940" y="3837830"/>
            <a:ext cx="837674" cy="238194"/>
          </a:xfrm>
          <a:prstGeom prst="roundRect">
            <a:avLst/>
          </a:prstGeom>
          <a:solidFill>
            <a:srgbClr val="CC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  <a:cs typeface="Osaka" charset="-128"/>
              </a:rPr>
              <a:t>Force 3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246" name="Rectangle: Rounded Corners 465">
            <a:extLst>
              <a:ext uri="{FF2B5EF4-FFF2-40B4-BE49-F238E27FC236}">
                <a16:creationId xmlns:a16="http://schemas.microsoft.com/office/drawing/2014/main" xmlns="" id="{DDFC087D-B121-4E02-8B48-2F6DB9591ECB}"/>
              </a:ext>
            </a:extLst>
          </p:cNvPr>
          <p:cNvSpPr/>
          <p:nvPr/>
        </p:nvSpPr>
        <p:spPr bwMode="auto">
          <a:xfrm rot="16200000">
            <a:off x="6299867" y="5500966"/>
            <a:ext cx="837674" cy="238194"/>
          </a:xfrm>
          <a:prstGeom prst="roundRect">
            <a:avLst/>
          </a:prstGeom>
          <a:solidFill>
            <a:srgbClr val="CC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  <a:cs typeface="Osaka" charset="-128"/>
              </a:rPr>
              <a:t>Force M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xmlns="" id="{361A5581-2BE8-47C8-B29D-7E5B77F21D1B}"/>
              </a:ext>
            </a:extLst>
          </p:cNvPr>
          <p:cNvSpPr txBox="1"/>
          <p:nvPr/>
        </p:nvSpPr>
        <p:spPr>
          <a:xfrm rot="16200000">
            <a:off x="6178414" y="4381513"/>
            <a:ext cx="78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…</a:t>
            </a:r>
          </a:p>
        </p:txBody>
      </p:sp>
      <p:sp>
        <p:nvSpPr>
          <p:cNvPr id="248" name="Arrow: Down 468">
            <a:extLst>
              <a:ext uri="{FF2B5EF4-FFF2-40B4-BE49-F238E27FC236}">
                <a16:creationId xmlns:a16="http://schemas.microsoft.com/office/drawing/2014/main" xmlns="" id="{1EF54F72-607B-48DE-8A99-45743D432D8D}"/>
              </a:ext>
            </a:extLst>
          </p:cNvPr>
          <p:cNvSpPr/>
          <p:nvPr/>
        </p:nvSpPr>
        <p:spPr bwMode="auto">
          <a:xfrm rot="16200000">
            <a:off x="6402439" y="1508758"/>
            <a:ext cx="269195" cy="109608"/>
          </a:xfrm>
          <a:prstGeom prst="down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49" name="Arrow: Down 470">
            <a:extLst>
              <a:ext uri="{FF2B5EF4-FFF2-40B4-BE49-F238E27FC236}">
                <a16:creationId xmlns:a16="http://schemas.microsoft.com/office/drawing/2014/main" xmlns="" id="{CEDBECCE-A340-4EC6-BABD-0490E70BD93B}"/>
              </a:ext>
            </a:extLst>
          </p:cNvPr>
          <p:cNvSpPr/>
          <p:nvPr/>
        </p:nvSpPr>
        <p:spPr bwMode="auto">
          <a:xfrm rot="16200000">
            <a:off x="6402652" y="4168816"/>
            <a:ext cx="269195" cy="109608"/>
          </a:xfrm>
          <a:prstGeom prst="down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50" name="Arrow: Down 471">
            <a:extLst>
              <a:ext uri="{FF2B5EF4-FFF2-40B4-BE49-F238E27FC236}">
                <a16:creationId xmlns:a16="http://schemas.microsoft.com/office/drawing/2014/main" xmlns="" id="{04332CA5-D5EF-4112-8BD8-D864C4A8E884}"/>
              </a:ext>
            </a:extLst>
          </p:cNvPr>
          <p:cNvSpPr/>
          <p:nvPr/>
        </p:nvSpPr>
        <p:spPr bwMode="auto">
          <a:xfrm rot="16200000">
            <a:off x="6402652" y="5597574"/>
            <a:ext cx="269195" cy="109608"/>
          </a:xfrm>
          <a:prstGeom prst="down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cxnSp>
        <p:nvCxnSpPr>
          <p:cNvPr id="251" name="Straight Arrow Connector 250">
            <a:extLst>
              <a:ext uri="{FF2B5EF4-FFF2-40B4-BE49-F238E27FC236}">
                <a16:creationId xmlns:a16="http://schemas.microsoft.com/office/drawing/2014/main" xmlns="" id="{423C7375-6671-4FA3-8829-64715676BEC0}"/>
              </a:ext>
            </a:extLst>
          </p:cNvPr>
          <p:cNvCxnSpPr/>
          <p:nvPr/>
        </p:nvCxnSpPr>
        <p:spPr bwMode="auto">
          <a:xfrm>
            <a:off x="6830874" y="1581445"/>
            <a:ext cx="196754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2" name="Straight Arrow Connector 251">
            <a:extLst>
              <a:ext uri="{FF2B5EF4-FFF2-40B4-BE49-F238E27FC236}">
                <a16:creationId xmlns:a16="http://schemas.microsoft.com/office/drawing/2014/main" xmlns="" id="{7DA025C9-90AE-4638-AC46-33A313B4B32F}"/>
              </a:ext>
            </a:extLst>
          </p:cNvPr>
          <p:cNvCxnSpPr/>
          <p:nvPr/>
        </p:nvCxnSpPr>
        <p:spPr bwMode="auto">
          <a:xfrm>
            <a:off x="6828566" y="3969142"/>
            <a:ext cx="196754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3" name="Straight Arrow Connector 252">
            <a:extLst>
              <a:ext uri="{FF2B5EF4-FFF2-40B4-BE49-F238E27FC236}">
                <a16:creationId xmlns:a16="http://schemas.microsoft.com/office/drawing/2014/main" xmlns="" id="{07465E82-732A-4585-B1A8-FEB00A92586F}"/>
              </a:ext>
            </a:extLst>
          </p:cNvPr>
          <p:cNvCxnSpPr/>
          <p:nvPr/>
        </p:nvCxnSpPr>
        <p:spPr bwMode="auto">
          <a:xfrm>
            <a:off x="6837802" y="2747606"/>
            <a:ext cx="196754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xmlns="" id="{11B29253-F71D-40C2-B1C6-CCCFDD28E90D}"/>
              </a:ext>
            </a:extLst>
          </p:cNvPr>
          <p:cNvCxnSpPr/>
          <p:nvPr/>
        </p:nvCxnSpPr>
        <p:spPr bwMode="auto">
          <a:xfrm>
            <a:off x="6837802" y="5632426"/>
            <a:ext cx="196754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5" name="Rectangle 254">
            <a:extLst>
              <a:ext uri="{FF2B5EF4-FFF2-40B4-BE49-F238E27FC236}">
                <a16:creationId xmlns:a16="http://schemas.microsoft.com/office/drawing/2014/main" xmlns="" id="{B6DD7D39-E8B3-418B-8D73-4DD0386E5698}"/>
              </a:ext>
            </a:extLst>
          </p:cNvPr>
          <p:cNvSpPr/>
          <p:nvPr/>
        </p:nvSpPr>
        <p:spPr bwMode="auto">
          <a:xfrm>
            <a:off x="5193752" y="1367709"/>
            <a:ext cx="372741" cy="259894"/>
          </a:xfrm>
          <a:prstGeom prst="rect">
            <a:avLst/>
          </a:prstGeom>
          <a:solidFill>
            <a:srgbClr val="FFCC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C</a:t>
            </a:r>
            <a:r>
              <a: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N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xmlns="" id="{79BE9B7C-D67A-43AD-9FB2-455EE22459A3}"/>
              </a:ext>
            </a:extLst>
          </p:cNvPr>
          <p:cNvSpPr/>
          <p:nvPr/>
        </p:nvSpPr>
        <p:spPr bwMode="auto">
          <a:xfrm>
            <a:off x="5194794" y="3533856"/>
            <a:ext cx="445335" cy="259894"/>
          </a:xfrm>
          <a:prstGeom prst="rect">
            <a:avLst/>
          </a:prstGeom>
          <a:solidFill>
            <a:srgbClr val="92D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C</a:t>
            </a:r>
            <a:r>
              <a: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N+1</a:t>
            </a:r>
          </a:p>
        </p:txBody>
      </p:sp>
      <p:cxnSp>
        <p:nvCxnSpPr>
          <p:cNvPr id="257" name="Connector: Elbow 6">
            <a:extLst>
              <a:ext uri="{FF2B5EF4-FFF2-40B4-BE49-F238E27FC236}">
                <a16:creationId xmlns:a16="http://schemas.microsoft.com/office/drawing/2014/main" xmlns="" id="{79DACB1D-4D4E-4FA3-95DD-99EC96DDABCE}"/>
              </a:ext>
            </a:extLst>
          </p:cNvPr>
          <p:cNvCxnSpPr>
            <a:cxnSpLocks/>
            <a:stCxn id="255" idx="3"/>
          </p:cNvCxnSpPr>
          <p:nvPr/>
        </p:nvCxnSpPr>
        <p:spPr bwMode="auto">
          <a:xfrm>
            <a:off x="5566493" y="1497656"/>
            <a:ext cx="259716" cy="4091930"/>
          </a:xfrm>
          <a:prstGeom prst="bentConnector2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xmlns="" id="{3B626C1B-12A1-48D9-BFD8-921AD646B8A0}"/>
              </a:ext>
            </a:extLst>
          </p:cNvPr>
          <p:cNvCxnSpPr>
            <a:cxnSpLocks/>
          </p:cNvCxnSpPr>
          <p:nvPr/>
        </p:nvCxnSpPr>
        <p:spPr bwMode="auto">
          <a:xfrm>
            <a:off x="5819392" y="1563425"/>
            <a:ext cx="26175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xmlns="" id="{8019A947-1FC7-4663-865D-B0CCD7870A93}"/>
              </a:ext>
            </a:extLst>
          </p:cNvPr>
          <p:cNvCxnSpPr>
            <a:cxnSpLocks/>
          </p:cNvCxnSpPr>
          <p:nvPr/>
        </p:nvCxnSpPr>
        <p:spPr bwMode="auto">
          <a:xfrm>
            <a:off x="5809667" y="1914213"/>
            <a:ext cx="26175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xmlns="" id="{87847205-5FD3-42ED-98F7-374A4B3A7208}"/>
              </a:ext>
            </a:extLst>
          </p:cNvPr>
          <p:cNvCxnSpPr>
            <a:cxnSpLocks/>
          </p:cNvCxnSpPr>
          <p:nvPr/>
        </p:nvCxnSpPr>
        <p:spPr bwMode="auto">
          <a:xfrm>
            <a:off x="5809667" y="2339663"/>
            <a:ext cx="26175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xmlns="" id="{13669ABB-264B-4A14-B68C-61D00A420436}"/>
              </a:ext>
            </a:extLst>
          </p:cNvPr>
          <p:cNvCxnSpPr>
            <a:cxnSpLocks/>
          </p:cNvCxnSpPr>
          <p:nvPr/>
        </p:nvCxnSpPr>
        <p:spPr bwMode="auto">
          <a:xfrm>
            <a:off x="5819392" y="3177106"/>
            <a:ext cx="26175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2" name="Straight Arrow Connector 261">
            <a:extLst>
              <a:ext uri="{FF2B5EF4-FFF2-40B4-BE49-F238E27FC236}">
                <a16:creationId xmlns:a16="http://schemas.microsoft.com/office/drawing/2014/main" xmlns="" id="{5C4AA8E9-EAF3-48FA-AE5C-5EC76DC1AB59}"/>
              </a:ext>
            </a:extLst>
          </p:cNvPr>
          <p:cNvCxnSpPr>
            <a:cxnSpLocks/>
          </p:cNvCxnSpPr>
          <p:nvPr/>
        </p:nvCxnSpPr>
        <p:spPr bwMode="auto">
          <a:xfrm>
            <a:off x="5815028" y="3541458"/>
            <a:ext cx="26175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xmlns="" id="{8E19A652-C4FF-4C05-807E-D1D9F6208953}"/>
              </a:ext>
            </a:extLst>
          </p:cNvPr>
          <p:cNvCxnSpPr>
            <a:cxnSpLocks/>
          </p:cNvCxnSpPr>
          <p:nvPr/>
        </p:nvCxnSpPr>
        <p:spPr bwMode="auto">
          <a:xfrm>
            <a:off x="5809667" y="3975681"/>
            <a:ext cx="26175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4" name="Straight Arrow Connector 263">
            <a:extLst>
              <a:ext uri="{FF2B5EF4-FFF2-40B4-BE49-F238E27FC236}">
                <a16:creationId xmlns:a16="http://schemas.microsoft.com/office/drawing/2014/main" xmlns="" id="{300F0427-AAB9-4220-9BB9-A33A4C4C796F}"/>
              </a:ext>
            </a:extLst>
          </p:cNvPr>
          <p:cNvCxnSpPr>
            <a:cxnSpLocks/>
          </p:cNvCxnSpPr>
          <p:nvPr/>
        </p:nvCxnSpPr>
        <p:spPr bwMode="auto">
          <a:xfrm>
            <a:off x="5825742" y="4820410"/>
            <a:ext cx="26175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xmlns="" id="{F4316761-FDE3-4B4D-BA40-0FE35F686004}"/>
              </a:ext>
            </a:extLst>
          </p:cNvPr>
          <p:cNvCxnSpPr>
            <a:cxnSpLocks/>
          </p:cNvCxnSpPr>
          <p:nvPr/>
        </p:nvCxnSpPr>
        <p:spPr bwMode="auto">
          <a:xfrm>
            <a:off x="5825742" y="5169401"/>
            <a:ext cx="26175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xmlns="" id="{566A6DAC-43B0-41F0-AA94-819F5599AB50}"/>
              </a:ext>
            </a:extLst>
          </p:cNvPr>
          <p:cNvCxnSpPr>
            <a:cxnSpLocks/>
          </p:cNvCxnSpPr>
          <p:nvPr/>
        </p:nvCxnSpPr>
        <p:spPr bwMode="auto">
          <a:xfrm>
            <a:off x="5825742" y="5586243"/>
            <a:ext cx="26175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7" name="TextBox 266">
            <a:extLst>
              <a:ext uri="{FF2B5EF4-FFF2-40B4-BE49-F238E27FC236}">
                <a16:creationId xmlns:a16="http://schemas.microsoft.com/office/drawing/2014/main" xmlns="" id="{74AA1E49-0BF6-4723-A19F-BB3E87C7574B}"/>
              </a:ext>
            </a:extLst>
          </p:cNvPr>
          <p:cNvSpPr txBox="1"/>
          <p:nvPr/>
        </p:nvSpPr>
        <p:spPr>
          <a:xfrm rot="16200000">
            <a:off x="4892705" y="3818816"/>
            <a:ext cx="1319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……</a:t>
            </a:r>
          </a:p>
          <a:p>
            <a:endParaRPr lang="en-US" sz="3200" b="1" dirty="0"/>
          </a:p>
        </p:txBody>
      </p: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xmlns="" id="{837AD406-070B-41BB-B4D5-2452F82B4DC8}"/>
              </a:ext>
            </a:extLst>
          </p:cNvPr>
          <p:cNvCxnSpPr>
            <a:cxnSpLocks/>
          </p:cNvCxnSpPr>
          <p:nvPr/>
        </p:nvCxnSpPr>
        <p:spPr bwMode="auto">
          <a:xfrm>
            <a:off x="5641609" y="3702648"/>
            <a:ext cx="435173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xmlns="" id="{F968615D-8B83-4FFE-9D2B-1983FF9B7306}"/>
              </a:ext>
            </a:extLst>
          </p:cNvPr>
          <p:cNvCxnSpPr>
            <a:cxnSpLocks/>
          </p:cNvCxnSpPr>
          <p:nvPr/>
        </p:nvCxnSpPr>
        <p:spPr bwMode="auto">
          <a:xfrm>
            <a:off x="5735676" y="3346391"/>
            <a:ext cx="0" cy="8151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Arrow Connector 269">
            <a:extLst>
              <a:ext uri="{FF2B5EF4-FFF2-40B4-BE49-F238E27FC236}">
                <a16:creationId xmlns:a16="http://schemas.microsoft.com/office/drawing/2014/main" xmlns="" id="{DE2BED34-6229-4A01-B4F0-2653F3F65060}"/>
              </a:ext>
            </a:extLst>
          </p:cNvPr>
          <p:cNvCxnSpPr>
            <a:cxnSpLocks/>
          </p:cNvCxnSpPr>
          <p:nvPr/>
        </p:nvCxnSpPr>
        <p:spPr bwMode="auto">
          <a:xfrm>
            <a:off x="5735676" y="3333831"/>
            <a:ext cx="35182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1" name="Straight Arrow Connector 270">
            <a:extLst>
              <a:ext uri="{FF2B5EF4-FFF2-40B4-BE49-F238E27FC236}">
                <a16:creationId xmlns:a16="http://schemas.microsoft.com/office/drawing/2014/main" xmlns="" id="{C9F2F801-997E-44CE-94A5-F14331E4A89C}"/>
              </a:ext>
            </a:extLst>
          </p:cNvPr>
          <p:cNvCxnSpPr>
            <a:cxnSpLocks/>
          </p:cNvCxnSpPr>
          <p:nvPr/>
        </p:nvCxnSpPr>
        <p:spPr bwMode="auto">
          <a:xfrm>
            <a:off x="5718281" y="4159331"/>
            <a:ext cx="35182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2" name="Straight Arrow Connector 271">
            <a:extLst>
              <a:ext uri="{FF2B5EF4-FFF2-40B4-BE49-F238E27FC236}">
                <a16:creationId xmlns:a16="http://schemas.microsoft.com/office/drawing/2014/main" xmlns="" id="{972714B3-040F-44F2-A5DC-66A7245D5684}"/>
              </a:ext>
            </a:extLst>
          </p:cNvPr>
          <p:cNvCxnSpPr>
            <a:cxnSpLocks/>
          </p:cNvCxnSpPr>
          <p:nvPr/>
        </p:nvCxnSpPr>
        <p:spPr bwMode="auto">
          <a:xfrm>
            <a:off x="5652323" y="5325893"/>
            <a:ext cx="435173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3" name="Rectangle 272">
            <a:extLst>
              <a:ext uri="{FF2B5EF4-FFF2-40B4-BE49-F238E27FC236}">
                <a16:creationId xmlns:a16="http://schemas.microsoft.com/office/drawing/2014/main" xmlns="" id="{62FE5FC8-BCC9-419F-B6A8-0782ACD26244}"/>
              </a:ext>
            </a:extLst>
          </p:cNvPr>
          <p:cNvSpPr/>
          <p:nvPr/>
        </p:nvSpPr>
        <p:spPr bwMode="auto">
          <a:xfrm>
            <a:off x="5164569" y="5135413"/>
            <a:ext cx="512724" cy="259894"/>
          </a:xfrm>
          <a:prstGeom prst="rect">
            <a:avLst/>
          </a:prstGeom>
          <a:solidFill>
            <a:srgbClr val="00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C</a:t>
            </a:r>
            <a:r>
              <a: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N+13</a:t>
            </a:r>
          </a:p>
        </p:txBody>
      </p: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xmlns="" id="{43660A31-E444-4504-84AC-518183305740}"/>
              </a:ext>
            </a:extLst>
          </p:cNvPr>
          <p:cNvCxnSpPr>
            <a:cxnSpLocks/>
          </p:cNvCxnSpPr>
          <p:nvPr/>
        </p:nvCxnSpPr>
        <p:spPr bwMode="auto">
          <a:xfrm>
            <a:off x="5735676" y="4982089"/>
            <a:ext cx="0" cy="7651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xmlns="" id="{C81EB2B7-7DE9-40F4-8DE9-C87C20598DA8}"/>
              </a:ext>
            </a:extLst>
          </p:cNvPr>
          <p:cNvCxnSpPr>
            <a:cxnSpLocks/>
          </p:cNvCxnSpPr>
          <p:nvPr/>
        </p:nvCxnSpPr>
        <p:spPr bwMode="auto">
          <a:xfrm>
            <a:off x="5718281" y="4978746"/>
            <a:ext cx="37129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6" name="Straight Arrow Connector 275">
            <a:extLst>
              <a:ext uri="{FF2B5EF4-FFF2-40B4-BE49-F238E27FC236}">
                <a16:creationId xmlns:a16="http://schemas.microsoft.com/office/drawing/2014/main" xmlns="" id="{1DAE955A-4D87-455A-8DB5-A6F1B3D49F52}"/>
              </a:ext>
            </a:extLst>
          </p:cNvPr>
          <p:cNvCxnSpPr>
            <a:cxnSpLocks/>
          </p:cNvCxnSpPr>
          <p:nvPr/>
        </p:nvCxnSpPr>
        <p:spPr bwMode="auto">
          <a:xfrm>
            <a:off x="5735676" y="5738643"/>
            <a:ext cx="34416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7" name="Connector: Elbow 38">
            <a:extLst>
              <a:ext uri="{FF2B5EF4-FFF2-40B4-BE49-F238E27FC236}">
                <a16:creationId xmlns:a16="http://schemas.microsoft.com/office/drawing/2014/main" xmlns="" id="{50DE6BEE-B3B8-4116-828F-2B3CA920D375}"/>
              </a:ext>
            </a:extLst>
          </p:cNvPr>
          <p:cNvCxnSpPr>
            <a:cxnSpLocks/>
            <a:stCxn id="255" idx="2"/>
          </p:cNvCxnSpPr>
          <p:nvPr/>
        </p:nvCxnSpPr>
        <p:spPr bwMode="auto">
          <a:xfrm rot="16200000" flipH="1">
            <a:off x="5495458" y="1512268"/>
            <a:ext cx="452518" cy="683188"/>
          </a:xfrm>
          <a:prstGeom prst="bentConnector2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xmlns="" id="{1B43FF9E-B24E-471F-86A1-1BD3892A37D6}"/>
              </a:ext>
            </a:extLst>
          </p:cNvPr>
          <p:cNvCxnSpPr>
            <a:cxnSpLocks/>
          </p:cNvCxnSpPr>
          <p:nvPr/>
        </p:nvCxnSpPr>
        <p:spPr bwMode="auto">
          <a:xfrm>
            <a:off x="5718281" y="1711013"/>
            <a:ext cx="0" cy="8151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xmlns="" id="{D79835C8-9C7B-4AB0-AD05-90A091504E9A}"/>
              </a:ext>
            </a:extLst>
          </p:cNvPr>
          <p:cNvCxnSpPr>
            <a:cxnSpLocks/>
          </p:cNvCxnSpPr>
          <p:nvPr/>
        </p:nvCxnSpPr>
        <p:spPr bwMode="auto">
          <a:xfrm>
            <a:off x="5718281" y="2512857"/>
            <a:ext cx="35182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xmlns="" id="{7B15D0C4-8810-4EDD-9DBF-AD7905C88411}"/>
              </a:ext>
            </a:extLst>
          </p:cNvPr>
          <p:cNvCxnSpPr>
            <a:cxnSpLocks/>
          </p:cNvCxnSpPr>
          <p:nvPr/>
        </p:nvCxnSpPr>
        <p:spPr bwMode="auto">
          <a:xfrm>
            <a:off x="5718281" y="1720387"/>
            <a:ext cx="35182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81" name="Group 280">
            <a:extLst>
              <a:ext uri="{FF2B5EF4-FFF2-40B4-BE49-F238E27FC236}">
                <a16:creationId xmlns:a16="http://schemas.microsoft.com/office/drawing/2014/main" xmlns="" id="{1469A0A2-77DD-4B3D-AB3D-6B14634E629E}"/>
              </a:ext>
            </a:extLst>
          </p:cNvPr>
          <p:cNvGrpSpPr/>
          <p:nvPr/>
        </p:nvGrpSpPr>
        <p:grpSpPr>
          <a:xfrm>
            <a:off x="6968072" y="1136654"/>
            <a:ext cx="646331" cy="4907869"/>
            <a:chOff x="3145147" y="1071421"/>
            <a:chExt cx="646331" cy="5120135"/>
          </a:xfrm>
        </p:grpSpPr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xmlns="" id="{A658BA43-D385-47CD-A849-A0F9A3658D37}"/>
                </a:ext>
              </a:extLst>
            </p:cNvPr>
            <p:cNvSpPr/>
            <p:nvPr/>
          </p:nvSpPr>
          <p:spPr bwMode="auto">
            <a:xfrm>
              <a:off x="3197268" y="1071421"/>
              <a:ext cx="262004" cy="5120135"/>
            </a:xfrm>
            <a:prstGeom prst="rect">
              <a:avLst/>
            </a:prstGeom>
            <a:solidFill>
              <a:srgbClr val="FFC0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Osaka" charset="-128"/>
                <a:cs typeface="Osaka" charset="-128"/>
              </a:endParaRP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xmlns="" id="{C064A776-49AE-4D0B-8E53-FDAC44EFD3AB}"/>
                </a:ext>
              </a:extLst>
            </p:cNvPr>
            <p:cNvSpPr txBox="1"/>
            <p:nvPr/>
          </p:nvSpPr>
          <p:spPr>
            <a:xfrm rot="16200000">
              <a:off x="2187759" y="2810556"/>
              <a:ext cx="25611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+mj-lt"/>
                  <a:cs typeface="Osaka" charset="-128"/>
                </a:rPr>
                <a:t>Adder Tree</a:t>
              </a:r>
            </a:p>
            <a:p>
              <a:endParaRPr lang="en-US" sz="1800" dirty="0">
                <a:latin typeface="+mj-lt"/>
              </a:endParaRPr>
            </a:p>
          </p:txBody>
        </p:sp>
      </p:grpSp>
      <p:pic>
        <p:nvPicPr>
          <p:cNvPr id="284" name="Picture 283">
            <a:extLst>
              <a:ext uri="{FF2B5EF4-FFF2-40B4-BE49-F238E27FC236}">
                <a16:creationId xmlns:a16="http://schemas.microsoft.com/office/drawing/2014/main" xmlns="" id="{00E7D1EA-10B4-4C87-831F-7722EB7EB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527448" y="1342673"/>
            <a:ext cx="334456" cy="378612"/>
          </a:xfrm>
          <a:prstGeom prst="rect">
            <a:avLst/>
          </a:prstGeom>
        </p:spPr>
      </p:pic>
      <p:pic>
        <p:nvPicPr>
          <p:cNvPr id="285" name="Picture 284">
            <a:extLst>
              <a:ext uri="{FF2B5EF4-FFF2-40B4-BE49-F238E27FC236}">
                <a16:creationId xmlns:a16="http://schemas.microsoft.com/office/drawing/2014/main" xmlns="" id="{C071C8A7-8681-4010-AAB4-F5C35BDE8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522958" y="1706361"/>
            <a:ext cx="334456" cy="378612"/>
          </a:xfrm>
          <a:prstGeom prst="rect">
            <a:avLst/>
          </a:prstGeom>
        </p:spPr>
      </p:pic>
      <p:pic>
        <p:nvPicPr>
          <p:cNvPr id="286" name="Picture 285">
            <a:extLst>
              <a:ext uri="{FF2B5EF4-FFF2-40B4-BE49-F238E27FC236}">
                <a16:creationId xmlns:a16="http://schemas.microsoft.com/office/drawing/2014/main" xmlns="" id="{DBC11407-78BC-4142-A8E1-59FF12546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524818" y="2135621"/>
            <a:ext cx="334456" cy="378612"/>
          </a:xfrm>
          <a:prstGeom prst="rect">
            <a:avLst/>
          </a:prstGeom>
        </p:spPr>
      </p:pic>
      <p:pic>
        <p:nvPicPr>
          <p:cNvPr id="287" name="Picture 286">
            <a:extLst>
              <a:ext uri="{FF2B5EF4-FFF2-40B4-BE49-F238E27FC236}">
                <a16:creationId xmlns:a16="http://schemas.microsoft.com/office/drawing/2014/main" xmlns="" id="{EA4005EC-E0F6-4A81-9D6B-AB9C3715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528131" y="2681250"/>
            <a:ext cx="334456" cy="378612"/>
          </a:xfrm>
          <a:prstGeom prst="rect">
            <a:avLst/>
          </a:prstGeom>
        </p:spPr>
      </p:pic>
      <p:pic>
        <p:nvPicPr>
          <p:cNvPr id="288" name="Picture 287">
            <a:extLst>
              <a:ext uri="{FF2B5EF4-FFF2-40B4-BE49-F238E27FC236}">
                <a16:creationId xmlns:a16="http://schemas.microsoft.com/office/drawing/2014/main" xmlns="" id="{F257EC88-DF62-4784-8FA8-93CFEAD78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523987" y="3031769"/>
            <a:ext cx="334456" cy="378612"/>
          </a:xfrm>
          <a:prstGeom prst="rect">
            <a:avLst/>
          </a:prstGeom>
        </p:spPr>
      </p:pic>
      <p:pic>
        <p:nvPicPr>
          <p:cNvPr id="289" name="Picture 288">
            <a:extLst>
              <a:ext uri="{FF2B5EF4-FFF2-40B4-BE49-F238E27FC236}">
                <a16:creationId xmlns:a16="http://schemas.microsoft.com/office/drawing/2014/main" xmlns="" id="{CD3F5CD8-1840-4331-8000-6BE3D2A55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524231" y="3471681"/>
            <a:ext cx="334456" cy="378612"/>
          </a:xfrm>
          <a:prstGeom prst="rect">
            <a:avLst/>
          </a:prstGeom>
        </p:spPr>
      </p:pic>
      <p:pic>
        <p:nvPicPr>
          <p:cNvPr id="290" name="Picture 289">
            <a:extLst>
              <a:ext uri="{FF2B5EF4-FFF2-40B4-BE49-F238E27FC236}">
                <a16:creationId xmlns:a16="http://schemas.microsoft.com/office/drawing/2014/main" xmlns="" id="{A8A6C38E-ABB3-46E4-A224-5C7965326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536428" y="4056195"/>
            <a:ext cx="334456" cy="378612"/>
          </a:xfrm>
          <a:prstGeom prst="rect">
            <a:avLst/>
          </a:prstGeom>
        </p:spPr>
      </p:pic>
      <p:pic>
        <p:nvPicPr>
          <p:cNvPr id="291" name="Picture 290">
            <a:extLst>
              <a:ext uri="{FF2B5EF4-FFF2-40B4-BE49-F238E27FC236}">
                <a16:creationId xmlns:a16="http://schemas.microsoft.com/office/drawing/2014/main" xmlns="" id="{3805F0AD-2552-4B35-918B-A500CA73C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531938" y="4397023"/>
            <a:ext cx="334456" cy="378612"/>
          </a:xfrm>
          <a:prstGeom prst="rect">
            <a:avLst/>
          </a:prstGeom>
        </p:spPr>
      </p:pic>
      <p:pic>
        <p:nvPicPr>
          <p:cNvPr id="292" name="Picture 291">
            <a:extLst>
              <a:ext uri="{FF2B5EF4-FFF2-40B4-BE49-F238E27FC236}">
                <a16:creationId xmlns:a16="http://schemas.microsoft.com/office/drawing/2014/main" xmlns="" id="{9C03E35E-FFE4-4BF1-94EB-50AEF7E0C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527448" y="4816835"/>
            <a:ext cx="334456" cy="378612"/>
          </a:xfrm>
          <a:prstGeom prst="rect">
            <a:avLst/>
          </a:prstGeom>
        </p:spPr>
      </p:pic>
      <p:sp>
        <p:nvSpPr>
          <p:cNvPr id="293" name="TextBox 292">
            <a:extLst>
              <a:ext uri="{FF2B5EF4-FFF2-40B4-BE49-F238E27FC236}">
                <a16:creationId xmlns:a16="http://schemas.microsoft.com/office/drawing/2014/main" xmlns="" id="{1D8C1178-1720-4296-8ADD-90AA1762A2D3}"/>
              </a:ext>
            </a:extLst>
          </p:cNvPr>
          <p:cNvSpPr txBox="1"/>
          <p:nvPr/>
        </p:nvSpPr>
        <p:spPr>
          <a:xfrm rot="16200000">
            <a:off x="8384197" y="2399063"/>
            <a:ext cx="393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…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xmlns="" id="{92AAAD91-1D78-41BF-822A-450DD66D05D6}"/>
              </a:ext>
            </a:extLst>
          </p:cNvPr>
          <p:cNvSpPr txBox="1"/>
          <p:nvPr/>
        </p:nvSpPr>
        <p:spPr>
          <a:xfrm rot="16200000">
            <a:off x="8397183" y="3760875"/>
            <a:ext cx="393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…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xmlns="" id="{B1C2B518-B834-4BC7-BCA3-24A4E0970EA4}"/>
              </a:ext>
            </a:extLst>
          </p:cNvPr>
          <p:cNvSpPr txBox="1"/>
          <p:nvPr/>
        </p:nvSpPr>
        <p:spPr>
          <a:xfrm rot="16200000">
            <a:off x="8429294" y="3267996"/>
            <a:ext cx="39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…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xmlns="" id="{E64F78D7-02FF-458E-AFB1-CD1CDCC58941}"/>
              </a:ext>
            </a:extLst>
          </p:cNvPr>
          <p:cNvSpPr txBox="1"/>
          <p:nvPr/>
        </p:nvSpPr>
        <p:spPr>
          <a:xfrm rot="16200000">
            <a:off x="8429294" y="1925760"/>
            <a:ext cx="39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…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xmlns="" id="{F0DB6E57-4FF2-49F8-8A48-28A3D2CB5B84}"/>
              </a:ext>
            </a:extLst>
          </p:cNvPr>
          <p:cNvSpPr txBox="1"/>
          <p:nvPr/>
        </p:nvSpPr>
        <p:spPr>
          <a:xfrm rot="16200000">
            <a:off x="8447766" y="4626132"/>
            <a:ext cx="39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…</a:t>
            </a:r>
          </a:p>
        </p:txBody>
      </p:sp>
      <p:sp>
        <p:nvSpPr>
          <p:cNvPr id="298" name="Trapezoid 297">
            <a:extLst>
              <a:ext uri="{FF2B5EF4-FFF2-40B4-BE49-F238E27FC236}">
                <a16:creationId xmlns:a16="http://schemas.microsoft.com/office/drawing/2014/main" xmlns="" id="{163D124E-B416-4EE4-B64D-F488211759AD}"/>
              </a:ext>
            </a:extLst>
          </p:cNvPr>
          <p:cNvSpPr/>
          <p:nvPr/>
        </p:nvSpPr>
        <p:spPr bwMode="auto">
          <a:xfrm rot="5400000">
            <a:off x="8372871" y="1882446"/>
            <a:ext cx="1089305" cy="87682"/>
          </a:xfrm>
          <a:prstGeom prst="trapezoid">
            <a:avLst>
              <a:gd name="adj" fmla="val 59416"/>
            </a:avLst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" charset="0"/>
            </a:endParaRPr>
          </a:p>
        </p:txBody>
      </p:sp>
      <p:sp>
        <p:nvSpPr>
          <p:cNvPr id="299" name="Rectangle: Rounded Corners 885">
            <a:extLst>
              <a:ext uri="{FF2B5EF4-FFF2-40B4-BE49-F238E27FC236}">
                <a16:creationId xmlns:a16="http://schemas.microsoft.com/office/drawing/2014/main" xmlns="" id="{B63A2FED-AE69-4B1B-9A71-D7DABB74DD3C}"/>
              </a:ext>
            </a:extLst>
          </p:cNvPr>
          <p:cNvSpPr/>
          <p:nvPr/>
        </p:nvSpPr>
        <p:spPr bwMode="auto">
          <a:xfrm rot="16200000">
            <a:off x="8819445" y="1975698"/>
            <a:ext cx="745611" cy="238194"/>
          </a:xfrm>
          <a:prstGeom prst="roundRect">
            <a:avLst/>
          </a:prstGeom>
          <a:solidFill>
            <a:srgbClr val="CC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  <a:cs typeface="Osaka" charset="-128"/>
              </a:rPr>
              <a:t>Force 1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xmlns="" id="{41799DC9-6F60-4B41-9AB4-336BFF22E20F}"/>
              </a:ext>
            </a:extLst>
          </p:cNvPr>
          <p:cNvSpPr/>
          <p:nvPr/>
        </p:nvSpPr>
        <p:spPr bwMode="auto">
          <a:xfrm>
            <a:off x="9074740" y="1394963"/>
            <a:ext cx="230182" cy="230182"/>
          </a:xfrm>
          <a:prstGeom prst="ellipse">
            <a:avLst/>
          </a:prstGeom>
          <a:solidFill>
            <a:srgbClr val="CC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+</a:t>
            </a:r>
          </a:p>
        </p:txBody>
      </p:sp>
      <p:sp>
        <p:nvSpPr>
          <p:cNvPr id="301" name="Trapezoid 300">
            <a:extLst>
              <a:ext uri="{FF2B5EF4-FFF2-40B4-BE49-F238E27FC236}">
                <a16:creationId xmlns:a16="http://schemas.microsoft.com/office/drawing/2014/main" xmlns="" id="{449359A7-09E1-42F4-A899-2B5BA19C581D}"/>
              </a:ext>
            </a:extLst>
          </p:cNvPr>
          <p:cNvSpPr/>
          <p:nvPr/>
        </p:nvSpPr>
        <p:spPr bwMode="auto">
          <a:xfrm rot="5400000">
            <a:off x="8372871" y="3190727"/>
            <a:ext cx="1089305" cy="87682"/>
          </a:xfrm>
          <a:prstGeom prst="trapezoid">
            <a:avLst>
              <a:gd name="adj" fmla="val 59416"/>
            </a:avLst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" charset="0"/>
            </a:endParaRPr>
          </a:p>
        </p:txBody>
      </p:sp>
      <p:sp>
        <p:nvSpPr>
          <p:cNvPr id="302" name="Rectangle: Rounded Corners 887">
            <a:extLst>
              <a:ext uri="{FF2B5EF4-FFF2-40B4-BE49-F238E27FC236}">
                <a16:creationId xmlns:a16="http://schemas.microsoft.com/office/drawing/2014/main" xmlns="" id="{1CC87C4C-6385-44B3-853E-CCABAB2E6CDB}"/>
              </a:ext>
            </a:extLst>
          </p:cNvPr>
          <p:cNvSpPr/>
          <p:nvPr/>
        </p:nvSpPr>
        <p:spPr bwMode="auto">
          <a:xfrm rot="16200000">
            <a:off x="8819445" y="3279549"/>
            <a:ext cx="745611" cy="238194"/>
          </a:xfrm>
          <a:prstGeom prst="roundRect">
            <a:avLst/>
          </a:prstGeom>
          <a:solidFill>
            <a:srgbClr val="CC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  <a:cs typeface="Osaka" charset="-128"/>
              </a:rPr>
              <a:t>Force 2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xmlns="" id="{FC60A107-CA53-4850-825C-A253B4FA62E1}"/>
              </a:ext>
            </a:extLst>
          </p:cNvPr>
          <p:cNvSpPr/>
          <p:nvPr/>
        </p:nvSpPr>
        <p:spPr bwMode="auto">
          <a:xfrm>
            <a:off x="9079503" y="2699889"/>
            <a:ext cx="230182" cy="230182"/>
          </a:xfrm>
          <a:prstGeom prst="ellipse">
            <a:avLst/>
          </a:prstGeom>
          <a:solidFill>
            <a:srgbClr val="CC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+</a:t>
            </a:r>
          </a:p>
        </p:txBody>
      </p:sp>
      <p:sp>
        <p:nvSpPr>
          <p:cNvPr id="304" name="Trapezoid 303">
            <a:extLst>
              <a:ext uri="{FF2B5EF4-FFF2-40B4-BE49-F238E27FC236}">
                <a16:creationId xmlns:a16="http://schemas.microsoft.com/office/drawing/2014/main" xmlns="" id="{5630FE53-3A7D-4720-9C5D-B4ECA737B2EC}"/>
              </a:ext>
            </a:extLst>
          </p:cNvPr>
          <p:cNvSpPr/>
          <p:nvPr/>
        </p:nvSpPr>
        <p:spPr bwMode="auto">
          <a:xfrm rot="5400000">
            <a:off x="8372871" y="4580776"/>
            <a:ext cx="1089305" cy="87682"/>
          </a:xfrm>
          <a:prstGeom prst="trapezoid">
            <a:avLst>
              <a:gd name="adj" fmla="val 59416"/>
            </a:avLst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" charset="0"/>
            </a:endParaRPr>
          </a:p>
        </p:txBody>
      </p:sp>
      <p:sp>
        <p:nvSpPr>
          <p:cNvPr id="305" name="Rectangle: Rounded Corners 890">
            <a:extLst>
              <a:ext uri="{FF2B5EF4-FFF2-40B4-BE49-F238E27FC236}">
                <a16:creationId xmlns:a16="http://schemas.microsoft.com/office/drawing/2014/main" xmlns="" id="{54E51B12-F53B-4F35-AB14-15B8E7B51F95}"/>
              </a:ext>
            </a:extLst>
          </p:cNvPr>
          <p:cNvSpPr/>
          <p:nvPr/>
        </p:nvSpPr>
        <p:spPr bwMode="auto">
          <a:xfrm rot="16200000">
            <a:off x="8805548" y="4665822"/>
            <a:ext cx="773405" cy="238194"/>
          </a:xfrm>
          <a:prstGeom prst="roundRect">
            <a:avLst/>
          </a:prstGeom>
          <a:solidFill>
            <a:srgbClr val="CC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  <a:cs typeface="Osaka" charset="-128"/>
              </a:rPr>
              <a:t>Force M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xmlns="" id="{CC29AF93-B438-40D4-828C-219C39CAE0BD}"/>
              </a:ext>
            </a:extLst>
          </p:cNvPr>
          <p:cNvSpPr/>
          <p:nvPr/>
        </p:nvSpPr>
        <p:spPr bwMode="auto">
          <a:xfrm>
            <a:off x="9074740" y="4071489"/>
            <a:ext cx="230182" cy="230182"/>
          </a:xfrm>
          <a:prstGeom prst="ellipse">
            <a:avLst/>
          </a:prstGeom>
          <a:solidFill>
            <a:srgbClr val="CC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+</a:t>
            </a: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xmlns="" id="{07492322-D473-44B5-B432-6613A3D409EC}"/>
              </a:ext>
            </a:extLst>
          </p:cNvPr>
          <p:cNvSpPr/>
          <p:nvPr/>
        </p:nvSpPr>
        <p:spPr bwMode="auto">
          <a:xfrm>
            <a:off x="7819908" y="5313823"/>
            <a:ext cx="445335" cy="259894"/>
          </a:xfrm>
          <a:prstGeom prst="rect">
            <a:avLst/>
          </a:prstGeom>
          <a:solidFill>
            <a:srgbClr val="92D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C</a:t>
            </a:r>
            <a:r>
              <a: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N+1</a:t>
            </a: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xmlns="" id="{2607745E-1667-461A-A3C6-C1444E5A5927}"/>
              </a:ext>
            </a:extLst>
          </p:cNvPr>
          <p:cNvSpPr/>
          <p:nvPr/>
        </p:nvSpPr>
        <p:spPr bwMode="auto">
          <a:xfrm>
            <a:off x="8784042" y="5320355"/>
            <a:ext cx="512724" cy="259894"/>
          </a:xfrm>
          <a:prstGeom prst="rect">
            <a:avLst/>
          </a:prstGeom>
          <a:solidFill>
            <a:srgbClr val="00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C</a:t>
            </a:r>
            <a:r>
              <a: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N+13</a:t>
            </a:r>
          </a:p>
        </p:txBody>
      </p: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xmlns="" id="{34A2F514-AE46-47F4-A818-A68FEBFF330A}"/>
              </a:ext>
            </a:extLst>
          </p:cNvPr>
          <p:cNvCxnSpPr>
            <a:cxnSpLocks/>
          </p:cNvCxnSpPr>
          <p:nvPr/>
        </p:nvCxnSpPr>
        <p:spPr bwMode="auto">
          <a:xfrm>
            <a:off x="7927117" y="1242464"/>
            <a:ext cx="455064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xmlns="" id="{50193046-2733-4C7F-AEFC-D2F72730A83C}"/>
              </a:ext>
            </a:extLst>
          </p:cNvPr>
          <p:cNvCxnSpPr>
            <a:cxnSpLocks/>
          </p:cNvCxnSpPr>
          <p:nvPr/>
        </p:nvCxnSpPr>
        <p:spPr bwMode="auto">
          <a:xfrm flipV="1">
            <a:off x="7927117" y="1345169"/>
            <a:ext cx="381579" cy="215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xmlns="" id="{B639BCD0-8275-40A6-85F6-03965176D82A}"/>
              </a:ext>
            </a:extLst>
          </p:cNvPr>
          <p:cNvCxnSpPr>
            <a:cxnSpLocks/>
          </p:cNvCxnSpPr>
          <p:nvPr/>
        </p:nvCxnSpPr>
        <p:spPr bwMode="auto">
          <a:xfrm>
            <a:off x="7926614" y="1449627"/>
            <a:ext cx="31863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xmlns="" id="{016D5155-9A07-4C51-AF7E-1A5534FBCF8D}"/>
              </a:ext>
            </a:extLst>
          </p:cNvPr>
          <p:cNvCxnSpPr>
            <a:cxnSpLocks/>
          </p:cNvCxnSpPr>
          <p:nvPr/>
        </p:nvCxnSpPr>
        <p:spPr bwMode="auto">
          <a:xfrm>
            <a:off x="8387908" y="1242464"/>
            <a:ext cx="0" cy="104826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xmlns="" id="{5D855423-8BBD-4FA7-ABF2-B75CFE8D16B2}"/>
              </a:ext>
            </a:extLst>
          </p:cNvPr>
          <p:cNvCxnSpPr>
            <a:cxnSpLocks/>
          </p:cNvCxnSpPr>
          <p:nvPr/>
        </p:nvCxnSpPr>
        <p:spPr bwMode="auto">
          <a:xfrm>
            <a:off x="8308696" y="1345169"/>
            <a:ext cx="18215" cy="22670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xmlns="" id="{648FDD7E-DFF6-4537-A25B-AB403E0BB510}"/>
              </a:ext>
            </a:extLst>
          </p:cNvPr>
          <p:cNvCxnSpPr>
            <a:cxnSpLocks/>
          </p:cNvCxnSpPr>
          <p:nvPr/>
        </p:nvCxnSpPr>
        <p:spPr bwMode="auto">
          <a:xfrm>
            <a:off x="8245250" y="1449348"/>
            <a:ext cx="2637" cy="35244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Arrow Connector 314">
            <a:extLst>
              <a:ext uri="{FF2B5EF4-FFF2-40B4-BE49-F238E27FC236}">
                <a16:creationId xmlns:a16="http://schemas.microsoft.com/office/drawing/2014/main" xmlns="" id="{3EA3109B-7304-47CE-ABD0-7D87356811DC}"/>
              </a:ext>
            </a:extLst>
          </p:cNvPr>
          <p:cNvCxnSpPr>
            <a:cxnSpLocks/>
          </p:cNvCxnSpPr>
          <p:nvPr/>
        </p:nvCxnSpPr>
        <p:spPr bwMode="auto">
          <a:xfrm>
            <a:off x="8382181" y="1449348"/>
            <a:ext cx="15240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6" name="Straight Arrow Connector 315">
            <a:extLst>
              <a:ext uri="{FF2B5EF4-FFF2-40B4-BE49-F238E27FC236}">
                <a16:creationId xmlns:a16="http://schemas.microsoft.com/office/drawing/2014/main" xmlns="" id="{2745410E-0EC0-423D-903D-BB9BF96E9515}"/>
              </a:ext>
            </a:extLst>
          </p:cNvPr>
          <p:cNvCxnSpPr>
            <a:cxnSpLocks/>
          </p:cNvCxnSpPr>
          <p:nvPr/>
        </p:nvCxnSpPr>
        <p:spPr bwMode="auto">
          <a:xfrm>
            <a:off x="8385188" y="1815560"/>
            <a:ext cx="138545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7" name="Straight Arrow Connector 316">
            <a:extLst>
              <a:ext uri="{FF2B5EF4-FFF2-40B4-BE49-F238E27FC236}">
                <a16:creationId xmlns:a16="http://schemas.microsoft.com/office/drawing/2014/main" xmlns="" id="{F4F17D9F-3C89-40C9-9AC1-7EBB1D5F754E}"/>
              </a:ext>
            </a:extLst>
          </p:cNvPr>
          <p:cNvCxnSpPr>
            <a:cxnSpLocks/>
          </p:cNvCxnSpPr>
          <p:nvPr/>
        </p:nvCxnSpPr>
        <p:spPr bwMode="auto">
          <a:xfrm>
            <a:off x="8399105" y="2273176"/>
            <a:ext cx="12595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8" name="Straight Arrow Connector 317">
            <a:extLst>
              <a:ext uri="{FF2B5EF4-FFF2-40B4-BE49-F238E27FC236}">
                <a16:creationId xmlns:a16="http://schemas.microsoft.com/office/drawing/2014/main" xmlns="" id="{384DBDC1-FF26-485E-AB6C-AEB7B3073CEA}"/>
              </a:ext>
            </a:extLst>
          </p:cNvPr>
          <p:cNvCxnSpPr>
            <a:cxnSpLocks/>
          </p:cNvCxnSpPr>
          <p:nvPr/>
        </p:nvCxnSpPr>
        <p:spPr bwMode="auto">
          <a:xfrm>
            <a:off x="8326911" y="3600460"/>
            <a:ext cx="18321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9" name="Straight Arrow Connector 318">
            <a:extLst>
              <a:ext uri="{FF2B5EF4-FFF2-40B4-BE49-F238E27FC236}">
                <a16:creationId xmlns:a16="http://schemas.microsoft.com/office/drawing/2014/main" xmlns="" id="{01990467-A644-4856-8A2B-F8B101016EBB}"/>
              </a:ext>
            </a:extLst>
          </p:cNvPr>
          <p:cNvCxnSpPr>
            <a:cxnSpLocks/>
          </p:cNvCxnSpPr>
          <p:nvPr/>
        </p:nvCxnSpPr>
        <p:spPr bwMode="auto">
          <a:xfrm>
            <a:off x="8335790" y="3164155"/>
            <a:ext cx="18321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0" name="Straight Arrow Connector 319">
            <a:extLst>
              <a:ext uri="{FF2B5EF4-FFF2-40B4-BE49-F238E27FC236}">
                <a16:creationId xmlns:a16="http://schemas.microsoft.com/office/drawing/2014/main" xmlns="" id="{36EBFD19-0FB4-42DF-8EF0-2DCB4DAD1B10}"/>
              </a:ext>
            </a:extLst>
          </p:cNvPr>
          <p:cNvCxnSpPr>
            <a:cxnSpLocks/>
          </p:cNvCxnSpPr>
          <p:nvPr/>
        </p:nvCxnSpPr>
        <p:spPr bwMode="auto">
          <a:xfrm>
            <a:off x="8335790" y="2823281"/>
            <a:ext cx="18321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1" name="Straight Arrow Connector 320">
            <a:extLst>
              <a:ext uri="{FF2B5EF4-FFF2-40B4-BE49-F238E27FC236}">
                <a16:creationId xmlns:a16="http://schemas.microsoft.com/office/drawing/2014/main" xmlns="" id="{6E863E9D-DF00-4B1C-83BE-00A2E5508387}"/>
              </a:ext>
            </a:extLst>
          </p:cNvPr>
          <p:cNvCxnSpPr>
            <a:cxnSpLocks/>
          </p:cNvCxnSpPr>
          <p:nvPr/>
        </p:nvCxnSpPr>
        <p:spPr bwMode="auto">
          <a:xfrm>
            <a:off x="8226198" y="4960069"/>
            <a:ext cx="29280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2" name="Straight Arrow Connector 321">
            <a:extLst>
              <a:ext uri="{FF2B5EF4-FFF2-40B4-BE49-F238E27FC236}">
                <a16:creationId xmlns:a16="http://schemas.microsoft.com/office/drawing/2014/main" xmlns="" id="{536F3F26-C75F-4AF2-BBFE-117C8F4EE9C9}"/>
              </a:ext>
            </a:extLst>
          </p:cNvPr>
          <p:cNvCxnSpPr>
            <a:cxnSpLocks/>
          </p:cNvCxnSpPr>
          <p:nvPr/>
        </p:nvCxnSpPr>
        <p:spPr bwMode="auto">
          <a:xfrm>
            <a:off x="8234395" y="4516273"/>
            <a:ext cx="29280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3" name="Straight Arrow Connector 322">
            <a:extLst>
              <a:ext uri="{FF2B5EF4-FFF2-40B4-BE49-F238E27FC236}">
                <a16:creationId xmlns:a16="http://schemas.microsoft.com/office/drawing/2014/main" xmlns="" id="{2152A6B1-B906-4252-9DC7-1DFACE6B522A}"/>
              </a:ext>
            </a:extLst>
          </p:cNvPr>
          <p:cNvCxnSpPr>
            <a:cxnSpLocks/>
          </p:cNvCxnSpPr>
          <p:nvPr/>
        </p:nvCxnSpPr>
        <p:spPr bwMode="auto">
          <a:xfrm>
            <a:off x="8235157" y="4186939"/>
            <a:ext cx="29280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4" name="Connector: Elbow 351">
            <a:extLst>
              <a:ext uri="{FF2B5EF4-FFF2-40B4-BE49-F238E27FC236}">
                <a16:creationId xmlns:a16="http://schemas.microsoft.com/office/drawing/2014/main" xmlns="" id="{1FC80C93-E4B9-4F22-96AA-4AF09DDB692D}"/>
              </a:ext>
            </a:extLst>
          </p:cNvPr>
          <p:cNvCxnSpPr>
            <a:cxnSpLocks/>
            <a:stCxn id="336" idx="2"/>
          </p:cNvCxnSpPr>
          <p:nvPr/>
        </p:nvCxnSpPr>
        <p:spPr bwMode="auto">
          <a:xfrm rot="16200000" flipH="1">
            <a:off x="6531875" y="2906652"/>
            <a:ext cx="2863075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5" name="Straight Arrow Connector 324">
            <a:extLst>
              <a:ext uri="{FF2B5EF4-FFF2-40B4-BE49-F238E27FC236}">
                <a16:creationId xmlns:a16="http://schemas.microsoft.com/office/drawing/2014/main" xmlns="" id="{2607A504-859C-4E7B-9F1E-782059681AE9}"/>
              </a:ext>
            </a:extLst>
          </p:cNvPr>
          <p:cNvCxnSpPr>
            <a:cxnSpLocks/>
          </p:cNvCxnSpPr>
          <p:nvPr/>
        </p:nvCxnSpPr>
        <p:spPr bwMode="auto">
          <a:xfrm>
            <a:off x="7963411" y="4338189"/>
            <a:ext cx="566305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6" name="Straight Arrow Connector 325">
            <a:extLst>
              <a:ext uri="{FF2B5EF4-FFF2-40B4-BE49-F238E27FC236}">
                <a16:creationId xmlns:a16="http://schemas.microsoft.com/office/drawing/2014/main" xmlns="" id="{7F3A930F-9F77-427B-B133-63DB8AC54025}"/>
              </a:ext>
            </a:extLst>
          </p:cNvPr>
          <p:cNvCxnSpPr>
            <a:cxnSpLocks/>
          </p:cNvCxnSpPr>
          <p:nvPr/>
        </p:nvCxnSpPr>
        <p:spPr bwMode="auto">
          <a:xfrm>
            <a:off x="7963411" y="2943174"/>
            <a:ext cx="560797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7" name="Straight Arrow Connector 326">
            <a:extLst>
              <a:ext uri="{FF2B5EF4-FFF2-40B4-BE49-F238E27FC236}">
                <a16:creationId xmlns:a16="http://schemas.microsoft.com/office/drawing/2014/main" xmlns="" id="{7572C63E-9184-4DDA-BD6A-FD3F7947F4EE}"/>
              </a:ext>
            </a:extLst>
          </p:cNvPr>
          <p:cNvCxnSpPr>
            <a:cxnSpLocks/>
          </p:cNvCxnSpPr>
          <p:nvPr/>
        </p:nvCxnSpPr>
        <p:spPr bwMode="auto">
          <a:xfrm>
            <a:off x="7963411" y="1588997"/>
            <a:ext cx="560797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8" name="Straight Arrow Connector 327">
            <a:extLst>
              <a:ext uri="{FF2B5EF4-FFF2-40B4-BE49-F238E27FC236}">
                <a16:creationId xmlns:a16="http://schemas.microsoft.com/office/drawing/2014/main" xmlns="" id="{BA690D75-9007-44F6-8D86-307811D90E56}"/>
              </a:ext>
            </a:extLst>
          </p:cNvPr>
          <p:cNvCxnSpPr>
            <a:cxnSpLocks/>
          </p:cNvCxnSpPr>
          <p:nvPr/>
        </p:nvCxnSpPr>
        <p:spPr bwMode="auto">
          <a:xfrm>
            <a:off x="8057212" y="1970616"/>
            <a:ext cx="452648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9" name="Straight Arrow Connector 328">
            <a:extLst>
              <a:ext uri="{FF2B5EF4-FFF2-40B4-BE49-F238E27FC236}">
                <a16:creationId xmlns:a16="http://schemas.microsoft.com/office/drawing/2014/main" xmlns="" id="{F10EFC24-7224-49C6-A3D4-23D40B808DC0}"/>
              </a:ext>
            </a:extLst>
          </p:cNvPr>
          <p:cNvCxnSpPr>
            <a:cxnSpLocks/>
          </p:cNvCxnSpPr>
          <p:nvPr/>
        </p:nvCxnSpPr>
        <p:spPr bwMode="auto">
          <a:xfrm>
            <a:off x="8041732" y="3294210"/>
            <a:ext cx="47476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xmlns="" id="{E8BA136D-E408-4512-AFA2-24990E0777F2}"/>
              </a:ext>
            </a:extLst>
          </p:cNvPr>
          <p:cNvCxnSpPr>
            <a:cxnSpLocks/>
          </p:cNvCxnSpPr>
          <p:nvPr/>
        </p:nvCxnSpPr>
        <p:spPr bwMode="auto">
          <a:xfrm>
            <a:off x="8041732" y="4667547"/>
            <a:ext cx="484253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1" name="Connector: Elbow 373">
            <a:extLst>
              <a:ext uri="{FF2B5EF4-FFF2-40B4-BE49-F238E27FC236}">
                <a16:creationId xmlns:a16="http://schemas.microsoft.com/office/drawing/2014/main" xmlns="" id="{E7776C10-36D3-4D15-A173-6320FA4158E1}"/>
              </a:ext>
            </a:extLst>
          </p:cNvPr>
          <p:cNvCxnSpPr>
            <a:cxnSpLocks/>
            <a:stCxn id="308" idx="0"/>
          </p:cNvCxnSpPr>
          <p:nvPr/>
        </p:nvCxnSpPr>
        <p:spPr bwMode="auto">
          <a:xfrm rot="16200000" flipV="1">
            <a:off x="7140309" y="3420260"/>
            <a:ext cx="2909568" cy="890622"/>
          </a:xfrm>
          <a:prstGeom prst="bentConnector3">
            <a:avLst>
              <a:gd name="adj1" fmla="val 2859"/>
            </a:avLst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2" name="Straight Arrow Connector 331">
            <a:extLst>
              <a:ext uri="{FF2B5EF4-FFF2-40B4-BE49-F238E27FC236}">
                <a16:creationId xmlns:a16="http://schemas.microsoft.com/office/drawing/2014/main" xmlns="" id="{DCD269DD-BDD4-45A3-BF91-0D1E5C19D16C}"/>
              </a:ext>
            </a:extLst>
          </p:cNvPr>
          <p:cNvCxnSpPr>
            <a:cxnSpLocks/>
          </p:cNvCxnSpPr>
          <p:nvPr/>
        </p:nvCxnSpPr>
        <p:spPr bwMode="auto">
          <a:xfrm>
            <a:off x="8143041" y="2410787"/>
            <a:ext cx="373455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3" name="Straight Arrow Connector 332">
            <a:extLst>
              <a:ext uri="{FF2B5EF4-FFF2-40B4-BE49-F238E27FC236}">
                <a16:creationId xmlns:a16="http://schemas.microsoft.com/office/drawing/2014/main" xmlns="" id="{E75F0121-3A98-495B-8F89-61A0E9ED4F67}"/>
              </a:ext>
            </a:extLst>
          </p:cNvPr>
          <p:cNvCxnSpPr>
            <a:cxnSpLocks/>
          </p:cNvCxnSpPr>
          <p:nvPr/>
        </p:nvCxnSpPr>
        <p:spPr bwMode="auto">
          <a:xfrm>
            <a:off x="8143041" y="3743496"/>
            <a:ext cx="36869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4" name="Straight Arrow Connector 333">
            <a:extLst>
              <a:ext uri="{FF2B5EF4-FFF2-40B4-BE49-F238E27FC236}">
                <a16:creationId xmlns:a16="http://schemas.microsoft.com/office/drawing/2014/main" xmlns="" id="{42E8D535-2F5F-4E05-98E3-F70538E82D7A}"/>
              </a:ext>
            </a:extLst>
          </p:cNvPr>
          <p:cNvCxnSpPr>
            <a:cxnSpLocks/>
          </p:cNvCxnSpPr>
          <p:nvPr/>
        </p:nvCxnSpPr>
        <p:spPr bwMode="auto">
          <a:xfrm>
            <a:off x="8143041" y="5095001"/>
            <a:ext cx="373455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xmlns="" id="{EEC81ACF-9FFD-4B3E-B706-F2BE93C63EDD}"/>
              </a:ext>
            </a:extLst>
          </p:cNvPr>
          <p:cNvCxnSpPr>
            <a:stCxn id="307" idx="0"/>
          </p:cNvCxnSpPr>
          <p:nvPr/>
        </p:nvCxnSpPr>
        <p:spPr bwMode="auto">
          <a:xfrm flipV="1">
            <a:off x="8042576" y="1959896"/>
            <a:ext cx="14636" cy="33539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6" name="Rectangle 335">
            <a:extLst>
              <a:ext uri="{FF2B5EF4-FFF2-40B4-BE49-F238E27FC236}">
                <a16:creationId xmlns:a16="http://schemas.microsoft.com/office/drawing/2014/main" xmlns="" id="{92D9B70E-5752-41ED-B44D-DB0757975FCA}"/>
              </a:ext>
            </a:extLst>
          </p:cNvPr>
          <p:cNvSpPr/>
          <p:nvPr/>
        </p:nvSpPr>
        <p:spPr bwMode="auto">
          <a:xfrm>
            <a:off x="7777041" y="1215222"/>
            <a:ext cx="372741" cy="259894"/>
          </a:xfrm>
          <a:prstGeom prst="rect">
            <a:avLst/>
          </a:prstGeom>
          <a:solidFill>
            <a:srgbClr val="FFCC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C</a:t>
            </a:r>
            <a:r>
              <a: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N</a:t>
            </a: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xmlns="" id="{1923FF8C-4C36-4D97-96F7-24AECD58ED53}"/>
              </a:ext>
            </a:extLst>
          </p:cNvPr>
          <p:cNvSpPr txBox="1"/>
          <p:nvPr/>
        </p:nvSpPr>
        <p:spPr>
          <a:xfrm>
            <a:off x="8268480" y="5157079"/>
            <a:ext cx="39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</a:t>
            </a:r>
          </a:p>
        </p:txBody>
      </p:sp>
      <p:sp>
        <p:nvSpPr>
          <p:cNvPr id="338" name="Trapezoid 337">
            <a:extLst>
              <a:ext uri="{FF2B5EF4-FFF2-40B4-BE49-F238E27FC236}">
                <a16:creationId xmlns:a16="http://schemas.microsoft.com/office/drawing/2014/main" xmlns="" id="{175154FC-A0AF-4BFE-97DA-BF48C4E057C2}"/>
              </a:ext>
            </a:extLst>
          </p:cNvPr>
          <p:cNvSpPr/>
          <p:nvPr/>
        </p:nvSpPr>
        <p:spPr bwMode="auto">
          <a:xfrm>
            <a:off x="7834873" y="5668246"/>
            <a:ext cx="413717" cy="86360"/>
          </a:xfrm>
          <a:prstGeom prst="trapezoid">
            <a:avLst>
              <a:gd name="adj" fmla="val 59416"/>
            </a:avLst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" charset="0"/>
            </a:endParaRPr>
          </a:p>
        </p:txBody>
      </p:sp>
      <p:sp>
        <p:nvSpPr>
          <p:cNvPr id="339" name="Trapezoid 338">
            <a:extLst>
              <a:ext uri="{FF2B5EF4-FFF2-40B4-BE49-F238E27FC236}">
                <a16:creationId xmlns:a16="http://schemas.microsoft.com/office/drawing/2014/main" xmlns="" id="{7DA9D414-B772-4973-B536-21929481B7A2}"/>
              </a:ext>
            </a:extLst>
          </p:cNvPr>
          <p:cNvSpPr/>
          <p:nvPr/>
        </p:nvSpPr>
        <p:spPr bwMode="auto">
          <a:xfrm>
            <a:off x="8834997" y="5676409"/>
            <a:ext cx="413717" cy="86360"/>
          </a:xfrm>
          <a:prstGeom prst="trapezoid">
            <a:avLst>
              <a:gd name="adj" fmla="val 59416"/>
            </a:avLst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" charset="0"/>
            </a:endParaRPr>
          </a:p>
        </p:txBody>
      </p:sp>
      <p:cxnSp>
        <p:nvCxnSpPr>
          <p:cNvPr id="340" name="Connector: Elbow 415">
            <a:extLst>
              <a:ext uri="{FF2B5EF4-FFF2-40B4-BE49-F238E27FC236}">
                <a16:creationId xmlns:a16="http://schemas.microsoft.com/office/drawing/2014/main" xmlns="" id="{EFEA1F38-0700-46AF-AAB8-A2F7F56F21FB}"/>
              </a:ext>
            </a:extLst>
          </p:cNvPr>
          <p:cNvCxnSpPr>
            <a:cxnSpLocks/>
            <a:stCxn id="305" idx="2"/>
          </p:cNvCxnSpPr>
          <p:nvPr/>
        </p:nvCxnSpPr>
        <p:spPr bwMode="auto">
          <a:xfrm flipH="1">
            <a:off x="8191599" y="4784919"/>
            <a:ext cx="1119749" cy="1098757"/>
          </a:xfrm>
          <a:prstGeom prst="bentConnector3">
            <a:avLst>
              <a:gd name="adj1" fmla="val -5185"/>
            </a:avLst>
          </a:prstGeom>
          <a:solidFill>
            <a:schemeClr val="accent1"/>
          </a:solidFill>
          <a:ln w="317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1" name="Straight Arrow Connector 340">
            <a:extLst>
              <a:ext uri="{FF2B5EF4-FFF2-40B4-BE49-F238E27FC236}">
                <a16:creationId xmlns:a16="http://schemas.microsoft.com/office/drawing/2014/main" xmlns="" id="{E3649D43-CB2A-451E-A1A8-ECF873A3F38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191599" y="5745168"/>
            <a:ext cx="1050" cy="13850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2" name="Straight Arrow Connector 341">
            <a:extLst>
              <a:ext uri="{FF2B5EF4-FFF2-40B4-BE49-F238E27FC236}">
                <a16:creationId xmlns:a16="http://schemas.microsoft.com/office/drawing/2014/main" xmlns="" id="{1DD3E84F-FC24-44EA-AE06-A6DC48E3708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176914" y="5755588"/>
            <a:ext cx="1050" cy="12591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3" name="Connector: Elbow 426">
            <a:extLst>
              <a:ext uri="{FF2B5EF4-FFF2-40B4-BE49-F238E27FC236}">
                <a16:creationId xmlns:a16="http://schemas.microsoft.com/office/drawing/2014/main" xmlns="" id="{92787576-C716-4174-941A-B6F66544BD3D}"/>
              </a:ext>
            </a:extLst>
          </p:cNvPr>
          <p:cNvCxnSpPr>
            <a:stCxn id="302" idx="2"/>
            <a:endCxn id="338" idx="2"/>
          </p:cNvCxnSpPr>
          <p:nvPr/>
        </p:nvCxnSpPr>
        <p:spPr bwMode="auto">
          <a:xfrm flipH="1">
            <a:off x="8041732" y="3398646"/>
            <a:ext cx="1269616" cy="2355960"/>
          </a:xfrm>
          <a:prstGeom prst="bentConnector4">
            <a:avLst>
              <a:gd name="adj1" fmla="val -11730"/>
              <a:gd name="adj2" fmla="val 107884"/>
            </a:avLst>
          </a:prstGeom>
          <a:solidFill>
            <a:schemeClr val="accent1"/>
          </a:solidFill>
          <a:ln w="31750" cap="flat" cmpd="sng" algn="ctr">
            <a:solidFill>
              <a:srgbClr val="FF7C8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44" name="Straight Arrow Connector 343">
            <a:extLst>
              <a:ext uri="{FF2B5EF4-FFF2-40B4-BE49-F238E27FC236}">
                <a16:creationId xmlns:a16="http://schemas.microsoft.com/office/drawing/2014/main" xmlns="" id="{8D6C2DEE-60A4-4BB0-A01C-13E356463C43}"/>
              </a:ext>
            </a:extLst>
          </p:cNvPr>
          <p:cNvCxnSpPr>
            <a:cxnSpLocks/>
          </p:cNvCxnSpPr>
          <p:nvPr/>
        </p:nvCxnSpPr>
        <p:spPr bwMode="auto">
          <a:xfrm flipV="1">
            <a:off x="9051380" y="5762769"/>
            <a:ext cx="0" cy="18649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7C8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5" name="Connector: Elbow 506">
            <a:extLst>
              <a:ext uri="{FF2B5EF4-FFF2-40B4-BE49-F238E27FC236}">
                <a16:creationId xmlns:a16="http://schemas.microsoft.com/office/drawing/2014/main" xmlns="" id="{05247EC9-184F-4887-9DD0-31C6FAA4F0C6}"/>
              </a:ext>
            </a:extLst>
          </p:cNvPr>
          <p:cNvCxnSpPr>
            <a:cxnSpLocks/>
            <a:stCxn id="299" idx="2"/>
          </p:cNvCxnSpPr>
          <p:nvPr/>
        </p:nvCxnSpPr>
        <p:spPr bwMode="auto">
          <a:xfrm flipH="1">
            <a:off x="7916141" y="2094795"/>
            <a:ext cx="1395207" cy="3928529"/>
          </a:xfrm>
          <a:prstGeom prst="bentConnector4">
            <a:avLst>
              <a:gd name="adj1" fmla="val -16385"/>
              <a:gd name="adj2" fmla="val 99603"/>
            </a:avLst>
          </a:prstGeom>
          <a:solidFill>
            <a:schemeClr val="accent1"/>
          </a:solidFill>
          <a:ln w="3175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xmlns="" id="{15F35C6D-6E8E-42B2-B807-F1014666BE5E}"/>
              </a:ext>
            </a:extLst>
          </p:cNvPr>
          <p:cNvCxnSpPr>
            <a:cxnSpLocks/>
          </p:cNvCxnSpPr>
          <p:nvPr/>
        </p:nvCxnSpPr>
        <p:spPr bwMode="auto">
          <a:xfrm flipV="1">
            <a:off x="7916141" y="5745705"/>
            <a:ext cx="0" cy="277619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99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7" name="Straight Arrow Connector 346">
            <a:extLst>
              <a:ext uri="{FF2B5EF4-FFF2-40B4-BE49-F238E27FC236}">
                <a16:creationId xmlns:a16="http://schemas.microsoft.com/office/drawing/2014/main" xmlns="" id="{053906E8-0F43-48E0-B861-AA7496EF7284}"/>
              </a:ext>
            </a:extLst>
          </p:cNvPr>
          <p:cNvCxnSpPr>
            <a:cxnSpLocks/>
          </p:cNvCxnSpPr>
          <p:nvPr/>
        </p:nvCxnSpPr>
        <p:spPr bwMode="auto">
          <a:xfrm flipV="1">
            <a:off x="8919941" y="5754606"/>
            <a:ext cx="0" cy="26871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9999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8" name="Hexagon 347">
            <a:extLst>
              <a:ext uri="{FF2B5EF4-FFF2-40B4-BE49-F238E27FC236}">
                <a16:creationId xmlns:a16="http://schemas.microsoft.com/office/drawing/2014/main" xmlns="" id="{AC165368-07E5-4160-84A7-1D91FB29553B}"/>
              </a:ext>
            </a:extLst>
          </p:cNvPr>
          <p:cNvSpPr/>
          <p:nvPr/>
        </p:nvSpPr>
        <p:spPr bwMode="auto">
          <a:xfrm>
            <a:off x="8658117" y="1010151"/>
            <a:ext cx="542995" cy="200675"/>
          </a:xfrm>
          <a:prstGeom prst="hexagon">
            <a:avLst/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sum</a:t>
            </a:r>
          </a:p>
        </p:txBody>
      </p:sp>
      <p:cxnSp>
        <p:nvCxnSpPr>
          <p:cNvPr id="349" name="Connector: Elbow 939">
            <a:extLst>
              <a:ext uri="{FF2B5EF4-FFF2-40B4-BE49-F238E27FC236}">
                <a16:creationId xmlns:a16="http://schemas.microsoft.com/office/drawing/2014/main" xmlns="" id="{7F7625A2-918F-4AEA-9792-6B7E7FBB5DEC}"/>
              </a:ext>
            </a:extLst>
          </p:cNvPr>
          <p:cNvCxnSpPr>
            <a:stCxn id="306" idx="6"/>
            <a:endCxn id="348" idx="0"/>
          </p:cNvCxnSpPr>
          <p:nvPr/>
        </p:nvCxnSpPr>
        <p:spPr bwMode="auto">
          <a:xfrm flipH="1" flipV="1">
            <a:off x="9201112" y="1110489"/>
            <a:ext cx="103810" cy="3076091"/>
          </a:xfrm>
          <a:prstGeom prst="bentConnector3">
            <a:avLst>
              <a:gd name="adj1" fmla="val -333373"/>
            </a:avLst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0" name="Straight Arrow Connector 349">
            <a:extLst>
              <a:ext uri="{FF2B5EF4-FFF2-40B4-BE49-F238E27FC236}">
                <a16:creationId xmlns:a16="http://schemas.microsoft.com/office/drawing/2014/main" xmlns="" id="{43A0C4EC-0AD1-4B08-9A38-2E9A321CAAF5}"/>
              </a:ext>
            </a:extLst>
          </p:cNvPr>
          <p:cNvCxnSpPr>
            <a:cxnSpLocks/>
            <a:stCxn id="303" idx="6"/>
          </p:cNvCxnSpPr>
          <p:nvPr/>
        </p:nvCxnSpPr>
        <p:spPr bwMode="auto">
          <a:xfrm flipV="1">
            <a:off x="9309685" y="2813906"/>
            <a:ext cx="350672" cy="107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1" name="Straight Arrow Connector 350">
            <a:extLst>
              <a:ext uri="{FF2B5EF4-FFF2-40B4-BE49-F238E27FC236}">
                <a16:creationId xmlns:a16="http://schemas.microsoft.com/office/drawing/2014/main" xmlns="" id="{ACCF93D5-7DB9-48B1-80C1-EE8111B1B467}"/>
              </a:ext>
            </a:extLst>
          </p:cNvPr>
          <p:cNvCxnSpPr>
            <a:cxnSpLocks/>
            <a:stCxn id="300" idx="6"/>
          </p:cNvCxnSpPr>
          <p:nvPr/>
        </p:nvCxnSpPr>
        <p:spPr bwMode="auto">
          <a:xfrm>
            <a:off x="9304922" y="1510054"/>
            <a:ext cx="355435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2" name="Connector: Elbow 949">
            <a:extLst>
              <a:ext uri="{FF2B5EF4-FFF2-40B4-BE49-F238E27FC236}">
                <a16:creationId xmlns:a16="http://schemas.microsoft.com/office/drawing/2014/main" xmlns="" id="{AEA9EA5A-3BA7-4405-BF79-6FBE2EEF7E00}"/>
              </a:ext>
            </a:extLst>
          </p:cNvPr>
          <p:cNvCxnSpPr>
            <a:stCxn id="348" idx="3"/>
            <a:endCxn id="336" idx="0"/>
          </p:cNvCxnSpPr>
          <p:nvPr/>
        </p:nvCxnSpPr>
        <p:spPr bwMode="auto">
          <a:xfrm rot="10800000" flipV="1">
            <a:off x="7963413" y="1110488"/>
            <a:ext cx="694705" cy="104733"/>
          </a:xfrm>
          <a:prstGeom prst="bentConnector2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3" name="Straight Arrow Connector 352">
            <a:extLst>
              <a:ext uri="{FF2B5EF4-FFF2-40B4-BE49-F238E27FC236}">
                <a16:creationId xmlns:a16="http://schemas.microsoft.com/office/drawing/2014/main" xmlns="" id="{E2C0FB0A-0B0D-4AA2-A6E1-034B54D28ABE}"/>
              </a:ext>
            </a:extLst>
          </p:cNvPr>
          <p:cNvCxnSpPr>
            <a:cxnSpLocks/>
            <a:stCxn id="299" idx="3"/>
            <a:endCxn id="300" idx="4"/>
          </p:cNvCxnSpPr>
          <p:nvPr/>
        </p:nvCxnSpPr>
        <p:spPr bwMode="auto">
          <a:xfrm flipH="1" flipV="1">
            <a:off x="9189831" y="1625145"/>
            <a:ext cx="2420" cy="968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4" name="Straight Arrow Connector 353">
            <a:extLst>
              <a:ext uri="{FF2B5EF4-FFF2-40B4-BE49-F238E27FC236}">
                <a16:creationId xmlns:a16="http://schemas.microsoft.com/office/drawing/2014/main" xmlns="" id="{B36BE623-9605-4453-B99F-05BD4C8110FB}"/>
              </a:ext>
            </a:extLst>
          </p:cNvPr>
          <p:cNvCxnSpPr>
            <a:cxnSpLocks/>
            <a:stCxn id="302" idx="3"/>
            <a:endCxn id="303" idx="4"/>
          </p:cNvCxnSpPr>
          <p:nvPr/>
        </p:nvCxnSpPr>
        <p:spPr bwMode="auto">
          <a:xfrm flipV="1">
            <a:off x="9192251" y="2930071"/>
            <a:ext cx="2343" cy="957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5" name="Straight Arrow Connector 354">
            <a:extLst>
              <a:ext uri="{FF2B5EF4-FFF2-40B4-BE49-F238E27FC236}">
                <a16:creationId xmlns:a16="http://schemas.microsoft.com/office/drawing/2014/main" xmlns="" id="{3637CDA5-22B2-478C-8460-6D747C239A54}"/>
              </a:ext>
            </a:extLst>
          </p:cNvPr>
          <p:cNvCxnSpPr>
            <a:cxnSpLocks/>
            <a:stCxn id="305" idx="3"/>
            <a:endCxn id="306" idx="4"/>
          </p:cNvCxnSpPr>
          <p:nvPr/>
        </p:nvCxnSpPr>
        <p:spPr bwMode="auto">
          <a:xfrm flipH="1" flipV="1">
            <a:off x="9189831" y="4301671"/>
            <a:ext cx="2420" cy="965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6" name="Straight Arrow Connector 355">
            <a:extLst>
              <a:ext uri="{FF2B5EF4-FFF2-40B4-BE49-F238E27FC236}">
                <a16:creationId xmlns:a16="http://schemas.microsoft.com/office/drawing/2014/main" xmlns="" id="{A31C1887-CACE-420F-8D18-C6E60D28A496}"/>
              </a:ext>
            </a:extLst>
          </p:cNvPr>
          <p:cNvCxnSpPr>
            <a:cxnSpLocks/>
            <a:stCxn id="338" idx="0"/>
            <a:endCxn id="307" idx="2"/>
          </p:cNvCxnSpPr>
          <p:nvPr/>
        </p:nvCxnSpPr>
        <p:spPr bwMode="auto">
          <a:xfrm flipV="1">
            <a:off x="8041732" y="5573717"/>
            <a:ext cx="844" cy="945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7" name="Straight Arrow Connector 356">
            <a:extLst>
              <a:ext uri="{FF2B5EF4-FFF2-40B4-BE49-F238E27FC236}">
                <a16:creationId xmlns:a16="http://schemas.microsoft.com/office/drawing/2014/main" xmlns="" id="{557DE208-0E4B-4FA7-B810-89FA0B71B2D5}"/>
              </a:ext>
            </a:extLst>
          </p:cNvPr>
          <p:cNvCxnSpPr>
            <a:cxnSpLocks/>
            <a:stCxn id="339" idx="0"/>
            <a:endCxn id="308" idx="2"/>
          </p:cNvCxnSpPr>
          <p:nvPr/>
        </p:nvCxnSpPr>
        <p:spPr bwMode="auto">
          <a:xfrm flipH="1" flipV="1">
            <a:off x="9040404" y="5580249"/>
            <a:ext cx="1452" cy="961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8" name="Arrow: Down 1001">
            <a:extLst>
              <a:ext uri="{FF2B5EF4-FFF2-40B4-BE49-F238E27FC236}">
                <a16:creationId xmlns:a16="http://schemas.microsoft.com/office/drawing/2014/main" xmlns="" id="{AE27DC15-E15A-4DAB-97F1-BD623D44C829}"/>
              </a:ext>
            </a:extLst>
          </p:cNvPr>
          <p:cNvSpPr/>
          <p:nvPr/>
        </p:nvSpPr>
        <p:spPr bwMode="auto">
          <a:xfrm rot="16200000">
            <a:off x="8882345" y="2053287"/>
            <a:ext cx="269195" cy="109608"/>
          </a:xfrm>
          <a:prstGeom prst="down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59" name="Arrow: Down 1024">
            <a:extLst>
              <a:ext uri="{FF2B5EF4-FFF2-40B4-BE49-F238E27FC236}">
                <a16:creationId xmlns:a16="http://schemas.microsoft.com/office/drawing/2014/main" xmlns="" id="{BAEB62B1-CA40-4018-A1AC-A6CF2A929888}"/>
              </a:ext>
            </a:extLst>
          </p:cNvPr>
          <p:cNvSpPr/>
          <p:nvPr/>
        </p:nvSpPr>
        <p:spPr bwMode="auto">
          <a:xfrm rot="16200000">
            <a:off x="8881571" y="3376861"/>
            <a:ext cx="269195" cy="109608"/>
          </a:xfrm>
          <a:prstGeom prst="down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60" name="Arrow: Down 1025">
            <a:extLst>
              <a:ext uri="{FF2B5EF4-FFF2-40B4-BE49-F238E27FC236}">
                <a16:creationId xmlns:a16="http://schemas.microsoft.com/office/drawing/2014/main" xmlns="" id="{81BF2FEC-52BC-41A0-AE7B-8CD80A4C54D2}"/>
              </a:ext>
            </a:extLst>
          </p:cNvPr>
          <p:cNvSpPr/>
          <p:nvPr/>
        </p:nvSpPr>
        <p:spPr bwMode="auto">
          <a:xfrm rot="16200000">
            <a:off x="8875176" y="4720717"/>
            <a:ext cx="269195" cy="109608"/>
          </a:xfrm>
          <a:prstGeom prst="down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pic>
        <p:nvPicPr>
          <p:cNvPr id="361" name="Picture 360">
            <a:extLst>
              <a:ext uri="{FF2B5EF4-FFF2-40B4-BE49-F238E27FC236}">
                <a16:creationId xmlns:a16="http://schemas.microsoft.com/office/drawing/2014/main" xmlns="" id="{17AC5FE8-F935-4088-9BB4-5477F5B26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078926" y="1129083"/>
            <a:ext cx="334456" cy="378612"/>
          </a:xfrm>
          <a:prstGeom prst="rect">
            <a:avLst/>
          </a:prstGeom>
        </p:spPr>
      </p:pic>
      <p:pic>
        <p:nvPicPr>
          <p:cNvPr id="362" name="Picture 361">
            <a:extLst>
              <a:ext uri="{FF2B5EF4-FFF2-40B4-BE49-F238E27FC236}">
                <a16:creationId xmlns:a16="http://schemas.microsoft.com/office/drawing/2014/main" xmlns="" id="{8CD199B5-3576-4160-91BB-F0C55BD07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074436" y="1492771"/>
            <a:ext cx="334456" cy="378612"/>
          </a:xfrm>
          <a:prstGeom prst="rect">
            <a:avLst/>
          </a:prstGeom>
        </p:spPr>
      </p:pic>
      <p:pic>
        <p:nvPicPr>
          <p:cNvPr id="363" name="Picture 362">
            <a:extLst>
              <a:ext uri="{FF2B5EF4-FFF2-40B4-BE49-F238E27FC236}">
                <a16:creationId xmlns:a16="http://schemas.microsoft.com/office/drawing/2014/main" xmlns="" id="{537191DE-BB35-440C-BFE4-6D63392D0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076296" y="1922031"/>
            <a:ext cx="334456" cy="378612"/>
          </a:xfrm>
          <a:prstGeom prst="rect">
            <a:avLst/>
          </a:prstGeom>
        </p:spPr>
      </p:pic>
      <p:sp>
        <p:nvSpPr>
          <p:cNvPr id="364" name="Trapezoid 363">
            <a:extLst>
              <a:ext uri="{FF2B5EF4-FFF2-40B4-BE49-F238E27FC236}">
                <a16:creationId xmlns:a16="http://schemas.microsoft.com/office/drawing/2014/main" xmlns="" id="{AA04A6EE-CB7D-41A5-A218-93EE1CB4A6C3}"/>
              </a:ext>
            </a:extLst>
          </p:cNvPr>
          <p:cNvSpPr/>
          <p:nvPr/>
        </p:nvSpPr>
        <p:spPr bwMode="auto">
          <a:xfrm rot="5400000">
            <a:off x="10924349" y="1668856"/>
            <a:ext cx="1089305" cy="87682"/>
          </a:xfrm>
          <a:prstGeom prst="trapezoid">
            <a:avLst>
              <a:gd name="adj" fmla="val 59416"/>
            </a:avLst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" charset="0"/>
            </a:endParaRPr>
          </a:p>
        </p:txBody>
      </p:sp>
      <p:sp>
        <p:nvSpPr>
          <p:cNvPr id="365" name="Rectangle: Rounded Corners 1044">
            <a:extLst>
              <a:ext uri="{FF2B5EF4-FFF2-40B4-BE49-F238E27FC236}">
                <a16:creationId xmlns:a16="http://schemas.microsoft.com/office/drawing/2014/main" xmlns="" id="{D92B9367-5AB5-4740-A465-3269BB098A75}"/>
              </a:ext>
            </a:extLst>
          </p:cNvPr>
          <p:cNvSpPr/>
          <p:nvPr/>
        </p:nvSpPr>
        <p:spPr bwMode="auto">
          <a:xfrm rot="16200000">
            <a:off x="11370923" y="1762108"/>
            <a:ext cx="745611" cy="238194"/>
          </a:xfrm>
          <a:prstGeom prst="roundRect">
            <a:avLst/>
          </a:prstGeom>
          <a:solidFill>
            <a:srgbClr val="CC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  <a:cs typeface="Osaka" charset="-128"/>
              </a:rPr>
              <a:t>Force 1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366" name="Oval 365">
            <a:extLst>
              <a:ext uri="{FF2B5EF4-FFF2-40B4-BE49-F238E27FC236}">
                <a16:creationId xmlns:a16="http://schemas.microsoft.com/office/drawing/2014/main" xmlns="" id="{8B0CE32B-0465-4BE1-8A6A-20296352F89E}"/>
              </a:ext>
            </a:extLst>
          </p:cNvPr>
          <p:cNvSpPr/>
          <p:nvPr/>
        </p:nvSpPr>
        <p:spPr bwMode="auto">
          <a:xfrm>
            <a:off x="11626218" y="1181373"/>
            <a:ext cx="230182" cy="230182"/>
          </a:xfrm>
          <a:prstGeom prst="ellipse">
            <a:avLst/>
          </a:prstGeom>
          <a:solidFill>
            <a:srgbClr val="CC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+</a:t>
            </a:r>
          </a:p>
        </p:txBody>
      </p:sp>
      <p:cxnSp>
        <p:nvCxnSpPr>
          <p:cNvPr id="367" name="Straight Arrow Connector 366">
            <a:extLst>
              <a:ext uri="{FF2B5EF4-FFF2-40B4-BE49-F238E27FC236}">
                <a16:creationId xmlns:a16="http://schemas.microsoft.com/office/drawing/2014/main" xmlns="" id="{03B66666-49FC-4E9C-A1C9-CB8AF527791D}"/>
              </a:ext>
            </a:extLst>
          </p:cNvPr>
          <p:cNvCxnSpPr>
            <a:cxnSpLocks/>
            <a:stCxn id="365" idx="3"/>
            <a:endCxn id="366" idx="4"/>
          </p:cNvCxnSpPr>
          <p:nvPr/>
        </p:nvCxnSpPr>
        <p:spPr bwMode="auto">
          <a:xfrm flipH="1" flipV="1">
            <a:off x="11741309" y="1411555"/>
            <a:ext cx="2420" cy="968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8" name="Arrow: Down 1055">
            <a:extLst>
              <a:ext uri="{FF2B5EF4-FFF2-40B4-BE49-F238E27FC236}">
                <a16:creationId xmlns:a16="http://schemas.microsoft.com/office/drawing/2014/main" xmlns="" id="{B0F6F3D5-8793-46BF-A585-1635543375B2}"/>
              </a:ext>
            </a:extLst>
          </p:cNvPr>
          <p:cNvSpPr/>
          <p:nvPr/>
        </p:nvSpPr>
        <p:spPr bwMode="auto">
          <a:xfrm rot="16200000">
            <a:off x="11433823" y="1839697"/>
            <a:ext cx="269195" cy="109608"/>
          </a:xfrm>
          <a:prstGeom prst="down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69" name="Rectangle 368">
            <a:extLst>
              <a:ext uri="{FF2B5EF4-FFF2-40B4-BE49-F238E27FC236}">
                <a16:creationId xmlns:a16="http://schemas.microsoft.com/office/drawing/2014/main" xmlns="" id="{F36E1EFC-7EE5-4257-8362-920F480846A7}"/>
              </a:ext>
            </a:extLst>
          </p:cNvPr>
          <p:cNvSpPr/>
          <p:nvPr/>
        </p:nvSpPr>
        <p:spPr bwMode="auto">
          <a:xfrm>
            <a:off x="10438645" y="1181416"/>
            <a:ext cx="338855" cy="259894"/>
          </a:xfrm>
          <a:prstGeom prst="rect">
            <a:avLst/>
          </a:prstGeom>
          <a:solidFill>
            <a:srgbClr val="FFCC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C</a:t>
            </a:r>
            <a:r>
              <a:rPr lang="en-US" sz="1600" baseline="-25000" dirty="0">
                <a:latin typeface="+mj-lt"/>
                <a:cs typeface="Osaka" charset="-128"/>
              </a:rPr>
              <a:t>1</a:t>
            </a:r>
            <a:endParaRPr kumimoji="0" lang="en-US" sz="16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370" name="Rectangle 369">
            <a:extLst>
              <a:ext uri="{FF2B5EF4-FFF2-40B4-BE49-F238E27FC236}">
                <a16:creationId xmlns:a16="http://schemas.microsoft.com/office/drawing/2014/main" xmlns="" id="{EFBAD8C6-913A-490B-9915-4E227889932C}"/>
              </a:ext>
            </a:extLst>
          </p:cNvPr>
          <p:cNvSpPr/>
          <p:nvPr/>
        </p:nvSpPr>
        <p:spPr bwMode="auto">
          <a:xfrm>
            <a:off x="10436113" y="1566292"/>
            <a:ext cx="338855" cy="259894"/>
          </a:xfrm>
          <a:prstGeom prst="rect">
            <a:avLst/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C</a:t>
            </a:r>
            <a:r>
              <a: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2</a:t>
            </a:r>
          </a:p>
        </p:txBody>
      </p:sp>
      <p:sp>
        <p:nvSpPr>
          <p:cNvPr id="371" name="Rectangle 370">
            <a:extLst>
              <a:ext uri="{FF2B5EF4-FFF2-40B4-BE49-F238E27FC236}">
                <a16:creationId xmlns:a16="http://schemas.microsoft.com/office/drawing/2014/main" xmlns="" id="{077DBB26-33CF-4FAF-BEDB-91D49EE885FE}"/>
              </a:ext>
            </a:extLst>
          </p:cNvPr>
          <p:cNvSpPr/>
          <p:nvPr/>
        </p:nvSpPr>
        <p:spPr bwMode="auto">
          <a:xfrm>
            <a:off x="10432938" y="2036653"/>
            <a:ext cx="343849" cy="259894"/>
          </a:xfrm>
          <a:prstGeom prst="rect">
            <a:avLst/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C</a:t>
            </a:r>
            <a:r>
              <a:rPr lang="en-US" sz="1600" baseline="-25000" dirty="0">
                <a:latin typeface="+mj-lt"/>
                <a:cs typeface="Osaka" charset="-128"/>
              </a:rPr>
              <a:t>14</a:t>
            </a:r>
            <a:endParaRPr kumimoji="0" lang="en-US" sz="16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xmlns="" id="{0452E295-835B-4D84-9697-EAB07C4F0B4C}"/>
              </a:ext>
            </a:extLst>
          </p:cNvPr>
          <p:cNvSpPr txBox="1"/>
          <p:nvPr/>
        </p:nvSpPr>
        <p:spPr>
          <a:xfrm rot="16200000">
            <a:off x="11003543" y="1726611"/>
            <a:ext cx="39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…</a:t>
            </a:r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xmlns="" id="{581F03EF-A2D1-4239-8D18-D0E2C6531A69}"/>
              </a:ext>
            </a:extLst>
          </p:cNvPr>
          <p:cNvSpPr txBox="1"/>
          <p:nvPr/>
        </p:nvSpPr>
        <p:spPr>
          <a:xfrm>
            <a:off x="10386149" y="1684759"/>
            <a:ext cx="39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…</a:t>
            </a:r>
          </a:p>
        </p:txBody>
      </p: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xmlns="" id="{A2B9884E-6984-4644-9FDB-5E4FEB784859}"/>
              </a:ext>
            </a:extLst>
          </p:cNvPr>
          <p:cNvCxnSpPr/>
          <p:nvPr/>
        </p:nvCxnSpPr>
        <p:spPr bwMode="auto">
          <a:xfrm>
            <a:off x="10767348" y="1261402"/>
            <a:ext cx="18585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5" name="Straight Connector 374">
            <a:extLst>
              <a:ext uri="{FF2B5EF4-FFF2-40B4-BE49-F238E27FC236}">
                <a16:creationId xmlns:a16="http://schemas.microsoft.com/office/drawing/2014/main" xmlns="" id="{03535883-57AD-49E4-A4FA-CEEF3E5A610B}"/>
              </a:ext>
            </a:extLst>
          </p:cNvPr>
          <p:cNvCxnSpPr>
            <a:cxnSpLocks/>
          </p:cNvCxnSpPr>
          <p:nvPr/>
        </p:nvCxnSpPr>
        <p:spPr bwMode="auto">
          <a:xfrm>
            <a:off x="10914768" y="1252698"/>
            <a:ext cx="0" cy="80139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6" name="Straight Arrow Connector 375">
            <a:extLst>
              <a:ext uri="{FF2B5EF4-FFF2-40B4-BE49-F238E27FC236}">
                <a16:creationId xmlns:a16="http://schemas.microsoft.com/office/drawing/2014/main" xmlns="" id="{9718A8E8-4197-4533-B15D-B02FD6CEF0EA}"/>
              </a:ext>
            </a:extLst>
          </p:cNvPr>
          <p:cNvCxnSpPr/>
          <p:nvPr/>
        </p:nvCxnSpPr>
        <p:spPr bwMode="auto">
          <a:xfrm>
            <a:off x="10895044" y="1261402"/>
            <a:ext cx="17083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7" name="Straight Arrow Connector 376">
            <a:extLst>
              <a:ext uri="{FF2B5EF4-FFF2-40B4-BE49-F238E27FC236}">
                <a16:creationId xmlns:a16="http://schemas.microsoft.com/office/drawing/2014/main" xmlns="" id="{934A0E82-4A48-45F5-950E-36A6006BC5F9}"/>
              </a:ext>
            </a:extLst>
          </p:cNvPr>
          <p:cNvCxnSpPr>
            <a:cxnSpLocks/>
          </p:cNvCxnSpPr>
          <p:nvPr/>
        </p:nvCxnSpPr>
        <p:spPr bwMode="auto">
          <a:xfrm>
            <a:off x="10914768" y="1609605"/>
            <a:ext cx="15111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8" name="Straight Arrow Connector 377">
            <a:extLst>
              <a:ext uri="{FF2B5EF4-FFF2-40B4-BE49-F238E27FC236}">
                <a16:creationId xmlns:a16="http://schemas.microsoft.com/office/drawing/2014/main" xmlns="" id="{D48BCCB4-3735-4870-B9EB-6F98F267A2A6}"/>
              </a:ext>
            </a:extLst>
          </p:cNvPr>
          <p:cNvCxnSpPr>
            <a:cxnSpLocks/>
          </p:cNvCxnSpPr>
          <p:nvPr/>
        </p:nvCxnSpPr>
        <p:spPr bwMode="auto">
          <a:xfrm>
            <a:off x="10911816" y="2039034"/>
            <a:ext cx="15111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9" name="Straight Arrow Connector 378">
            <a:extLst>
              <a:ext uri="{FF2B5EF4-FFF2-40B4-BE49-F238E27FC236}">
                <a16:creationId xmlns:a16="http://schemas.microsoft.com/office/drawing/2014/main" xmlns="" id="{1E01DCCD-F18D-4A04-83A6-528C363C5488}"/>
              </a:ext>
            </a:extLst>
          </p:cNvPr>
          <p:cNvCxnSpPr>
            <a:cxnSpLocks/>
          </p:cNvCxnSpPr>
          <p:nvPr/>
        </p:nvCxnSpPr>
        <p:spPr bwMode="auto">
          <a:xfrm>
            <a:off x="10774968" y="1746442"/>
            <a:ext cx="287958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0" name="Straight Arrow Connector 379">
            <a:extLst>
              <a:ext uri="{FF2B5EF4-FFF2-40B4-BE49-F238E27FC236}">
                <a16:creationId xmlns:a16="http://schemas.microsoft.com/office/drawing/2014/main" xmlns="" id="{5849CB87-6508-4A86-B5CC-702C3AF4C86C}"/>
              </a:ext>
            </a:extLst>
          </p:cNvPr>
          <p:cNvCxnSpPr>
            <a:cxnSpLocks/>
          </p:cNvCxnSpPr>
          <p:nvPr/>
        </p:nvCxnSpPr>
        <p:spPr bwMode="auto">
          <a:xfrm>
            <a:off x="10774968" y="2209139"/>
            <a:ext cx="287958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1" name="Straight Arrow Connector 380">
            <a:extLst>
              <a:ext uri="{FF2B5EF4-FFF2-40B4-BE49-F238E27FC236}">
                <a16:creationId xmlns:a16="http://schemas.microsoft.com/office/drawing/2014/main" xmlns="" id="{7D508715-3E2F-492F-9D99-100B4EE01D36}"/>
              </a:ext>
            </a:extLst>
          </p:cNvPr>
          <p:cNvCxnSpPr>
            <a:cxnSpLocks/>
          </p:cNvCxnSpPr>
          <p:nvPr/>
        </p:nvCxnSpPr>
        <p:spPr bwMode="auto">
          <a:xfrm>
            <a:off x="10774968" y="1391349"/>
            <a:ext cx="287958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2" name="Connector: Elbow 1087">
            <a:extLst>
              <a:ext uri="{FF2B5EF4-FFF2-40B4-BE49-F238E27FC236}">
                <a16:creationId xmlns:a16="http://schemas.microsoft.com/office/drawing/2014/main" xmlns="" id="{36C672D2-EDF9-440E-B271-4D7BF3206CA7}"/>
              </a:ext>
            </a:extLst>
          </p:cNvPr>
          <p:cNvCxnSpPr>
            <a:cxnSpLocks/>
            <a:stCxn id="366" idx="0"/>
            <a:endCxn id="369" idx="1"/>
          </p:cNvCxnSpPr>
          <p:nvPr/>
        </p:nvCxnSpPr>
        <p:spPr bwMode="auto">
          <a:xfrm rot="16200000" flipH="1" flipV="1">
            <a:off x="11024982" y="595036"/>
            <a:ext cx="129990" cy="1302664"/>
          </a:xfrm>
          <a:prstGeom prst="bentConnector4">
            <a:avLst>
              <a:gd name="adj1" fmla="val -63505"/>
              <a:gd name="adj2" fmla="val 109506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3" name="Connector: Elbow 1090">
            <a:extLst>
              <a:ext uri="{FF2B5EF4-FFF2-40B4-BE49-F238E27FC236}">
                <a16:creationId xmlns:a16="http://schemas.microsoft.com/office/drawing/2014/main" xmlns="" id="{F8BDCE8C-0B5A-4172-80B0-9B32A8E16641}"/>
              </a:ext>
            </a:extLst>
          </p:cNvPr>
          <p:cNvCxnSpPr>
            <a:stCxn id="365" idx="1"/>
            <a:endCxn id="370" idx="1"/>
          </p:cNvCxnSpPr>
          <p:nvPr/>
        </p:nvCxnSpPr>
        <p:spPr bwMode="auto">
          <a:xfrm rot="5400000" flipH="1">
            <a:off x="10811035" y="1321317"/>
            <a:ext cx="557772" cy="1307616"/>
          </a:xfrm>
          <a:prstGeom prst="bentConnector4">
            <a:avLst>
              <a:gd name="adj1" fmla="val -16844"/>
              <a:gd name="adj2" fmla="val 108741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4" name="Straight Arrow Connector 383">
            <a:extLst>
              <a:ext uri="{FF2B5EF4-FFF2-40B4-BE49-F238E27FC236}">
                <a16:creationId xmlns:a16="http://schemas.microsoft.com/office/drawing/2014/main" xmlns="" id="{5A2118C3-7DAF-412E-B1AD-8FF7B8A132FC}"/>
              </a:ext>
            </a:extLst>
          </p:cNvPr>
          <p:cNvCxnSpPr>
            <a:cxnSpLocks/>
          </p:cNvCxnSpPr>
          <p:nvPr/>
        </p:nvCxnSpPr>
        <p:spPr bwMode="auto">
          <a:xfrm>
            <a:off x="10326474" y="2184831"/>
            <a:ext cx="11203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85" name="Picture 384">
            <a:extLst>
              <a:ext uri="{FF2B5EF4-FFF2-40B4-BE49-F238E27FC236}">
                <a16:creationId xmlns:a16="http://schemas.microsoft.com/office/drawing/2014/main" xmlns="" id="{E8D31803-1025-453A-8072-FF017527A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086546" y="2694975"/>
            <a:ext cx="334456" cy="378612"/>
          </a:xfrm>
          <a:prstGeom prst="rect">
            <a:avLst/>
          </a:prstGeom>
        </p:spPr>
      </p:pic>
      <p:pic>
        <p:nvPicPr>
          <p:cNvPr id="386" name="Picture 385">
            <a:extLst>
              <a:ext uri="{FF2B5EF4-FFF2-40B4-BE49-F238E27FC236}">
                <a16:creationId xmlns:a16="http://schemas.microsoft.com/office/drawing/2014/main" xmlns="" id="{68DD24C6-60A3-4155-BA9A-445D12C7E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082056" y="3058663"/>
            <a:ext cx="334456" cy="378612"/>
          </a:xfrm>
          <a:prstGeom prst="rect">
            <a:avLst/>
          </a:prstGeom>
        </p:spPr>
      </p:pic>
      <p:pic>
        <p:nvPicPr>
          <p:cNvPr id="387" name="Picture 386">
            <a:extLst>
              <a:ext uri="{FF2B5EF4-FFF2-40B4-BE49-F238E27FC236}">
                <a16:creationId xmlns:a16="http://schemas.microsoft.com/office/drawing/2014/main" xmlns="" id="{76528816-6948-4B61-BFDD-A7B8F29ED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083916" y="3487923"/>
            <a:ext cx="334456" cy="378612"/>
          </a:xfrm>
          <a:prstGeom prst="rect">
            <a:avLst/>
          </a:prstGeom>
        </p:spPr>
      </p:pic>
      <p:sp>
        <p:nvSpPr>
          <p:cNvPr id="388" name="Trapezoid 387">
            <a:extLst>
              <a:ext uri="{FF2B5EF4-FFF2-40B4-BE49-F238E27FC236}">
                <a16:creationId xmlns:a16="http://schemas.microsoft.com/office/drawing/2014/main" xmlns="" id="{D903BB02-6550-4CBA-A5F8-58734DB1B45D}"/>
              </a:ext>
            </a:extLst>
          </p:cNvPr>
          <p:cNvSpPr/>
          <p:nvPr/>
        </p:nvSpPr>
        <p:spPr bwMode="auto">
          <a:xfrm rot="5400000">
            <a:off x="10931969" y="3234748"/>
            <a:ext cx="1089305" cy="87682"/>
          </a:xfrm>
          <a:prstGeom prst="trapezoid">
            <a:avLst>
              <a:gd name="adj" fmla="val 59416"/>
            </a:avLst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" charset="0"/>
            </a:endParaRPr>
          </a:p>
        </p:txBody>
      </p:sp>
      <p:sp>
        <p:nvSpPr>
          <p:cNvPr id="389" name="Rectangle: Rounded Corners 1102">
            <a:extLst>
              <a:ext uri="{FF2B5EF4-FFF2-40B4-BE49-F238E27FC236}">
                <a16:creationId xmlns:a16="http://schemas.microsoft.com/office/drawing/2014/main" xmlns="" id="{B0ED8766-377E-4165-B839-EFFFA342FFC1}"/>
              </a:ext>
            </a:extLst>
          </p:cNvPr>
          <p:cNvSpPr/>
          <p:nvPr/>
        </p:nvSpPr>
        <p:spPr bwMode="auto">
          <a:xfrm rot="16200000">
            <a:off x="11378543" y="3328000"/>
            <a:ext cx="745611" cy="238194"/>
          </a:xfrm>
          <a:prstGeom prst="roundRect">
            <a:avLst/>
          </a:prstGeom>
          <a:solidFill>
            <a:srgbClr val="CC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  <a:cs typeface="Osaka" charset="-128"/>
              </a:rPr>
              <a:t>Force 2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390" name="Oval 389">
            <a:extLst>
              <a:ext uri="{FF2B5EF4-FFF2-40B4-BE49-F238E27FC236}">
                <a16:creationId xmlns:a16="http://schemas.microsoft.com/office/drawing/2014/main" xmlns="" id="{9CAFE0B5-5584-437A-9032-581624DBE3D1}"/>
              </a:ext>
            </a:extLst>
          </p:cNvPr>
          <p:cNvSpPr/>
          <p:nvPr/>
        </p:nvSpPr>
        <p:spPr bwMode="auto">
          <a:xfrm>
            <a:off x="11633838" y="2747265"/>
            <a:ext cx="230182" cy="230182"/>
          </a:xfrm>
          <a:prstGeom prst="ellipse">
            <a:avLst/>
          </a:prstGeom>
          <a:solidFill>
            <a:srgbClr val="CC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+</a:t>
            </a:r>
          </a:p>
        </p:txBody>
      </p:sp>
      <p:cxnSp>
        <p:nvCxnSpPr>
          <p:cNvPr id="391" name="Straight Arrow Connector 390">
            <a:extLst>
              <a:ext uri="{FF2B5EF4-FFF2-40B4-BE49-F238E27FC236}">
                <a16:creationId xmlns:a16="http://schemas.microsoft.com/office/drawing/2014/main" xmlns="" id="{F17FF56F-A4A9-4E77-92D3-C1EBF3C536EB}"/>
              </a:ext>
            </a:extLst>
          </p:cNvPr>
          <p:cNvCxnSpPr>
            <a:cxnSpLocks/>
            <a:stCxn id="389" idx="3"/>
            <a:endCxn id="390" idx="4"/>
          </p:cNvCxnSpPr>
          <p:nvPr/>
        </p:nvCxnSpPr>
        <p:spPr bwMode="auto">
          <a:xfrm flipH="1" flipV="1">
            <a:off x="11748929" y="2977447"/>
            <a:ext cx="2420" cy="968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2" name="Arrow: Down 1105">
            <a:extLst>
              <a:ext uri="{FF2B5EF4-FFF2-40B4-BE49-F238E27FC236}">
                <a16:creationId xmlns:a16="http://schemas.microsoft.com/office/drawing/2014/main" xmlns="" id="{0CAE764E-F7D2-4852-A4EE-6C47C0D53869}"/>
              </a:ext>
            </a:extLst>
          </p:cNvPr>
          <p:cNvSpPr/>
          <p:nvPr/>
        </p:nvSpPr>
        <p:spPr bwMode="auto">
          <a:xfrm rot="16200000">
            <a:off x="11441443" y="3405589"/>
            <a:ext cx="269195" cy="109608"/>
          </a:xfrm>
          <a:prstGeom prst="down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93" name="Rectangle 392">
            <a:extLst>
              <a:ext uri="{FF2B5EF4-FFF2-40B4-BE49-F238E27FC236}">
                <a16:creationId xmlns:a16="http://schemas.microsoft.com/office/drawing/2014/main" xmlns="" id="{CC99E725-C597-4C77-95A2-BA85F0000885}"/>
              </a:ext>
            </a:extLst>
          </p:cNvPr>
          <p:cNvSpPr/>
          <p:nvPr/>
        </p:nvSpPr>
        <p:spPr bwMode="auto">
          <a:xfrm>
            <a:off x="10446265" y="2747308"/>
            <a:ext cx="338855" cy="259894"/>
          </a:xfrm>
          <a:prstGeom prst="rect">
            <a:avLst/>
          </a:prstGeom>
          <a:solidFill>
            <a:srgbClr val="FFCC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C</a:t>
            </a:r>
            <a:r>
              <a:rPr lang="en-US" sz="1600" baseline="-25000" dirty="0">
                <a:latin typeface="+mj-lt"/>
                <a:cs typeface="Osaka" charset="-128"/>
              </a:rPr>
              <a:t>2</a:t>
            </a:r>
            <a:endParaRPr kumimoji="0" lang="en-US" sz="16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394" name="Rectangle 393">
            <a:extLst>
              <a:ext uri="{FF2B5EF4-FFF2-40B4-BE49-F238E27FC236}">
                <a16:creationId xmlns:a16="http://schemas.microsoft.com/office/drawing/2014/main" xmlns="" id="{D1B38D80-CCCF-4DCD-AE94-1808C93174A7}"/>
              </a:ext>
            </a:extLst>
          </p:cNvPr>
          <p:cNvSpPr/>
          <p:nvPr/>
        </p:nvSpPr>
        <p:spPr bwMode="auto">
          <a:xfrm>
            <a:off x="10443733" y="3132184"/>
            <a:ext cx="338855" cy="259894"/>
          </a:xfrm>
          <a:prstGeom prst="rect">
            <a:avLst/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C</a:t>
            </a:r>
            <a:r>
              <a: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3</a:t>
            </a:r>
          </a:p>
        </p:txBody>
      </p:sp>
      <p:sp>
        <p:nvSpPr>
          <p:cNvPr id="395" name="Rectangle 394">
            <a:extLst>
              <a:ext uri="{FF2B5EF4-FFF2-40B4-BE49-F238E27FC236}">
                <a16:creationId xmlns:a16="http://schemas.microsoft.com/office/drawing/2014/main" xmlns="" id="{ECF90993-BEB8-40C6-882B-719C41308ED9}"/>
              </a:ext>
            </a:extLst>
          </p:cNvPr>
          <p:cNvSpPr/>
          <p:nvPr/>
        </p:nvSpPr>
        <p:spPr bwMode="auto">
          <a:xfrm>
            <a:off x="10440558" y="3602545"/>
            <a:ext cx="343849" cy="259894"/>
          </a:xfrm>
          <a:prstGeom prst="rect">
            <a:avLst/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C</a:t>
            </a:r>
            <a:r>
              <a:rPr lang="en-US" sz="1600" baseline="-25000" dirty="0">
                <a:latin typeface="+mj-lt"/>
                <a:cs typeface="Osaka" charset="-128"/>
              </a:rPr>
              <a:t>15</a:t>
            </a:r>
            <a:endParaRPr kumimoji="0" lang="en-US" sz="16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xmlns="" id="{76B8F156-8BB4-45C2-935A-656BE2BE7E07}"/>
              </a:ext>
            </a:extLst>
          </p:cNvPr>
          <p:cNvSpPr txBox="1"/>
          <p:nvPr/>
        </p:nvSpPr>
        <p:spPr>
          <a:xfrm rot="16200000">
            <a:off x="11011163" y="3292503"/>
            <a:ext cx="39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…</a:t>
            </a:r>
          </a:p>
        </p:txBody>
      </p:sp>
      <p:sp>
        <p:nvSpPr>
          <p:cNvPr id="397" name="TextBox 396">
            <a:extLst>
              <a:ext uri="{FF2B5EF4-FFF2-40B4-BE49-F238E27FC236}">
                <a16:creationId xmlns:a16="http://schemas.microsoft.com/office/drawing/2014/main" xmlns="" id="{64305AAD-A599-41F4-BACF-1F27E8ACBBBC}"/>
              </a:ext>
            </a:extLst>
          </p:cNvPr>
          <p:cNvSpPr txBox="1"/>
          <p:nvPr/>
        </p:nvSpPr>
        <p:spPr>
          <a:xfrm>
            <a:off x="10393769" y="3250651"/>
            <a:ext cx="39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…</a:t>
            </a:r>
          </a:p>
        </p:txBody>
      </p:sp>
      <p:cxnSp>
        <p:nvCxnSpPr>
          <p:cNvPr id="398" name="Straight Connector 397">
            <a:extLst>
              <a:ext uri="{FF2B5EF4-FFF2-40B4-BE49-F238E27FC236}">
                <a16:creationId xmlns:a16="http://schemas.microsoft.com/office/drawing/2014/main" xmlns="" id="{14A79521-4B20-4F2B-9B30-95C30AD6E7BF}"/>
              </a:ext>
            </a:extLst>
          </p:cNvPr>
          <p:cNvCxnSpPr/>
          <p:nvPr/>
        </p:nvCxnSpPr>
        <p:spPr bwMode="auto">
          <a:xfrm>
            <a:off x="10774968" y="2827294"/>
            <a:ext cx="18585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9" name="Straight Connector 398">
            <a:extLst>
              <a:ext uri="{FF2B5EF4-FFF2-40B4-BE49-F238E27FC236}">
                <a16:creationId xmlns:a16="http://schemas.microsoft.com/office/drawing/2014/main" xmlns="" id="{FBF0C7EF-2BA0-4BFE-A058-FE8209280E53}"/>
              </a:ext>
            </a:extLst>
          </p:cNvPr>
          <p:cNvCxnSpPr>
            <a:cxnSpLocks/>
          </p:cNvCxnSpPr>
          <p:nvPr/>
        </p:nvCxnSpPr>
        <p:spPr bwMode="auto">
          <a:xfrm>
            <a:off x="10922388" y="2818590"/>
            <a:ext cx="0" cy="80139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0" name="Straight Arrow Connector 399">
            <a:extLst>
              <a:ext uri="{FF2B5EF4-FFF2-40B4-BE49-F238E27FC236}">
                <a16:creationId xmlns:a16="http://schemas.microsoft.com/office/drawing/2014/main" xmlns="" id="{9D7CF999-DB30-410D-BE2F-C1F04110A431}"/>
              </a:ext>
            </a:extLst>
          </p:cNvPr>
          <p:cNvCxnSpPr/>
          <p:nvPr/>
        </p:nvCxnSpPr>
        <p:spPr bwMode="auto">
          <a:xfrm>
            <a:off x="10902664" y="2827294"/>
            <a:ext cx="17083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1" name="Straight Arrow Connector 400">
            <a:extLst>
              <a:ext uri="{FF2B5EF4-FFF2-40B4-BE49-F238E27FC236}">
                <a16:creationId xmlns:a16="http://schemas.microsoft.com/office/drawing/2014/main" xmlns="" id="{0B0D3903-3ECE-4181-8ED9-7E1A2E3FB3A2}"/>
              </a:ext>
            </a:extLst>
          </p:cNvPr>
          <p:cNvCxnSpPr>
            <a:cxnSpLocks/>
          </p:cNvCxnSpPr>
          <p:nvPr/>
        </p:nvCxnSpPr>
        <p:spPr bwMode="auto">
          <a:xfrm>
            <a:off x="10922388" y="3175497"/>
            <a:ext cx="15111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2" name="Straight Arrow Connector 401">
            <a:extLst>
              <a:ext uri="{FF2B5EF4-FFF2-40B4-BE49-F238E27FC236}">
                <a16:creationId xmlns:a16="http://schemas.microsoft.com/office/drawing/2014/main" xmlns="" id="{A01CA3A2-10FD-4ECA-AB94-A761226C313B}"/>
              </a:ext>
            </a:extLst>
          </p:cNvPr>
          <p:cNvCxnSpPr>
            <a:cxnSpLocks/>
          </p:cNvCxnSpPr>
          <p:nvPr/>
        </p:nvCxnSpPr>
        <p:spPr bwMode="auto">
          <a:xfrm>
            <a:off x="10919436" y="3604926"/>
            <a:ext cx="15111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3" name="Straight Arrow Connector 402">
            <a:extLst>
              <a:ext uri="{FF2B5EF4-FFF2-40B4-BE49-F238E27FC236}">
                <a16:creationId xmlns:a16="http://schemas.microsoft.com/office/drawing/2014/main" xmlns="" id="{0CF06337-59E8-494A-87C7-7FD0746CB9ED}"/>
              </a:ext>
            </a:extLst>
          </p:cNvPr>
          <p:cNvCxnSpPr>
            <a:cxnSpLocks/>
          </p:cNvCxnSpPr>
          <p:nvPr/>
        </p:nvCxnSpPr>
        <p:spPr bwMode="auto">
          <a:xfrm>
            <a:off x="10782588" y="3312334"/>
            <a:ext cx="287958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4" name="Straight Arrow Connector 403">
            <a:extLst>
              <a:ext uri="{FF2B5EF4-FFF2-40B4-BE49-F238E27FC236}">
                <a16:creationId xmlns:a16="http://schemas.microsoft.com/office/drawing/2014/main" xmlns="" id="{7943244C-889C-409E-A2CB-66781F0C8EC1}"/>
              </a:ext>
            </a:extLst>
          </p:cNvPr>
          <p:cNvCxnSpPr>
            <a:cxnSpLocks/>
          </p:cNvCxnSpPr>
          <p:nvPr/>
        </p:nvCxnSpPr>
        <p:spPr bwMode="auto">
          <a:xfrm>
            <a:off x="10782588" y="3775031"/>
            <a:ext cx="287958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5" name="Straight Arrow Connector 404">
            <a:extLst>
              <a:ext uri="{FF2B5EF4-FFF2-40B4-BE49-F238E27FC236}">
                <a16:creationId xmlns:a16="http://schemas.microsoft.com/office/drawing/2014/main" xmlns="" id="{6FAC8CB3-2462-4E1D-A072-E56CFD618658}"/>
              </a:ext>
            </a:extLst>
          </p:cNvPr>
          <p:cNvCxnSpPr>
            <a:cxnSpLocks/>
          </p:cNvCxnSpPr>
          <p:nvPr/>
        </p:nvCxnSpPr>
        <p:spPr bwMode="auto">
          <a:xfrm>
            <a:off x="10782588" y="2957241"/>
            <a:ext cx="287958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6" name="Connector: Elbow 1119">
            <a:extLst>
              <a:ext uri="{FF2B5EF4-FFF2-40B4-BE49-F238E27FC236}">
                <a16:creationId xmlns:a16="http://schemas.microsoft.com/office/drawing/2014/main" xmlns="" id="{D18247E6-9E8B-4AD5-B8CA-E7E837002B5C}"/>
              </a:ext>
            </a:extLst>
          </p:cNvPr>
          <p:cNvCxnSpPr>
            <a:cxnSpLocks/>
            <a:stCxn id="390" idx="0"/>
            <a:endCxn id="393" idx="1"/>
          </p:cNvCxnSpPr>
          <p:nvPr/>
        </p:nvCxnSpPr>
        <p:spPr bwMode="auto">
          <a:xfrm rot="16200000" flipH="1" flipV="1">
            <a:off x="11032602" y="2160928"/>
            <a:ext cx="129990" cy="1302664"/>
          </a:xfrm>
          <a:prstGeom prst="bentConnector4">
            <a:avLst>
              <a:gd name="adj1" fmla="val -63505"/>
              <a:gd name="adj2" fmla="val 109506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7" name="Connector: Elbow 1120">
            <a:extLst>
              <a:ext uri="{FF2B5EF4-FFF2-40B4-BE49-F238E27FC236}">
                <a16:creationId xmlns:a16="http://schemas.microsoft.com/office/drawing/2014/main" xmlns="" id="{9E543750-39B7-4D16-9292-FFE14D1138C2}"/>
              </a:ext>
            </a:extLst>
          </p:cNvPr>
          <p:cNvCxnSpPr>
            <a:stCxn id="389" idx="1"/>
            <a:endCxn id="394" idx="1"/>
          </p:cNvCxnSpPr>
          <p:nvPr/>
        </p:nvCxnSpPr>
        <p:spPr bwMode="auto">
          <a:xfrm rot="5400000" flipH="1">
            <a:off x="10818655" y="2887209"/>
            <a:ext cx="557772" cy="1307616"/>
          </a:xfrm>
          <a:prstGeom prst="bentConnector4">
            <a:avLst>
              <a:gd name="adj1" fmla="val -16844"/>
              <a:gd name="adj2" fmla="val 108741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8" name="Straight Arrow Connector 407">
            <a:extLst>
              <a:ext uri="{FF2B5EF4-FFF2-40B4-BE49-F238E27FC236}">
                <a16:creationId xmlns:a16="http://schemas.microsoft.com/office/drawing/2014/main" xmlns="" id="{4DA6EB84-1CCF-46F3-B078-63C2699F7BC7}"/>
              </a:ext>
            </a:extLst>
          </p:cNvPr>
          <p:cNvCxnSpPr>
            <a:cxnSpLocks/>
          </p:cNvCxnSpPr>
          <p:nvPr/>
        </p:nvCxnSpPr>
        <p:spPr bwMode="auto">
          <a:xfrm>
            <a:off x="10334094" y="3750723"/>
            <a:ext cx="11203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409" name="Picture 408">
            <a:extLst>
              <a:ext uri="{FF2B5EF4-FFF2-40B4-BE49-F238E27FC236}">
                <a16:creationId xmlns:a16="http://schemas.microsoft.com/office/drawing/2014/main" xmlns="" id="{6F8AC968-71AF-47AB-8578-893E3A144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076506" y="4679820"/>
            <a:ext cx="334456" cy="378612"/>
          </a:xfrm>
          <a:prstGeom prst="rect">
            <a:avLst/>
          </a:prstGeom>
        </p:spPr>
      </p:pic>
      <p:pic>
        <p:nvPicPr>
          <p:cNvPr id="410" name="Picture 409">
            <a:extLst>
              <a:ext uri="{FF2B5EF4-FFF2-40B4-BE49-F238E27FC236}">
                <a16:creationId xmlns:a16="http://schemas.microsoft.com/office/drawing/2014/main" xmlns="" id="{F7BD2A5D-F92C-47BE-B9A8-BF2AC802D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072016" y="5043508"/>
            <a:ext cx="334456" cy="378612"/>
          </a:xfrm>
          <a:prstGeom prst="rect">
            <a:avLst/>
          </a:prstGeom>
        </p:spPr>
      </p:pic>
      <p:pic>
        <p:nvPicPr>
          <p:cNvPr id="411" name="Picture 410">
            <a:extLst>
              <a:ext uri="{FF2B5EF4-FFF2-40B4-BE49-F238E27FC236}">
                <a16:creationId xmlns:a16="http://schemas.microsoft.com/office/drawing/2014/main" xmlns="" id="{1B9A65FC-41FC-4D18-8AC4-09CA85DC0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073876" y="5472768"/>
            <a:ext cx="334456" cy="378612"/>
          </a:xfrm>
          <a:prstGeom prst="rect">
            <a:avLst/>
          </a:prstGeom>
        </p:spPr>
      </p:pic>
      <p:sp>
        <p:nvSpPr>
          <p:cNvPr id="412" name="Trapezoid 411">
            <a:extLst>
              <a:ext uri="{FF2B5EF4-FFF2-40B4-BE49-F238E27FC236}">
                <a16:creationId xmlns:a16="http://schemas.microsoft.com/office/drawing/2014/main" xmlns="" id="{B5C25B15-14A2-4E9E-9B2E-EB0DA457E4F7}"/>
              </a:ext>
            </a:extLst>
          </p:cNvPr>
          <p:cNvSpPr/>
          <p:nvPr/>
        </p:nvSpPr>
        <p:spPr bwMode="auto">
          <a:xfrm rot="5400000">
            <a:off x="10867463" y="5276169"/>
            <a:ext cx="1198236" cy="96450"/>
          </a:xfrm>
          <a:prstGeom prst="trapezoid">
            <a:avLst>
              <a:gd name="adj" fmla="val 59416"/>
            </a:avLst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" charset="0"/>
            </a:endParaRPr>
          </a:p>
        </p:txBody>
      </p:sp>
      <p:sp>
        <p:nvSpPr>
          <p:cNvPr id="413" name="Rectangle: Rounded Corners 1126">
            <a:extLst>
              <a:ext uri="{FF2B5EF4-FFF2-40B4-BE49-F238E27FC236}">
                <a16:creationId xmlns:a16="http://schemas.microsoft.com/office/drawing/2014/main" xmlns="" id="{1AB5BABA-7C63-4A58-A1C8-8D3997E2564F}"/>
              </a:ext>
            </a:extLst>
          </p:cNvPr>
          <p:cNvSpPr/>
          <p:nvPr/>
        </p:nvSpPr>
        <p:spPr bwMode="auto">
          <a:xfrm rot="16200000">
            <a:off x="11305723" y="5375625"/>
            <a:ext cx="871172" cy="238194"/>
          </a:xfrm>
          <a:prstGeom prst="roundRect">
            <a:avLst/>
          </a:prstGeom>
          <a:solidFill>
            <a:srgbClr val="CC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  <a:cs typeface="Osaka" charset="-128"/>
              </a:rPr>
              <a:t>Force M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414" name="Oval 413">
            <a:extLst>
              <a:ext uri="{FF2B5EF4-FFF2-40B4-BE49-F238E27FC236}">
                <a16:creationId xmlns:a16="http://schemas.microsoft.com/office/drawing/2014/main" xmlns="" id="{861C465F-B5D1-46F2-B3E8-08696B10835E}"/>
              </a:ext>
            </a:extLst>
          </p:cNvPr>
          <p:cNvSpPr/>
          <p:nvPr/>
        </p:nvSpPr>
        <p:spPr bwMode="auto">
          <a:xfrm>
            <a:off x="11623798" y="4732110"/>
            <a:ext cx="230182" cy="230182"/>
          </a:xfrm>
          <a:prstGeom prst="ellipse">
            <a:avLst/>
          </a:prstGeom>
          <a:solidFill>
            <a:srgbClr val="CC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+</a:t>
            </a:r>
          </a:p>
        </p:txBody>
      </p:sp>
      <p:cxnSp>
        <p:nvCxnSpPr>
          <p:cNvPr id="415" name="Straight Arrow Connector 414">
            <a:extLst>
              <a:ext uri="{FF2B5EF4-FFF2-40B4-BE49-F238E27FC236}">
                <a16:creationId xmlns:a16="http://schemas.microsoft.com/office/drawing/2014/main" xmlns="" id="{CA518D69-F1F3-45C1-8A73-D78BB0B0B168}"/>
              </a:ext>
            </a:extLst>
          </p:cNvPr>
          <p:cNvCxnSpPr>
            <a:cxnSpLocks/>
            <a:stCxn id="413" idx="3"/>
            <a:endCxn id="414" idx="4"/>
          </p:cNvCxnSpPr>
          <p:nvPr/>
        </p:nvCxnSpPr>
        <p:spPr bwMode="auto">
          <a:xfrm flipH="1" flipV="1">
            <a:off x="11738889" y="4962292"/>
            <a:ext cx="2420" cy="968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6" name="Arrow: Down 1129">
            <a:extLst>
              <a:ext uri="{FF2B5EF4-FFF2-40B4-BE49-F238E27FC236}">
                <a16:creationId xmlns:a16="http://schemas.microsoft.com/office/drawing/2014/main" xmlns="" id="{FF53854E-0E72-43F3-B913-180478107BF0}"/>
              </a:ext>
            </a:extLst>
          </p:cNvPr>
          <p:cNvSpPr/>
          <p:nvPr/>
        </p:nvSpPr>
        <p:spPr bwMode="auto">
          <a:xfrm rot="16200000">
            <a:off x="11431403" y="5390434"/>
            <a:ext cx="269195" cy="109608"/>
          </a:xfrm>
          <a:prstGeom prst="down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17" name="Rectangle 416">
            <a:extLst>
              <a:ext uri="{FF2B5EF4-FFF2-40B4-BE49-F238E27FC236}">
                <a16:creationId xmlns:a16="http://schemas.microsoft.com/office/drawing/2014/main" xmlns="" id="{2F3A3D2C-9C95-4CEA-9B31-631C6BF79651}"/>
              </a:ext>
            </a:extLst>
          </p:cNvPr>
          <p:cNvSpPr/>
          <p:nvPr/>
        </p:nvSpPr>
        <p:spPr bwMode="auto">
          <a:xfrm>
            <a:off x="10363200" y="4732153"/>
            <a:ext cx="338855" cy="259894"/>
          </a:xfrm>
          <a:prstGeom prst="rect">
            <a:avLst/>
          </a:prstGeom>
          <a:solidFill>
            <a:srgbClr val="FFCC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C</a:t>
            </a:r>
            <a:r>
              <a:rPr lang="en-US" sz="1600" baseline="-25000" dirty="0">
                <a:latin typeface="+mj-lt"/>
                <a:cs typeface="Osaka" charset="-128"/>
              </a:rPr>
              <a:t>N</a:t>
            </a:r>
            <a:endParaRPr kumimoji="0" lang="en-US" sz="16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xmlns="" id="{80A27D19-3D6D-4042-A748-10777FA8F8BE}"/>
              </a:ext>
            </a:extLst>
          </p:cNvPr>
          <p:cNvSpPr txBox="1"/>
          <p:nvPr/>
        </p:nvSpPr>
        <p:spPr>
          <a:xfrm rot="16200000">
            <a:off x="11001123" y="5277348"/>
            <a:ext cx="39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…</a:t>
            </a:r>
          </a:p>
        </p:txBody>
      </p:sp>
      <p:sp>
        <p:nvSpPr>
          <p:cNvPr id="419" name="TextBox 418">
            <a:extLst>
              <a:ext uri="{FF2B5EF4-FFF2-40B4-BE49-F238E27FC236}">
                <a16:creationId xmlns:a16="http://schemas.microsoft.com/office/drawing/2014/main" xmlns="" id="{F138DEE3-679A-4DAE-A865-5EBDEFFD4742}"/>
              </a:ext>
            </a:extLst>
          </p:cNvPr>
          <p:cNvSpPr txBox="1"/>
          <p:nvPr/>
        </p:nvSpPr>
        <p:spPr>
          <a:xfrm>
            <a:off x="10383729" y="5235496"/>
            <a:ext cx="39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…</a:t>
            </a:r>
          </a:p>
        </p:txBody>
      </p:sp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xmlns="" id="{F4F0F6BB-99B2-49A9-8B56-BD4CB5068F30}"/>
              </a:ext>
            </a:extLst>
          </p:cNvPr>
          <p:cNvCxnSpPr>
            <a:cxnSpLocks/>
          </p:cNvCxnSpPr>
          <p:nvPr/>
        </p:nvCxnSpPr>
        <p:spPr bwMode="auto">
          <a:xfrm>
            <a:off x="10703233" y="4809081"/>
            <a:ext cx="272115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xmlns="" id="{AFB22A27-BBF2-4E66-8017-758296599C98}"/>
              </a:ext>
            </a:extLst>
          </p:cNvPr>
          <p:cNvCxnSpPr>
            <a:cxnSpLocks/>
          </p:cNvCxnSpPr>
          <p:nvPr/>
        </p:nvCxnSpPr>
        <p:spPr bwMode="auto">
          <a:xfrm>
            <a:off x="10883776" y="4803435"/>
            <a:ext cx="0" cy="80139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2" name="Straight Arrow Connector 421">
            <a:extLst>
              <a:ext uri="{FF2B5EF4-FFF2-40B4-BE49-F238E27FC236}">
                <a16:creationId xmlns:a16="http://schemas.microsoft.com/office/drawing/2014/main" xmlns="" id="{0552F71F-4CD7-46E3-81B1-201BC30C9C4D}"/>
              </a:ext>
            </a:extLst>
          </p:cNvPr>
          <p:cNvCxnSpPr/>
          <p:nvPr/>
        </p:nvCxnSpPr>
        <p:spPr bwMode="auto">
          <a:xfrm>
            <a:off x="10892624" y="4812139"/>
            <a:ext cx="17083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3" name="Straight Arrow Connector 422">
            <a:extLst>
              <a:ext uri="{FF2B5EF4-FFF2-40B4-BE49-F238E27FC236}">
                <a16:creationId xmlns:a16="http://schemas.microsoft.com/office/drawing/2014/main" xmlns="" id="{A5536E1B-1CC9-4BCD-B861-9BFAB64FFAED}"/>
              </a:ext>
            </a:extLst>
          </p:cNvPr>
          <p:cNvCxnSpPr>
            <a:cxnSpLocks/>
          </p:cNvCxnSpPr>
          <p:nvPr/>
        </p:nvCxnSpPr>
        <p:spPr bwMode="auto">
          <a:xfrm>
            <a:off x="10883776" y="5160342"/>
            <a:ext cx="17968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4" name="Straight Arrow Connector 423">
            <a:extLst>
              <a:ext uri="{FF2B5EF4-FFF2-40B4-BE49-F238E27FC236}">
                <a16:creationId xmlns:a16="http://schemas.microsoft.com/office/drawing/2014/main" xmlns="" id="{D5E8DFF8-5F27-4440-823C-84B5BD9BAF17}"/>
              </a:ext>
            </a:extLst>
          </p:cNvPr>
          <p:cNvCxnSpPr>
            <a:cxnSpLocks/>
          </p:cNvCxnSpPr>
          <p:nvPr/>
        </p:nvCxnSpPr>
        <p:spPr bwMode="auto">
          <a:xfrm>
            <a:off x="10892624" y="5589771"/>
            <a:ext cx="16788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5" name="Straight Arrow Connector 424">
            <a:extLst>
              <a:ext uri="{FF2B5EF4-FFF2-40B4-BE49-F238E27FC236}">
                <a16:creationId xmlns:a16="http://schemas.microsoft.com/office/drawing/2014/main" xmlns="" id="{B8A0D392-5DDC-4FC0-94CC-91139880D3AC}"/>
              </a:ext>
            </a:extLst>
          </p:cNvPr>
          <p:cNvCxnSpPr>
            <a:cxnSpLocks/>
          </p:cNvCxnSpPr>
          <p:nvPr/>
        </p:nvCxnSpPr>
        <p:spPr bwMode="auto">
          <a:xfrm>
            <a:off x="10808276" y="5297179"/>
            <a:ext cx="26178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6" name="Straight Arrow Connector 425">
            <a:extLst>
              <a:ext uri="{FF2B5EF4-FFF2-40B4-BE49-F238E27FC236}">
                <a16:creationId xmlns:a16="http://schemas.microsoft.com/office/drawing/2014/main" xmlns="" id="{6C7CDB51-4918-44A4-8E35-947BFDA7C1F0}"/>
              </a:ext>
            </a:extLst>
          </p:cNvPr>
          <p:cNvCxnSpPr>
            <a:cxnSpLocks/>
          </p:cNvCxnSpPr>
          <p:nvPr/>
        </p:nvCxnSpPr>
        <p:spPr bwMode="auto">
          <a:xfrm>
            <a:off x="10772548" y="5759876"/>
            <a:ext cx="287958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7" name="Straight Arrow Connector 426">
            <a:extLst>
              <a:ext uri="{FF2B5EF4-FFF2-40B4-BE49-F238E27FC236}">
                <a16:creationId xmlns:a16="http://schemas.microsoft.com/office/drawing/2014/main" xmlns="" id="{A9A06EED-AE66-4666-98C7-3EBFB3D99E63}"/>
              </a:ext>
            </a:extLst>
          </p:cNvPr>
          <p:cNvCxnSpPr>
            <a:cxnSpLocks/>
          </p:cNvCxnSpPr>
          <p:nvPr/>
        </p:nvCxnSpPr>
        <p:spPr bwMode="auto">
          <a:xfrm>
            <a:off x="10703350" y="4942086"/>
            <a:ext cx="357156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8" name="Connector: Elbow 1143">
            <a:extLst>
              <a:ext uri="{FF2B5EF4-FFF2-40B4-BE49-F238E27FC236}">
                <a16:creationId xmlns:a16="http://schemas.microsoft.com/office/drawing/2014/main" xmlns="" id="{BC8294FB-6F42-471A-87D9-6E94B5EC8F3B}"/>
              </a:ext>
            </a:extLst>
          </p:cNvPr>
          <p:cNvCxnSpPr>
            <a:cxnSpLocks/>
            <a:stCxn id="414" idx="0"/>
            <a:endCxn id="417" idx="1"/>
          </p:cNvCxnSpPr>
          <p:nvPr/>
        </p:nvCxnSpPr>
        <p:spPr bwMode="auto">
          <a:xfrm rot="16200000" flipH="1" flipV="1">
            <a:off x="10986050" y="4109260"/>
            <a:ext cx="129990" cy="1375689"/>
          </a:xfrm>
          <a:prstGeom prst="bentConnector4">
            <a:avLst>
              <a:gd name="adj1" fmla="val -54956"/>
              <a:gd name="adj2" fmla="val 108655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9" name="Connector: Elbow 1144">
            <a:extLst>
              <a:ext uri="{FF2B5EF4-FFF2-40B4-BE49-F238E27FC236}">
                <a16:creationId xmlns:a16="http://schemas.microsoft.com/office/drawing/2014/main" xmlns="" id="{114B2B31-2DC1-42B5-812F-141F3488CBAF}"/>
              </a:ext>
            </a:extLst>
          </p:cNvPr>
          <p:cNvCxnSpPr>
            <a:cxnSpLocks/>
            <a:stCxn id="413" idx="1"/>
            <a:endCxn id="431" idx="1"/>
          </p:cNvCxnSpPr>
          <p:nvPr/>
        </p:nvCxnSpPr>
        <p:spPr bwMode="auto">
          <a:xfrm rot="5400000" flipH="1">
            <a:off x="10709323" y="4898322"/>
            <a:ext cx="683332" cy="1380641"/>
          </a:xfrm>
          <a:prstGeom prst="bentConnector4">
            <a:avLst>
              <a:gd name="adj1" fmla="val -8047"/>
              <a:gd name="adj2" fmla="val 109141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0" name="Straight Arrow Connector 429">
            <a:extLst>
              <a:ext uri="{FF2B5EF4-FFF2-40B4-BE49-F238E27FC236}">
                <a16:creationId xmlns:a16="http://schemas.microsoft.com/office/drawing/2014/main" xmlns="" id="{1652A303-536F-4D65-BD01-B2FAEF0C897E}"/>
              </a:ext>
            </a:extLst>
          </p:cNvPr>
          <p:cNvCxnSpPr>
            <a:cxnSpLocks/>
          </p:cNvCxnSpPr>
          <p:nvPr/>
        </p:nvCxnSpPr>
        <p:spPr bwMode="auto">
          <a:xfrm>
            <a:off x="10245461" y="5723481"/>
            <a:ext cx="11203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31" name="Rectangle 430">
            <a:extLst>
              <a:ext uri="{FF2B5EF4-FFF2-40B4-BE49-F238E27FC236}">
                <a16:creationId xmlns:a16="http://schemas.microsoft.com/office/drawing/2014/main" xmlns="" id="{3D8FAA2F-B714-4C26-AF87-28234EE5C74C}"/>
              </a:ext>
            </a:extLst>
          </p:cNvPr>
          <p:cNvSpPr/>
          <p:nvPr/>
        </p:nvSpPr>
        <p:spPr bwMode="auto">
          <a:xfrm>
            <a:off x="10360668" y="5117029"/>
            <a:ext cx="455084" cy="259894"/>
          </a:xfrm>
          <a:prstGeom prst="rect">
            <a:avLst/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C</a:t>
            </a:r>
            <a:r>
              <a: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N+1</a:t>
            </a:r>
          </a:p>
        </p:txBody>
      </p:sp>
      <p:sp>
        <p:nvSpPr>
          <p:cNvPr id="432" name="Rectangle 431">
            <a:extLst>
              <a:ext uri="{FF2B5EF4-FFF2-40B4-BE49-F238E27FC236}">
                <a16:creationId xmlns:a16="http://schemas.microsoft.com/office/drawing/2014/main" xmlns="" id="{D8183110-10BA-4C68-9F4B-62E0D89593EF}"/>
              </a:ext>
            </a:extLst>
          </p:cNvPr>
          <p:cNvSpPr/>
          <p:nvPr/>
        </p:nvSpPr>
        <p:spPr bwMode="auto">
          <a:xfrm>
            <a:off x="10357493" y="5587390"/>
            <a:ext cx="481298" cy="259894"/>
          </a:xfrm>
          <a:prstGeom prst="rect">
            <a:avLst/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C</a:t>
            </a:r>
            <a:r>
              <a:rPr lang="en-US" sz="1600" baseline="-25000" dirty="0">
                <a:latin typeface="+mj-lt"/>
                <a:cs typeface="Osaka" charset="-128"/>
              </a:rPr>
              <a:t>N+13</a:t>
            </a:r>
            <a:endParaRPr kumimoji="0" lang="en-US" sz="16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xmlns="" id="{6945EAB4-196E-428A-B3AB-FA9059611A4C}"/>
              </a:ext>
            </a:extLst>
          </p:cNvPr>
          <p:cNvSpPr txBox="1"/>
          <p:nvPr/>
        </p:nvSpPr>
        <p:spPr>
          <a:xfrm rot="16200000">
            <a:off x="10687997" y="4058406"/>
            <a:ext cx="393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8496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1CB906-EF8F-4C69-BD15-5B306DAFE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490" y="406644"/>
            <a:ext cx="10566400" cy="685800"/>
          </a:xfrm>
        </p:spPr>
        <p:txBody>
          <a:bodyPr/>
          <a:lstStyle/>
          <a:p>
            <a:r>
              <a:rPr lang="en-US" dirty="0"/>
              <a:t>RL Mapping: Workload on Pipelines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F1FF18-381C-4631-A50C-E4D9D31CE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00" y="1559904"/>
            <a:ext cx="4045389" cy="4116347"/>
          </a:xfrm>
        </p:spPr>
        <p:txBody>
          <a:bodyPr/>
          <a:lstStyle/>
          <a:p>
            <a:r>
              <a:rPr lang="en-US" b="1" dirty="0"/>
              <a:t>Distribution 1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Pipelines working on same reference particle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CF9407-B426-4BA4-AAF1-9F8979E1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00" y="0"/>
            <a:ext cx="7620000" cy="3048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Fully Integrated FPGA Molecular Dynamics Simulations</a:t>
            </a:r>
            <a:endParaRPr lang="en-US" altLang="en-US" dirty="0"/>
          </a:p>
        </p:txBody>
      </p:sp>
      <p:sp>
        <p:nvSpPr>
          <p:cNvPr id="431" name="Date Placeholder 430">
            <a:extLst>
              <a:ext uri="{FF2B5EF4-FFF2-40B4-BE49-F238E27FC236}">
                <a16:creationId xmlns:a16="http://schemas.microsoft.com/office/drawing/2014/main" xmlns="" id="{A3623D45-7E43-4089-8BBF-2B333007A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9200" y="0"/>
            <a:ext cx="2540000" cy="304800"/>
          </a:xfrm>
        </p:spPr>
        <p:txBody>
          <a:bodyPr/>
          <a:lstStyle/>
          <a:p>
            <a:pPr>
              <a:defRPr/>
            </a:pPr>
            <a:fld id="{F425CC2E-3096-487E-8BED-6E523F1CEBA0}" type="datetime1">
              <a:rPr lang="en-US" altLang="en-US" smtClean="0"/>
              <a:t>12/5/2019</a:t>
            </a:fld>
            <a:endParaRPr lang="en-US" altLang="en-US"/>
          </a:p>
        </p:txBody>
      </p:sp>
      <p:sp>
        <p:nvSpPr>
          <p:cNvPr id="433" name="Rectangle 432">
            <a:extLst>
              <a:ext uri="{FF2B5EF4-FFF2-40B4-BE49-F238E27FC236}">
                <a16:creationId xmlns:a16="http://schemas.microsoft.com/office/drawing/2014/main" xmlns="" id="{3A497AAD-7531-4185-9554-6CE9AC0066E6}"/>
              </a:ext>
            </a:extLst>
          </p:cNvPr>
          <p:cNvSpPr/>
          <p:nvPr/>
        </p:nvSpPr>
        <p:spPr bwMode="auto">
          <a:xfrm>
            <a:off x="9503763" y="1178904"/>
            <a:ext cx="3810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34" name="Rectangle 433">
            <a:extLst>
              <a:ext uri="{FF2B5EF4-FFF2-40B4-BE49-F238E27FC236}">
                <a16:creationId xmlns:a16="http://schemas.microsoft.com/office/drawing/2014/main" xmlns="" id="{415CF97E-863D-462C-8829-7983D947257C}"/>
              </a:ext>
            </a:extLst>
          </p:cNvPr>
          <p:cNvSpPr/>
          <p:nvPr/>
        </p:nvSpPr>
        <p:spPr bwMode="auto">
          <a:xfrm>
            <a:off x="9884763" y="1178904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35" name="Rectangle 434">
            <a:extLst>
              <a:ext uri="{FF2B5EF4-FFF2-40B4-BE49-F238E27FC236}">
                <a16:creationId xmlns:a16="http://schemas.microsoft.com/office/drawing/2014/main" xmlns="" id="{B657BBBE-0394-4ED3-87E9-C799EBEBD2EC}"/>
              </a:ext>
            </a:extLst>
          </p:cNvPr>
          <p:cNvSpPr/>
          <p:nvPr/>
        </p:nvSpPr>
        <p:spPr bwMode="auto">
          <a:xfrm>
            <a:off x="10265763" y="1178904"/>
            <a:ext cx="3810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36" name="Rectangle 435">
            <a:extLst>
              <a:ext uri="{FF2B5EF4-FFF2-40B4-BE49-F238E27FC236}">
                <a16:creationId xmlns:a16="http://schemas.microsoft.com/office/drawing/2014/main" xmlns="" id="{875CF005-FC9C-4625-A091-A611DD9967E9}"/>
              </a:ext>
            </a:extLst>
          </p:cNvPr>
          <p:cNvSpPr/>
          <p:nvPr/>
        </p:nvSpPr>
        <p:spPr bwMode="auto">
          <a:xfrm>
            <a:off x="10646763" y="1178904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37" name="Rectangle 436">
            <a:extLst>
              <a:ext uri="{FF2B5EF4-FFF2-40B4-BE49-F238E27FC236}">
                <a16:creationId xmlns:a16="http://schemas.microsoft.com/office/drawing/2014/main" xmlns="" id="{6AA476E4-414B-4558-A67E-779B4151E214}"/>
              </a:ext>
            </a:extLst>
          </p:cNvPr>
          <p:cNvSpPr/>
          <p:nvPr/>
        </p:nvSpPr>
        <p:spPr bwMode="auto">
          <a:xfrm>
            <a:off x="9503763" y="1559904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38" name="Rectangle 437">
            <a:extLst>
              <a:ext uri="{FF2B5EF4-FFF2-40B4-BE49-F238E27FC236}">
                <a16:creationId xmlns:a16="http://schemas.microsoft.com/office/drawing/2014/main" xmlns="" id="{81E33D96-AC21-4536-9BB4-38EF35CCAF6F}"/>
              </a:ext>
            </a:extLst>
          </p:cNvPr>
          <p:cNvSpPr/>
          <p:nvPr/>
        </p:nvSpPr>
        <p:spPr bwMode="auto">
          <a:xfrm>
            <a:off x="9884763" y="1559904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39" name="Rectangle 438">
            <a:extLst>
              <a:ext uri="{FF2B5EF4-FFF2-40B4-BE49-F238E27FC236}">
                <a16:creationId xmlns:a16="http://schemas.microsoft.com/office/drawing/2014/main" xmlns="" id="{5EC898BE-BFC3-46B8-9F3A-F29BFECDD799}"/>
              </a:ext>
            </a:extLst>
          </p:cNvPr>
          <p:cNvSpPr/>
          <p:nvPr/>
        </p:nvSpPr>
        <p:spPr bwMode="auto">
          <a:xfrm>
            <a:off x="10265763" y="1559904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40" name="Rectangle 439">
            <a:extLst>
              <a:ext uri="{FF2B5EF4-FFF2-40B4-BE49-F238E27FC236}">
                <a16:creationId xmlns:a16="http://schemas.microsoft.com/office/drawing/2014/main" xmlns="" id="{F38F5489-944A-4831-9DDC-2471A0C17AFA}"/>
              </a:ext>
            </a:extLst>
          </p:cNvPr>
          <p:cNvSpPr/>
          <p:nvPr/>
        </p:nvSpPr>
        <p:spPr bwMode="auto">
          <a:xfrm>
            <a:off x="10646763" y="1559904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41" name="Rectangle 440">
            <a:extLst>
              <a:ext uri="{FF2B5EF4-FFF2-40B4-BE49-F238E27FC236}">
                <a16:creationId xmlns:a16="http://schemas.microsoft.com/office/drawing/2014/main" xmlns="" id="{770CAE62-0CF8-4EDB-9C82-D9E1C5BF7609}"/>
              </a:ext>
            </a:extLst>
          </p:cNvPr>
          <p:cNvSpPr/>
          <p:nvPr/>
        </p:nvSpPr>
        <p:spPr bwMode="auto">
          <a:xfrm>
            <a:off x="9503763" y="1940904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xmlns="" id="{5094A4B7-B1D5-4495-8FDD-E325BDD8794A}"/>
              </a:ext>
            </a:extLst>
          </p:cNvPr>
          <p:cNvSpPr/>
          <p:nvPr/>
        </p:nvSpPr>
        <p:spPr bwMode="auto">
          <a:xfrm>
            <a:off x="9884763" y="1940904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43" name="Rectangle 442">
            <a:extLst>
              <a:ext uri="{FF2B5EF4-FFF2-40B4-BE49-F238E27FC236}">
                <a16:creationId xmlns:a16="http://schemas.microsoft.com/office/drawing/2014/main" xmlns="" id="{BAE29E8A-9305-4612-9D10-B810B63275FF}"/>
              </a:ext>
            </a:extLst>
          </p:cNvPr>
          <p:cNvSpPr/>
          <p:nvPr/>
        </p:nvSpPr>
        <p:spPr bwMode="auto">
          <a:xfrm>
            <a:off x="10265763" y="1940904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44" name="Rectangle 443">
            <a:extLst>
              <a:ext uri="{FF2B5EF4-FFF2-40B4-BE49-F238E27FC236}">
                <a16:creationId xmlns:a16="http://schemas.microsoft.com/office/drawing/2014/main" xmlns="" id="{1E49661F-E311-4108-8F13-13A2CFA1EE37}"/>
              </a:ext>
            </a:extLst>
          </p:cNvPr>
          <p:cNvSpPr/>
          <p:nvPr/>
        </p:nvSpPr>
        <p:spPr bwMode="auto">
          <a:xfrm>
            <a:off x="10646763" y="1940904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45" name="Rectangle 444">
            <a:extLst>
              <a:ext uri="{FF2B5EF4-FFF2-40B4-BE49-F238E27FC236}">
                <a16:creationId xmlns:a16="http://schemas.microsoft.com/office/drawing/2014/main" xmlns="" id="{CCD6B2F1-A764-41A0-B5C8-16523BF95253}"/>
              </a:ext>
            </a:extLst>
          </p:cNvPr>
          <p:cNvSpPr/>
          <p:nvPr/>
        </p:nvSpPr>
        <p:spPr bwMode="auto">
          <a:xfrm>
            <a:off x="9503763" y="2321904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46" name="Rectangle 445">
            <a:extLst>
              <a:ext uri="{FF2B5EF4-FFF2-40B4-BE49-F238E27FC236}">
                <a16:creationId xmlns:a16="http://schemas.microsoft.com/office/drawing/2014/main" xmlns="" id="{65A44813-74CC-4052-8E51-F77A702FD718}"/>
              </a:ext>
            </a:extLst>
          </p:cNvPr>
          <p:cNvSpPr/>
          <p:nvPr/>
        </p:nvSpPr>
        <p:spPr bwMode="auto">
          <a:xfrm>
            <a:off x="9884763" y="2321904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47" name="Rectangle 446">
            <a:extLst>
              <a:ext uri="{FF2B5EF4-FFF2-40B4-BE49-F238E27FC236}">
                <a16:creationId xmlns:a16="http://schemas.microsoft.com/office/drawing/2014/main" xmlns="" id="{49657C55-979A-425C-8A1B-D3F410A4A694}"/>
              </a:ext>
            </a:extLst>
          </p:cNvPr>
          <p:cNvSpPr/>
          <p:nvPr/>
        </p:nvSpPr>
        <p:spPr bwMode="auto">
          <a:xfrm>
            <a:off x="10265763" y="2321904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48" name="Rectangle 447">
            <a:extLst>
              <a:ext uri="{FF2B5EF4-FFF2-40B4-BE49-F238E27FC236}">
                <a16:creationId xmlns:a16="http://schemas.microsoft.com/office/drawing/2014/main" xmlns="" id="{DA48117A-1DB9-402C-8536-3510DBF200CA}"/>
              </a:ext>
            </a:extLst>
          </p:cNvPr>
          <p:cNvSpPr/>
          <p:nvPr/>
        </p:nvSpPr>
        <p:spPr bwMode="auto">
          <a:xfrm>
            <a:off x="10646763" y="2321904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xmlns="" id="{A6C5ECFC-3AF7-4C1B-845E-3902DE4F1841}"/>
              </a:ext>
            </a:extLst>
          </p:cNvPr>
          <p:cNvSpPr/>
          <p:nvPr/>
        </p:nvSpPr>
        <p:spPr bwMode="auto">
          <a:xfrm>
            <a:off x="9503763" y="1178904"/>
            <a:ext cx="1524000" cy="1524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50" name="Rectangle 449">
            <a:extLst>
              <a:ext uri="{FF2B5EF4-FFF2-40B4-BE49-F238E27FC236}">
                <a16:creationId xmlns:a16="http://schemas.microsoft.com/office/drawing/2014/main" xmlns="" id="{02F955D4-92CF-4B19-906A-B90322C27E47}"/>
              </a:ext>
            </a:extLst>
          </p:cNvPr>
          <p:cNvSpPr/>
          <p:nvPr/>
        </p:nvSpPr>
        <p:spPr bwMode="auto">
          <a:xfrm>
            <a:off x="9505475" y="2864085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xmlns="" id="{26225C74-001F-485D-9EC5-55AB6574AFD6}"/>
              </a:ext>
            </a:extLst>
          </p:cNvPr>
          <p:cNvSpPr/>
          <p:nvPr/>
        </p:nvSpPr>
        <p:spPr bwMode="auto">
          <a:xfrm>
            <a:off x="9886475" y="2864085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52" name="Rectangle 451">
            <a:extLst>
              <a:ext uri="{FF2B5EF4-FFF2-40B4-BE49-F238E27FC236}">
                <a16:creationId xmlns:a16="http://schemas.microsoft.com/office/drawing/2014/main" xmlns="" id="{849B03D1-89A3-4489-BB96-218D32BB6D92}"/>
              </a:ext>
            </a:extLst>
          </p:cNvPr>
          <p:cNvSpPr/>
          <p:nvPr/>
        </p:nvSpPr>
        <p:spPr bwMode="auto">
          <a:xfrm>
            <a:off x="10267475" y="2864085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53" name="Rectangle 452">
            <a:extLst>
              <a:ext uri="{FF2B5EF4-FFF2-40B4-BE49-F238E27FC236}">
                <a16:creationId xmlns:a16="http://schemas.microsoft.com/office/drawing/2014/main" xmlns="" id="{42F64262-3407-4649-AA95-A1BDF5DFEAB5}"/>
              </a:ext>
            </a:extLst>
          </p:cNvPr>
          <p:cNvSpPr/>
          <p:nvPr/>
        </p:nvSpPr>
        <p:spPr bwMode="auto">
          <a:xfrm>
            <a:off x="10648475" y="2864085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54" name="Rectangle 453">
            <a:extLst>
              <a:ext uri="{FF2B5EF4-FFF2-40B4-BE49-F238E27FC236}">
                <a16:creationId xmlns:a16="http://schemas.microsoft.com/office/drawing/2014/main" xmlns="" id="{1174CE49-3BA3-4916-8F34-631B61125C47}"/>
              </a:ext>
            </a:extLst>
          </p:cNvPr>
          <p:cNvSpPr/>
          <p:nvPr/>
        </p:nvSpPr>
        <p:spPr bwMode="auto">
          <a:xfrm>
            <a:off x="9505475" y="3245085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55" name="Rectangle 454">
            <a:extLst>
              <a:ext uri="{FF2B5EF4-FFF2-40B4-BE49-F238E27FC236}">
                <a16:creationId xmlns:a16="http://schemas.microsoft.com/office/drawing/2014/main" xmlns="" id="{D830CCC5-A601-4EA1-BA60-FBB70F835841}"/>
              </a:ext>
            </a:extLst>
          </p:cNvPr>
          <p:cNvSpPr/>
          <p:nvPr/>
        </p:nvSpPr>
        <p:spPr bwMode="auto">
          <a:xfrm>
            <a:off x="9886475" y="3245085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xmlns="" id="{CECC78BC-8253-4357-90A4-D39E91A53BC7}"/>
              </a:ext>
            </a:extLst>
          </p:cNvPr>
          <p:cNvSpPr/>
          <p:nvPr/>
        </p:nvSpPr>
        <p:spPr bwMode="auto">
          <a:xfrm>
            <a:off x="10267475" y="3245085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57" name="Rectangle 456">
            <a:extLst>
              <a:ext uri="{FF2B5EF4-FFF2-40B4-BE49-F238E27FC236}">
                <a16:creationId xmlns:a16="http://schemas.microsoft.com/office/drawing/2014/main" xmlns="" id="{013AA8C6-7464-4527-A452-880CC843DBC4}"/>
              </a:ext>
            </a:extLst>
          </p:cNvPr>
          <p:cNvSpPr/>
          <p:nvPr/>
        </p:nvSpPr>
        <p:spPr bwMode="auto">
          <a:xfrm>
            <a:off x="10648475" y="3245085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58" name="Rectangle 457">
            <a:extLst>
              <a:ext uri="{FF2B5EF4-FFF2-40B4-BE49-F238E27FC236}">
                <a16:creationId xmlns:a16="http://schemas.microsoft.com/office/drawing/2014/main" xmlns="" id="{9DC79586-6688-40C6-93F7-BDD2B4A07BA6}"/>
              </a:ext>
            </a:extLst>
          </p:cNvPr>
          <p:cNvSpPr/>
          <p:nvPr/>
        </p:nvSpPr>
        <p:spPr bwMode="auto">
          <a:xfrm>
            <a:off x="9505475" y="3626085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59" name="Rectangle 458">
            <a:extLst>
              <a:ext uri="{FF2B5EF4-FFF2-40B4-BE49-F238E27FC236}">
                <a16:creationId xmlns:a16="http://schemas.microsoft.com/office/drawing/2014/main" xmlns="" id="{11D2EE26-8824-4E1F-96EC-2E6CCDADF8C7}"/>
              </a:ext>
            </a:extLst>
          </p:cNvPr>
          <p:cNvSpPr/>
          <p:nvPr/>
        </p:nvSpPr>
        <p:spPr bwMode="auto">
          <a:xfrm>
            <a:off x="9886475" y="3626085"/>
            <a:ext cx="381000" cy="381000"/>
          </a:xfrm>
          <a:prstGeom prst="rect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60" name="Rectangle 459">
            <a:extLst>
              <a:ext uri="{FF2B5EF4-FFF2-40B4-BE49-F238E27FC236}">
                <a16:creationId xmlns:a16="http://schemas.microsoft.com/office/drawing/2014/main" xmlns="" id="{00C8DF0A-A753-494D-998E-1BE53A9C4E5A}"/>
              </a:ext>
            </a:extLst>
          </p:cNvPr>
          <p:cNvSpPr/>
          <p:nvPr/>
        </p:nvSpPr>
        <p:spPr bwMode="auto">
          <a:xfrm>
            <a:off x="10267475" y="3626085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61" name="Rectangle 460">
            <a:extLst>
              <a:ext uri="{FF2B5EF4-FFF2-40B4-BE49-F238E27FC236}">
                <a16:creationId xmlns:a16="http://schemas.microsoft.com/office/drawing/2014/main" xmlns="" id="{2123C10D-2258-49F2-8436-AF763CA4C7CA}"/>
              </a:ext>
            </a:extLst>
          </p:cNvPr>
          <p:cNvSpPr/>
          <p:nvPr/>
        </p:nvSpPr>
        <p:spPr bwMode="auto">
          <a:xfrm>
            <a:off x="10648475" y="3626085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xmlns="" id="{E0F2BBE9-6CB3-4709-BF46-53E58CD92208}"/>
              </a:ext>
            </a:extLst>
          </p:cNvPr>
          <p:cNvSpPr/>
          <p:nvPr/>
        </p:nvSpPr>
        <p:spPr bwMode="auto">
          <a:xfrm>
            <a:off x="9505475" y="4007085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63" name="Rectangle 462">
            <a:extLst>
              <a:ext uri="{FF2B5EF4-FFF2-40B4-BE49-F238E27FC236}">
                <a16:creationId xmlns:a16="http://schemas.microsoft.com/office/drawing/2014/main" xmlns="" id="{1A2FFC9F-04DD-4A6F-BAE1-3759ABB007A2}"/>
              </a:ext>
            </a:extLst>
          </p:cNvPr>
          <p:cNvSpPr/>
          <p:nvPr/>
        </p:nvSpPr>
        <p:spPr bwMode="auto">
          <a:xfrm>
            <a:off x="9886475" y="4007085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64" name="Rectangle 463">
            <a:extLst>
              <a:ext uri="{FF2B5EF4-FFF2-40B4-BE49-F238E27FC236}">
                <a16:creationId xmlns:a16="http://schemas.microsoft.com/office/drawing/2014/main" xmlns="" id="{D9854C75-7AF4-4096-8CD2-26B38B957A05}"/>
              </a:ext>
            </a:extLst>
          </p:cNvPr>
          <p:cNvSpPr/>
          <p:nvPr/>
        </p:nvSpPr>
        <p:spPr bwMode="auto">
          <a:xfrm>
            <a:off x="10267475" y="4007085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65" name="Rectangle 464">
            <a:extLst>
              <a:ext uri="{FF2B5EF4-FFF2-40B4-BE49-F238E27FC236}">
                <a16:creationId xmlns:a16="http://schemas.microsoft.com/office/drawing/2014/main" xmlns="" id="{C6E2400B-2F7C-46C9-BD51-9C8D2028D099}"/>
              </a:ext>
            </a:extLst>
          </p:cNvPr>
          <p:cNvSpPr/>
          <p:nvPr/>
        </p:nvSpPr>
        <p:spPr bwMode="auto">
          <a:xfrm>
            <a:off x="10648475" y="4007085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66" name="Rectangle 465">
            <a:extLst>
              <a:ext uri="{FF2B5EF4-FFF2-40B4-BE49-F238E27FC236}">
                <a16:creationId xmlns:a16="http://schemas.microsoft.com/office/drawing/2014/main" xmlns="" id="{5E2F453A-717E-4ED8-AC8D-9A5B2AAC2AF6}"/>
              </a:ext>
            </a:extLst>
          </p:cNvPr>
          <p:cNvSpPr/>
          <p:nvPr/>
        </p:nvSpPr>
        <p:spPr bwMode="auto">
          <a:xfrm>
            <a:off x="9505475" y="2864085"/>
            <a:ext cx="1524000" cy="1524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67" name="Rectangle 466">
            <a:extLst>
              <a:ext uri="{FF2B5EF4-FFF2-40B4-BE49-F238E27FC236}">
                <a16:creationId xmlns:a16="http://schemas.microsoft.com/office/drawing/2014/main" xmlns="" id="{7B3CA5A4-2B89-4620-A1FF-E4E00B046A48}"/>
              </a:ext>
            </a:extLst>
          </p:cNvPr>
          <p:cNvSpPr/>
          <p:nvPr/>
        </p:nvSpPr>
        <p:spPr bwMode="auto">
          <a:xfrm>
            <a:off x="9503763" y="457625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68" name="Rectangle 467">
            <a:extLst>
              <a:ext uri="{FF2B5EF4-FFF2-40B4-BE49-F238E27FC236}">
                <a16:creationId xmlns:a16="http://schemas.microsoft.com/office/drawing/2014/main" xmlns="" id="{5206656C-E56C-4060-9AC7-496ED5C39AD3}"/>
              </a:ext>
            </a:extLst>
          </p:cNvPr>
          <p:cNvSpPr/>
          <p:nvPr/>
        </p:nvSpPr>
        <p:spPr bwMode="auto">
          <a:xfrm>
            <a:off x="9884763" y="457625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69" name="Rectangle 468">
            <a:extLst>
              <a:ext uri="{FF2B5EF4-FFF2-40B4-BE49-F238E27FC236}">
                <a16:creationId xmlns:a16="http://schemas.microsoft.com/office/drawing/2014/main" xmlns="" id="{848F4BC7-A05C-40CA-A80D-5A5ABD0D2005}"/>
              </a:ext>
            </a:extLst>
          </p:cNvPr>
          <p:cNvSpPr/>
          <p:nvPr/>
        </p:nvSpPr>
        <p:spPr bwMode="auto">
          <a:xfrm>
            <a:off x="10265763" y="457625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0" name="Rectangle 469">
            <a:extLst>
              <a:ext uri="{FF2B5EF4-FFF2-40B4-BE49-F238E27FC236}">
                <a16:creationId xmlns:a16="http://schemas.microsoft.com/office/drawing/2014/main" xmlns="" id="{DF69C152-E605-4FB5-9BE3-0E6B9345AA59}"/>
              </a:ext>
            </a:extLst>
          </p:cNvPr>
          <p:cNvSpPr/>
          <p:nvPr/>
        </p:nvSpPr>
        <p:spPr bwMode="auto">
          <a:xfrm>
            <a:off x="10646763" y="457625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1" name="Rectangle 470">
            <a:extLst>
              <a:ext uri="{FF2B5EF4-FFF2-40B4-BE49-F238E27FC236}">
                <a16:creationId xmlns:a16="http://schemas.microsoft.com/office/drawing/2014/main" xmlns="" id="{41F10098-A8C1-467E-B7A9-8EC7E90202C9}"/>
              </a:ext>
            </a:extLst>
          </p:cNvPr>
          <p:cNvSpPr/>
          <p:nvPr/>
        </p:nvSpPr>
        <p:spPr bwMode="auto">
          <a:xfrm>
            <a:off x="9503763" y="495725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2" name="Rectangle 471">
            <a:extLst>
              <a:ext uri="{FF2B5EF4-FFF2-40B4-BE49-F238E27FC236}">
                <a16:creationId xmlns:a16="http://schemas.microsoft.com/office/drawing/2014/main" xmlns="" id="{7C41DF9C-BD93-4BEB-994B-CD92D63AE0BC}"/>
              </a:ext>
            </a:extLst>
          </p:cNvPr>
          <p:cNvSpPr/>
          <p:nvPr/>
        </p:nvSpPr>
        <p:spPr bwMode="auto">
          <a:xfrm>
            <a:off x="9884763" y="495725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3" name="Rectangle 472">
            <a:extLst>
              <a:ext uri="{FF2B5EF4-FFF2-40B4-BE49-F238E27FC236}">
                <a16:creationId xmlns:a16="http://schemas.microsoft.com/office/drawing/2014/main" xmlns="" id="{493C3592-EC15-46DA-8B0B-9CA5B4010331}"/>
              </a:ext>
            </a:extLst>
          </p:cNvPr>
          <p:cNvSpPr/>
          <p:nvPr/>
        </p:nvSpPr>
        <p:spPr bwMode="auto">
          <a:xfrm>
            <a:off x="10265763" y="495725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4" name="Rectangle 473">
            <a:extLst>
              <a:ext uri="{FF2B5EF4-FFF2-40B4-BE49-F238E27FC236}">
                <a16:creationId xmlns:a16="http://schemas.microsoft.com/office/drawing/2014/main" xmlns="" id="{FB9FBA88-6E08-4CA2-B215-41C67AC19BFD}"/>
              </a:ext>
            </a:extLst>
          </p:cNvPr>
          <p:cNvSpPr/>
          <p:nvPr/>
        </p:nvSpPr>
        <p:spPr bwMode="auto">
          <a:xfrm>
            <a:off x="10646763" y="495725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5" name="Rectangle 474">
            <a:extLst>
              <a:ext uri="{FF2B5EF4-FFF2-40B4-BE49-F238E27FC236}">
                <a16:creationId xmlns:a16="http://schemas.microsoft.com/office/drawing/2014/main" xmlns="" id="{27429D4A-0773-479B-8A50-9C2B713DA016}"/>
              </a:ext>
            </a:extLst>
          </p:cNvPr>
          <p:cNvSpPr/>
          <p:nvPr/>
        </p:nvSpPr>
        <p:spPr bwMode="auto">
          <a:xfrm>
            <a:off x="9503763" y="533825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6" name="Rectangle 475">
            <a:extLst>
              <a:ext uri="{FF2B5EF4-FFF2-40B4-BE49-F238E27FC236}">
                <a16:creationId xmlns:a16="http://schemas.microsoft.com/office/drawing/2014/main" xmlns="" id="{C2D3AEAE-3FBB-4C8A-B561-DED69A10F2B5}"/>
              </a:ext>
            </a:extLst>
          </p:cNvPr>
          <p:cNvSpPr/>
          <p:nvPr/>
        </p:nvSpPr>
        <p:spPr bwMode="auto">
          <a:xfrm>
            <a:off x="9884763" y="533825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7" name="Rectangle 476">
            <a:extLst>
              <a:ext uri="{FF2B5EF4-FFF2-40B4-BE49-F238E27FC236}">
                <a16:creationId xmlns:a16="http://schemas.microsoft.com/office/drawing/2014/main" xmlns="" id="{B33A354D-8D0F-46C2-81A5-63B046536158}"/>
              </a:ext>
            </a:extLst>
          </p:cNvPr>
          <p:cNvSpPr/>
          <p:nvPr/>
        </p:nvSpPr>
        <p:spPr bwMode="auto">
          <a:xfrm>
            <a:off x="10265763" y="533825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8" name="Rectangle 477">
            <a:extLst>
              <a:ext uri="{FF2B5EF4-FFF2-40B4-BE49-F238E27FC236}">
                <a16:creationId xmlns:a16="http://schemas.microsoft.com/office/drawing/2014/main" xmlns="" id="{95E0C29D-80FE-4D9D-A2AB-7885D52FFE86}"/>
              </a:ext>
            </a:extLst>
          </p:cNvPr>
          <p:cNvSpPr/>
          <p:nvPr/>
        </p:nvSpPr>
        <p:spPr bwMode="auto">
          <a:xfrm>
            <a:off x="10646763" y="533825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9" name="Rectangle 478">
            <a:extLst>
              <a:ext uri="{FF2B5EF4-FFF2-40B4-BE49-F238E27FC236}">
                <a16:creationId xmlns:a16="http://schemas.microsoft.com/office/drawing/2014/main" xmlns="" id="{E826628F-00E2-42D7-8C05-41B895046DB9}"/>
              </a:ext>
            </a:extLst>
          </p:cNvPr>
          <p:cNvSpPr/>
          <p:nvPr/>
        </p:nvSpPr>
        <p:spPr bwMode="auto">
          <a:xfrm>
            <a:off x="9503763" y="571925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80" name="Rectangle 479">
            <a:extLst>
              <a:ext uri="{FF2B5EF4-FFF2-40B4-BE49-F238E27FC236}">
                <a16:creationId xmlns:a16="http://schemas.microsoft.com/office/drawing/2014/main" xmlns="" id="{BE86E4C6-E24D-4CBE-8E1A-38F1BEC6BF00}"/>
              </a:ext>
            </a:extLst>
          </p:cNvPr>
          <p:cNvSpPr/>
          <p:nvPr/>
        </p:nvSpPr>
        <p:spPr bwMode="auto">
          <a:xfrm>
            <a:off x="9884763" y="571925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xmlns="" id="{B447055E-3D64-4453-8658-EC489A300AA0}"/>
              </a:ext>
            </a:extLst>
          </p:cNvPr>
          <p:cNvSpPr/>
          <p:nvPr/>
        </p:nvSpPr>
        <p:spPr bwMode="auto">
          <a:xfrm>
            <a:off x="10265763" y="571925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xmlns="" id="{DE1F277A-7589-4019-A176-01FFE5799024}"/>
              </a:ext>
            </a:extLst>
          </p:cNvPr>
          <p:cNvSpPr/>
          <p:nvPr/>
        </p:nvSpPr>
        <p:spPr bwMode="auto">
          <a:xfrm>
            <a:off x="10646763" y="571925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xmlns="" id="{7C7882C2-465C-4C81-AC8D-E6A9F769AF19}"/>
              </a:ext>
            </a:extLst>
          </p:cNvPr>
          <p:cNvSpPr/>
          <p:nvPr/>
        </p:nvSpPr>
        <p:spPr bwMode="auto">
          <a:xfrm>
            <a:off x="9503763" y="4576256"/>
            <a:ext cx="1524000" cy="1524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84" name="Oval 483">
            <a:extLst>
              <a:ext uri="{FF2B5EF4-FFF2-40B4-BE49-F238E27FC236}">
                <a16:creationId xmlns:a16="http://schemas.microsoft.com/office/drawing/2014/main" xmlns="" id="{72E9B14F-128D-4275-A81E-7B45DF70AFE3}"/>
              </a:ext>
            </a:extLst>
          </p:cNvPr>
          <p:cNvSpPr/>
          <p:nvPr/>
        </p:nvSpPr>
        <p:spPr bwMode="auto">
          <a:xfrm>
            <a:off x="9970297" y="352702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85" name="Oval 484">
            <a:extLst>
              <a:ext uri="{FF2B5EF4-FFF2-40B4-BE49-F238E27FC236}">
                <a16:creationId xmlns:a16="http://schemas.microsoft.com/office/drawing/2014/main" xmlns="" id="{81F026A2-9679-46FE-8FDF-54E1F82385FD}"/>
              </a:ext>
            </a:extLst>
          </p:cNvPr>
          <p:cNvSpPr/>
          <p:nvPr/>
        </p:nvSpPr>
        <p:spPr bwMode="auto">
          <a:xfrm>
            <a:off x="10120790" y="338271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86" name="Oval 485">
            <a:extLst>
              <a:ext uri="{FF2B5EF4-FFF2-40B4-BE49-F238E27FC236}">
                <a16:creationId xmlns:a16="http://schemas.microsoft.com/office/drawing/2014/main" xmlns="" id="{0F863F3A-A677-4A17-A917-2F45F4E964DA}"/>
              </a:ext>
            </a:extLst>
          </p:cNvPr>
          <p:cNvSpPr/>
          <p:nvPr/>
        </p:nvSpPr>
        <p:spPr bwMode="auto">
          <a:xfrm>
            <a:off x="10244615" y="353512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87" name="Oval 486">
            <a:extLst>
              <a:ext uri="{FF2B5EF4-FFF2-40B4-BE49-F238E27FC236}">
                <a16:creationId xmlns:a16="http://schemas.microsoft.com/office/drawing/2014/main" xmlns="" id="{C722C810-9275-4742-9A83-391B864F2E4C}"/>
              </a:ext>
            </a:extLst>
          </p:cNvPr>
          <p:cNvSpPr/>
          <p:nvPr/>
        </p:nvSpPr>
        <p:spPr bwMode="auto">
          <a:xfrm>
            <a:off x="10305577" y="329842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88" name="Oval 487">
            <a:extLst>
              <a:ext uri="{FF2B5EF4-FFF2-40B4-BE49-F238E27FC236}">
                <a16:creationId xmlns:a16="http://schemas.microsoft.com/office/drawing/2014/main" xmlns="" id="{DB871E5E-6E2A-45F6-BD57-7C9D3402A39E}"/>
              </a:ext>
            </a:extLst>
          </p:cNvPr>
          <p:cNvSpPr/>
          <p:nvPr/>
        </p:nvSpPr>
        <p:spPr bwMode="auto">
          <a:xfrm>
            <a:off x="10108041" y="3662759"/>
            <a:ext cx="60375" cy="60375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89" name="Oval 488">
            <a:extLst>
              <a:ext uri="{FF2B5EF4-FFF2-40B4-BE49-F238E27FC236}">
                <a16:creationId xmlns:a16="http://schemas.microsoft.com/office/drawing/2014/main" xmlns="" id="{726FFBA6-2A1C-4177-B1CA-1703E7BA5836}"/>
              </a:ext>
            </a:extLst>
          </p:cNvPr>
          <p:cNvSpPr/>
          <p:nvPr/>
        </p:nvSpPr>
        <p:spPr bwMode="auto">
          <a:xfrm>
            <a:off x="10374153" y="345844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90" name="Oval 489">
            <a:extLst>
              <a:ext uri="{FF2B5EF4-FFF2-40B4-BE49-F238E27FC236}">
                <a16:creationId xmlns:a16="http://schemas.microsoft.com/office/drawing/2014/main" xmlns="" id="{4BD3D964-2DD3-479F-8A85-05298052E691}"/>
              </a:ext>
            </a:extLst>
          </p:cNvPr>
          <p:cNvSpPr/>
          <p:nvPr/>
        </p:nvSpPr>
        <p:spPr bwMode="auto">
          <a:xfrm>
            <a:off x="10530169" y="334414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91" name="Oval 490">
            <a:extLst>
              <a:ext uri="{FF2B5EF4-FFF2-40B4-BE49-F238E27FC236}">
                <a16:creationId xmlns:a16="http://schemas.microsoft.com/office/drawing/2014/main" xmlns="" id="{6DE470A4-022C-4676-BABF-0DBD9CB065EE}"/>
              </a:ext>
            </a:extLst>
          </p:cNvPr>
          <p:cNvSpPr/>
          <p:nvPr/>
        </p:nvSpPr>
        <p:spPr bwMode="auto">
          <a:xfrm>
            <a:off x="10416066" y="371752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92" name="Oval 491">
            <a:extLst>
              <a:ext uri="{FF2B5EF4-FFF2-40B4-BE49-F238E27FC236}">
                <a16:creationId xmlns:a16="http://schemas.microsoft.com/office/drawing/2014/main" xmlns="" id="{935DF764-4DE6-41AE-80E8-E8CB0B181873}"/>
              </a:ext>
            </a:extLst>
          </p:cNvPr>
          <p:cNvSpPr/>
          <p:nvPr/>
        </p:nvSpPr>
        <p:spPr bwMode="auto">
          <a:xfrm>
            <a:off x="10553028" y="386230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93" name="Oval 492">
            <a:extLst>
              <a:ext uri="{FF2B5EF4-FFF2-40B4-BE49-F238E27FC236}">
                <a16:creationId xmlns:a16="http://schemas.microsoft.com/office/drawing/2014/main" xmlns="" id="{4CE5235E-2C96-4005-BF22-9FFF29D0CBDE}"/>
              </a:ext>
            </a:extLst>
          </p:cNvPr>
          <p:cNvSpPr/>
          <p:nvPr/>
        </p:nvSpPr>
        <p:spPr bwMode="auto">
          <a:xfrm>
            <a:off x="10362389" y="389659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94" name="Oval 493">
            <a:extLst>
              <a:ext uri="{FF2B5EF4-FFF2-40B4-BE49-F238E27FC236}">
                <a16:creationId xmlns:a16="http://schemas.microsoft.com/office/drawing/2014/main" xmlns="" id="{0BCD2061-21C7-435F-AFC0-87D382BBF11C}"/>
              </a:ext>
            </a:extLst>
          </p:cNvPr>
          <p:cNvSpPr/>
          <p:nvPr/>
        </p:nvSpPr>
        <p:spPr bwMode="auto">
          <a:xfrm>
            <a:off x="10183959" y="382039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95" name="Oval 494">
            <a:extLst>
              <a:ext uri="{FF2B5EF4-FFF2-40B4-BE49-F238E27FC236}">
                <a16:creationId xmlns:a16="http://schemas.microsoft.com/office/drawing/2014/main" xmlns="" id="{DF62279F-841B-4991-BD8E-F03A1BC6373C}"/>
              </a:ext>
            </a:extLst>
          </p:cNvPr>
          <p:cNvSpPr/>
          <p:nvPr/>
        </p:nvSpPr>
        <p:spPr bwMode="auto">
          <a:xfrm>
            <a:off x="9985534" y="391373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96" name="Oval 495">
            <a:extLst>
              <a:ext uri="{FF2B5EF4-FFF2-40B4-BE49-F238E27FC236}">
                <a16:creationId xmlns:a16="http://schemas.microsoft.com/office/drawing/2014/main" xmlns="" id="{65178591-F524-4DCC-9059-F1B0456DE060}"/>
              </a:ext>
            </a:extLst>
          </p:cNvPr>
          <p:cNvSpPr/>
          <p:nvPr/>
        </p:nvSpPr>
        <p:spPr bwMode="auto">
          <a:xfrm>
            <a:off x="10328436" y="407566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97" name="Oval 496">
            <a:extLst>
              <a:ext uri="{FF2B5EF4-FFF2-40B4-BE49-F238E27FC236}">
                <a16:creationId xmlns:a16="http://schemas.microsoft.com/office/drawing/2014/main" xmlns="" id="{9E0FF5B5-D69E-49A9-B6F9-FF0193C27ACF}"/>
              </a:ext>
            </a:extLst>
          </p:cNvPr>
          <p:cNvSpPr/>
          <p:nvPr/>
        </p:nvSpPr>
        <p:spPr bwMode="auto">
          <a:xfrm>
            <a:off x="10496076" y="417472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98" name="Oval 497">
            <a:extLst>
              <a:ext uri="{FF2B5EF4-FFF2-40B4-BE49-F238E27FC236}">
                <a16:creationId xmlns:a16="http://schemas.microsoft.com/office/drawing/2014/main" xmlns="" id="{82B4DD4A-C5D8-4D40-B470-8785E0401619}"/>
              </a:ext>
            </a:extLst>
          </p:cNvPr>
          <p:cNvSpPr/>
          <p:nvPr/>
        </p:nvSpPr>
        <p:spPr bwMode="auto">
          <a:xfrm>
            <a:off x="10336056" y="428902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99" name="Oval 498">
            <a:extLst>
              <a:ext uri="{FF2B5EF4-FFF2-40B4-BE49-F238E27FC236}">
                <a16:creationId xmlns:a16="http://schemas.microsoft.com/office/drawing/2014/main" xmlns="" id="{CCEE4E60-80FF-45A7-A785-20C59C4EAC13}"/>
              </a:ext>
            </a:extLst>
          </p:cNvPr>
          <p:cNvSpPr/>
          <p:nvPr/>
        </p:nvSpPr>
        <p:spPr bwMode="auto">
          <a:xfrm>
            <a:off x="10701815" y="406804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00" name="Oval 499">
            <a:extLst>
              <a:ext uri="{FF2B5EF4-FFF2-40B4-BE49-F238E27FC236}">
                <a16:creationId xmlns:a16="http://schemas.microsoft.com/office/drawing/2014/main" xmlns="" id="{7B8F6480-5965-4F7F-B195-412AD214E267}"/>
              </a:ext>
            </a:extLst>
          </p:cNvPr>
          <p:cNvSpPr/>
          <p:nvPr/>
        </p:nvSpPr>
        <p:spPr bwMode="auto">
          <a:xfrm>
            <a:off x="10789250" y="424330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01" name="Oval 500">
            <a:extLst>
              <a:ext uri="{FF2B5EF4-FFF2-40B4-BE49-F238E27FC236}">
                <a16:creationId xmlns:a16="http://schemas.microsoft.com/office/drawing/2014/main" xmlns="" id="{75EBFEE4-4F55-458C-8CA0-4DB269381F44}"/>
              </a:ext>
            </a:extLst>
          </p:cNvPr>
          <p:cNvSpPr/>
          <p:nvPr/>
        </p:nvSpPr>
        <p:spPr bwMode="auto">
          <a:xfrm>
            <a:off x="10888112" y="409852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02" name="Oval 501">
            <a:extLst>
              <a:ext uri="{FF2B5EF4-FFF2-40B4-BE49-F238E27FC236}">
                <a16:creationId xmlns:a16="http://schemas.microsoft.com/office/drawing/2014/main" xmlns="" id="{DB3C0302-C43D-4E79-998A-39B58D86BBBA}"/>
              </a:ext>
            </a:extLst>
          </p:cNvPr>
          <p:cNvSpPr/>
          <p:nvPr/>
        </p:nvSpPr>
        <p:spPr bwMode="auto">
          <a:xfrm>
            <a:off x="10740857" y="377467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03" name="Oval 502">
            <a:extLst>
              <a:ext uri="{FF2B5EF4-FFF2-40B4-BE49-F238E27FC236}">
                <a16:creationId xmlns:a16="http://schemas.microsoft.com/office/drawing/2014/main" xmlns="" id="{41F8BC4C-E28C-4A9C-B1BD-FB06D3DBA03C}"/>
              </a:ext>
            </a:extLst>
          </p:cNvPr>
          <p:cNvSpPr/>
          <p:nvPr/>
        </p:nvSpPr>
        <p:spPr bwMode="auto">
          <a:xfrm>
            <a:off x="10793256" y="392707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04" name="Oval 503">
            <a:extLst>
              <a:ext uri="{FF2B5EF4-FFF2-40B4-BE49-F238E27FC236}">
                <a16:creationId xmlns:a16="http://schemas.microsoft.com/office/drawing/2014/main" xmlns="" id="{2A140B74-93CE-44EF-AA61-50733963D81A}"/>
              </a:ext>
            </a:extLst>
          </p:cNvPr>
          <p:cNvSpPr/>
          <p:nvPr/>
        </p:nvSpPr>
        <p:spPr bwMode="auto">
          <a:xfrm>
            <a:off x="10958498" y="380896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05" name="Oval 504">
            <a:extLst>
              <a:ext uri="{FF2B5EF4-FFF2-40B4-BE49-F238E27FC236}">
                <a16:creationId xmlns:a16="http://schemas.microsoft.com/office/drawing/2014/main" xmlns="" id="{ADE3BE4D-0618-4867-AB01-D9E995867A23}"/>
              </a:ext>
            </a:extLst>
          </p:cNvPr>
          <p:cNvSpPr/>
          <p:nvPr/>
        </p:nvSpPr>
        <p:spPr bwMode="auto">
          <a:xfrm>
            <a:off x="10884104" y="354099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06" name="Oval 505">
            <a:extLst>
              <a:ext uri="{FF2B5EF4-FFF2-40B4-BE49-F238E27FC236}">
                <a16:creationId xmlns:a16="http://schemas.microsoft.com/office/drawing/2014/main" xmlns="" id="{B06C8AFA-FCE3-4E9C-BBE3-2A52BE581170}"/>
              </a:ext>
            </a:extLst>
          </p:cNvPr>
          <p:cNvSpPr/>
          <p:nvPr/>
        </p:nvSpPr>
        <p:spPr bwMode="auto">
          <a:xfrm>
            <a:off x="10788858" y="338398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07" name="Oval 506">
            <a:extLst>
              <a:ext uri="{FF2B5EF4-FFF2-40B4-BE49-F238E27FC236}">
                <a16:creationId xmlns:a16="http://schemas.microsoft.com/office/drawing/2014/main" xmlns="" id="{3282059B-97C1-4435-844B-E557163F386D}"/>
              </a:ext>
            </a:extLst>
          </p:cNvPr>
          <p:cNvSpPr/>
          <p:nvPr/>
        </p:nvSpPr>
        <p:spPr bwMode="auto">
          <a:xfrm>
            <a:off x="10922794" y="329842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08" name="Oval 507">
            <a:extLst>
              <a:ext uri="{FF2B5EF4-FFF2-40B4-BE49-F238E27FC236}">
                <a16:creationId xmlns:a16="http://schemas.microsoft.com/office/drawing/2014/main" xmlns="" id="{9D5A7D57-38E1-4C67-AC8F-5D06565DEF13}"/>
              </a:ext>
            </a:extLst>
          </p:cNvPr>
          <p:cNvSpPr/>
          <p:nvPr/>
        </p:nvSpPr>
        <p:spPr bwMode="auto">
          <a:xfrm>
            <a:off x="10724674" y="309268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09" name="Oval 508">
            <a:extLst>
              <a:ext uri="{FF2B5EF4-FFF2-40B4-BE49-F238E27FC236}">
                <a16:creationId xmlns:a16="http://schemas.microsoft.com/office/drawing/2014/main" xmlns="" id="{80ED5862-D586-47CD-8B92-796E6D298222}"/>
              </a:ext>
            </a:extLst>
          </p:cNvPr>
          <p:cNvSpPr/>
          <p:nvPr/>
        </p:nvSpPr>
        <p:spPr bwMode="auto">
          <a:xfrm>
            <a:off x="10838385" y="311554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10" name="Oval 509">
            <a:extLst>
              <a:ext uri="{FF2B5EF4-FFF2-40B4-BE49-F238E27FC236}">
                <a16:creationId xmlns:a16="http://schemas.microsoft.com/office/drawing/2014/main" xmlns="" id="{AAF0E1E0-F742-4A62-AE3B-C45F2EE1B9F6}"/>
              </a:ext>
            </a:extLst>
          </p:cNvPr>
          <p:cNvSpPr/>
          <p:nvPr/>
        </p:nvSpPr>
        <p:spPr bwMode="auto">
          <a:xfrm>
            <a:off x="10811718" y="296314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11" name="Oval 510">
            <a:extLst>
              <a:ext uri="{FF2B5EF4-FFF2-40B4-BE49-F238E27FC236}">
                <a16:creationId xmlns:a16="http://schemas.microsoft.com/office/drawing/2014/main" xmlns="" id="{CEE2F238-A573-4CF1-A4A0-683FFDD8A03B}"/>
              </a:ext>
            </a:extLst>
          </p:cNvPr>
          <p:cNvSpPr/>
          <p:nvPr/>
        </p:nvSpPr>
        <p:spPr bwMode="auto">
          <a:xfrm>
            <a:off x="10336056" y="312316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12" name="Oval 511">
            <a:extLst>
              <a:ext uri="{FF2B5EF4-FFF2-40B4-BE49-F238E27FC236}">
                <a16:creationId xmlns:a16="http://schemas.microsoft.com/office/drawing/2014/main" xmlns="" id="{D0286255-CCA2-42D9-BA18-BACFEF0B7421}"/>
              </a:ext>
            </a:extLst>
          </p:cNvPr>
          <p:cNvSpPr/>
          <p:nvPr/>
        </p:nvSpPr>
        <p:spPr bwMode="auto">
          <a:xfrm>
            <a:off x="10530168" y="291742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13" name="Oval 512">
            <a:extLst>
              <a:ext uri="{FF2B5EF4-FFF2-40B4-BE49-F238E27FC236}">
                <a16:creationId xmlns:a16="http://schemas.microsoft.com/office/drawing/2014/main" xmlns="" id="{AFE29B2B-A377-40AC-AD7A-C2AD05228E3E}"/>
              </a:ext>
            </a:extLst>
          </p:cNvPr>
          <p:cNvSpPr/>
          <p:nvPr/>
        </p:nvSpPr>
        <p:spPr bwMode="auto">
          <a:xfrm>
            <a:off x="10267475" y="295552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14" name="Oval 513">
            <a:extLst>
              <a:ext uri="{FF2B5EF4-FFF2-40B4-BE49-F238E27FC236}">
                <a16:creationId xmlns:a16="http://schemas.microsoft.com/office/drawing/2014/main" xmlns="" id="{7A18B634-F203-4498-A0E1-6DCA0211B6E6}"/>
              </a:ext>
            </a:extLst>
          </p:cNvPr>
          <p:cNvSpPr/>
          <p:nvPr/>
        </p:nvSpPr>
        <p:spPr bwMode="auto">
          <a:xfrm>
            <a:off x="10610963" y="307744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15" name="Oval 514">
            <a:extLst>
              <a:ext uri="{FF2B5EF4-FFF2-40B4-BE49-F238E27FC236}">
                <a16:creationId xmlns:a16="http://schemas.microsoft.com/office/drawing/2014/main" xmlns="" id="{5B4DFE1F-B527-4EA0-902B-E51525B2DB48}"/>
              </a:ext>
            </a:extLst>
          </p:cNvPr>
          <p:cNvSpPr/>
          <p:nvPr/>
        </p:nvSpPr>
        <p:spPr bwMode="auto">
          <a:xfrm>
            <a:off x="9955056" y="313840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16" name="Oval 515">
            <a:extLst>
              <a:ext uri="{FF2B5EF4-FFF2-40B4-BE49-F238E27FC236}">
                <a16:creationId xmlns:a16="http://schemas.microsoft.com/office/drawing/2014/main" xmlns="" id="{1C1E1538-F9A0-49F1-B334-D417B3E2E08E}"/>
              </a:ext>
            </a:extLst>
          </p:cNvPr>
          <p:cNvSpPr/>
          <p:nvPr/>
        </p:nvSpPr>
        <p:spPr bwMode="auto">
          <a:xfrm>
            <a:off x="9955056" y="292504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17" name="Oval 516">
            <a:extLst>
              <a:ext uri="{FF2B5EF4-FFF2-40B4-BE49-F238E27FC236}">
                <a16:creationId xmlns:a16="http://schemas.microsoft.com/office/drawing/2014/main" xmlns="" id="{E077494A-56B0-49C9-8BE6-129E89C58B22}"/>
              </a:ext>
            </a:extLst>
          </p:cNvPr>
          <p:cNvSpPr/>
          <p:nvPr/>
        </p:nvSpPr>
        <p:spPr bwMode="auto">
          <a:xfrm>
            <a:off x="10115075" y="306220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18" name="Oval 517">
            <a:extLst>
              <a:ext uri="{FF2B5EF4-FFF2-40B4-BE49-F238E27FC236}">
                <a16:creationId xmlns:a16="http://schemas.microsoft.com/office/drawing/2014/main" xmlns="" id="{A09F2EC1-2461-4F35-8D81-CC3FE11A3F7E}"/>
              </a:ext>
            </a:extLst>
          </p:cNvPr>
          <p:cNvSpPr/>
          <p:nvPr/>
        </p:nvSpPr>
        <p:spPr bwMode="auto">
          <a:xfrm>
            <a:off x="9589297" y="313840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19" name="Oval 518">
            <a:extLst>
              <a:ext uri="{FF2B5EF4-FFF2-40B4-BE49-F238E27FC236}">
                <a16:creationId xmlns:a16="http://schemas.microsoft.com/office/drawing/2014/main" xmlns="" id="{AE928147-A792-4ECD-AC87-E4B6C8DDB789}"/>
              </a:ext>
            </a:extLst>
          </p:cNvPr>
          <p:cNvSpPr/>
          <p:nvPr/>
        </p:nvSpPr>
        <p:spPr bwMode="auto">
          <a:xfrm>
            <a:off x="9781603" y="291742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20" name="Oval 519">
            <a:extLst>
              <a:ext uri="{FF2B5EF4-FFF2-40B4-BE49-F238E27FC236}">
                <a16:creationId xmlns:a16="http://schemas.microsoft.com/office/drawing/2014/main" xmlns="" id="{991FB1B6-4675-4CAB-BC20-803BF8C7C0EA}"/>
              </a:ext>
            </a:extLst>
          </p:cNvPr>
          <p:cNvSpPr/>
          <p:nvPr/>
        </p:nvSpPr>
        <p:spPr bwMode="auto">
          <a:xfrm>
            <a:off x="9651528" y="299870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21" name="Oval 520">
            <a:extLst>
              <a:ext uri="{FF2B5EF4-FFF2-40B4-BE49-F238E27FC236}">
                <a16:creationId xmlns:a16="http://schemas.microsoft.com/office/drawing/2014/main" xmlns="" id="{08607342-33BF-4C5B-B20D-BA2876837CE6}"/>
              </a:ext>
            </a:extLst>
          </p:cNvPr>
          <p:cNvSpPr/>
          <p:nvPr/>
        </p:nvSpPr>
        <p:spPr bwMode="auto">
          <a:xfrm>
            <a:off x="9575232" y="368704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22" name="Oval 521">
            <a:extLst>
              <a:ext uri="{FF2B5EF4-FFF2-40B4-BE49-F238E27FC236}">
                <a16:creationId xmlns:a16="http://schemas.microsoft.com/office/drawing/2014/main" xmlns="" id="{5BB24302-F62E-4E0B-A022-FB9E71D0A090}"/>
              </a:ext>
            </a:extLst>
          </p:cNvPr>
          <p:cNvSpPr/>
          <p:nvPr/>
        </p:nvSpPr>
        <p:spPr bwMode="auto">
          <a:xfrm>
            <a:off x="9589297" y="389278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23" name="Oval 522">
            <a:extLst>
              <a:ext uri="{FF2B5EF4-FFF2-40B4-BE49-F238E27FC236}">
                <a16:creationId xmlns:a16="http://schemas.microsoft.com/office/drawing/2014/main" xmlns="" id="{70CF81D6-AEF9-43E4-B7C7-7FBDD0CDB01A}"/>
              </a:ext>
            </a:extLst>
          </p:cNvPr>
          <p:cNvSpPr/>
          <p:nvPr/>
        </p:nvSpPr>
        <p:spPr bwMode="auto">
          <a:xfrm>
            <a:off x="9822952" y="380333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24" name="Oval 523">
            <a:extLst>
              <a:ext uri="{FF2B5EF4-FFF2-40B4-BE49-F238E27FC236}">
                <a16:creationId xmlns:a16="http://schemas.microsoft.com/office/drawing/2014/main" xmlns="" id="{6C41FB5D-9ECB-42E7-82F9-1B4743754880}"/>
              </a:ext>
            </a:extLst>
          </p:cNvPr>
          <p:cNvSpPr/>
          <p:nvPr/>
        </p:nvSpPr>
        <p:spPr bwMode="auto">
          <a:xfrm>
            <a:off x="9863615" y="415948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25" name="Oval 524">
            <a:extLst>
              <a:ext uri="{FF2B5EF4-FFF2-40B4-BE49-F238E27FC236}">
                <a16:creationId xmlns:a16="http://schemas.microsoft.com/office/drawing/2014/main" xmlns="" id="{97B8B2F9-3F37-4C4F-9611-DD2F38294732}"/>
              </a:ext>
            </a:extLst>
          </p:cNvPr>
          <p:cNvSpPr/>
          <p:nvPr/>
        </p:nvSpPr>
        <p:spPr bwMode="auto">
          <a:xfrm>
            <a:off x="10625616" y="426616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26" name="Oval 525">
            <a:extLst>
              <a:ext uri="{FF2B5EF4-FFF2-40B4-BE49-F238E27FC236}">
                <a16:creationId xmlns:a16="http://schemas.microsoft.com/office/drawing/2014/main" xmlns="" id="{D0233A9D-A6B6-4737-B45B-9F616F56CF86}"/>
              </a:ext>
            </a:extLst>
          </p:cNvPr>
          <p:cNvSpPr/>
          <p:nvPr/>
        </p:nvSpPr>
        <p:spPr bwMode="auto">
          <a:xfrm>
            <a:off x="9612156" y="411376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27" name="Oval 526">
            <a:extLst>
              <a:ext uri="{FF2B5EF4-FFF2-40B4-BE49-F238E27FC236}">
                <a16:creationId xmlns:a16="http://schemas.microsoft.com/office/drawing/2014/main" xmlns="" id="{48C17C45-1372-496D-A0FE-168FFA5504F4}"/>
              </a:ext>
            </a:extLst>
          </p:cNvPr>
          <p:cNvSpPr/>
          <p:nvPr/>
        </p:nvSpPr>
        <p:spPr bwMode="auto">
          <a:xfrm>
            <a:off x="9726456" y="428140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28" name="Oval 527">
            <a:extLst>
              <a:ext uri="{FF2B5EF4-FFF2-40B4-BE49-F238E27FC236}">
                <a16:creationId xmlns:a16="http://schemas.microsoft.com/office/drawing/2014/main" xmlns="" id="{EB690BAF-302F-4C5C-AAE1-3557A11C77EE}"/>
              </a:ext>
            </a:extLst>
          </p:cNvPr>
          <p:cNvSpPr/>
          <p:nvPr/>
        </p:nvSpPr>
        <p:spPr bwMode="auto">
          <a:xfrm>
            <a:off x="10130317" y="412900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29" name="Oval 528">
            <a:extLst>
              <a:ext uri="{FF2B5EF4-FFF2-40B4-BE49-F238E27FC236}">
                <a16:creationId xmlns:a16="http://schemas.microsoft.com/office/drawing/2014/main" xmlns="" id="{B4E0F045-E663-4AE0-B07A-7504EEDB4888}"/>
              </a:ext>
            </a:extLst>
          </p:cNvPr>
          <p:cNvSpPr/>
          <p:nvPr/>
        </p:nvSpPr>
        <p:spPr bwMode="auto">
          <a:xfrm>
            <a:off x="9967775" y="409598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30" name="Oval 529">
            <a:extLst>
              <a:ext uri="{FF2B5EF4-FFF2-40B4-BE49-F238E27FC236}">
                <a16:creationId xmlns:a16="http://schemas.microsoft.com/office/drawing/2014/main" xmlns="" id="{5F01EC1D-F1E0-4388-B7F4-34864A238D3F}"/>
              </a:ext>
            </a:extLst>
          </p:cNvPr>
          <p:cNvSpPr/>
          <p:nvPr/>
        </p:nvSpPr>
        <p:spPr bwMode="auto">
          <a:xfrm>
            <a:off x="10038878" y="428140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31" name="Oval 530">
            <a:extLst>
              <a:ext uri="{FF2B5EF4-FFF2-40B4-BE49-F238E27FC236}">
                <a16:creationId xmlns:a16="http://schemas.microsoft.com/office/drawing/2014/main" xmlns="" id="{63A1D4F9-F1EA-4587-A42C-B5310B8045C9}"/>
              </a:ext>
            </a:extLst>
          </p:cNvPr>
          <p:cNvSpPr/>
          <p:nvPr/>
        </p:nvSpPr>
        <p:spPr bwMode="auto">
          <a:xfrm>
            <a:off x="9582263" y="330604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32" name="Oval 531">
            <a:extLst>
              <a:ext uri="{FF2B5EF4-FFF2-40B4-BE49-F238E27FC236}">
                <a16:creationId xmlns:a16="http://schemas.microsoft.com/office/drawing/2014/main" xmlns="" id="{CF0CD8E1-E198-444C-8193-CEC049CF3C7B}"/>
              </a:ext>
            </a:extLst>
          </p:cNvPr>
          <p:cNvSpPr/>
          <p:nvPr/>
        </p:nvSpPr>
        <p:spPr bwMode="auto">
          <a:xfrm>
            <a:off x="10616403" y="360322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33" name="Oval 532">
            <a:extLst>
              <a:ext uri="{FF2B5EF4-FFF2-40B4-BE49-F238E27FC236}">
                <a16:creationId xmlns:a16="http://schemas.microsoft.com/office/drawing/2014/main" xmlns="" id="{B859CD8C-F718-459C-95DE-D9D56EDAE26C}"/>
              </a:ext>
            </a:extLst>
          </p:cNvPr>
          <p:cNvSpPr/>
          <p:nvPr/>
        </p:nvSpPr>
        <p:spPr bwMode="auto">
          <a:xfrm>
            <a:off x="9643613" y="350416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34" name="Oval 533">
            <a:extLst>
              <a:ext uri="{FF2B5EF4-FFF2-40B4-BE49-F238E27FC236}">
                <a16:creationId xmlns:a16="http://schemas.microsoft.com/office/drawing/2014/main" xmlns="" id="{AF37C468-78A5-42B8-ACC3-CEDF4E3D81FA}"/>
              </a:ext>
            </a:extLst>
          </p:cNvPr>
          <p:cNvSpPr/>
          <p:nvPr/>
        </p:nvSpPr>
        <p:spPr bwMode="auto">
          <a:xfrm>
            <a:off x="9758742" y="335176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35" name="Oval 534">
            <a:extLst>
              <a:ext uri="{FF2B5EF4-FFF2-40B4-BE49-F238E27FC236}">
                <a16:creationId xmlns:a16="http://schemas.microsoft.com/office/drawing/2014/main" xmlns="" id="{9CB9D007-ECCE-4A4C-81FD-02C09E9D0B2C}"/>
              </a:ext>
            </a:extLst>
          </p:cNvPr>
          <p:cNvSpPr/>
          <p:nvPr/>
        </p:nvSpPr>
        <p:spPr bwMode="auto">
          <a:xfrm>
            <a:off x="9928387" y="327318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36" name="Oval 535">
            <a:extLst>
              <a:ext uri="{FF2B5EF4-FFF2-40B4-BE49-F238E27FC236}">
                <a16:creationId xmlns:a16="http://schemas.microsoft.com/office/drawing/2014/main" xmlns="" id="{C4D9E2B4-989E-4D6E-8BA3-0DE98C66EE91}"/>
              </a:ext>
            </a:extLst>
          </p:cNvPr>
          <p:cNvSpPr/>
          <p:nvPr/>
        </p:nvSpPr>
        <p:spPr bwMode="auto">
          <a:xfrm>
            <a:off x="10073996" y="523284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37" name="Oval 536">
            <a:extLst>
              <a:ext uri="{FF2B5EF4-FFF2-40B4-BE49-F238E27FC236}">
                <a16:creationId xmlns:a16="http://schemas.microsoft.com/office/drawing/2014/main" xmlns="" id="{16531C46-692B-48DE-BC3D-179AB81CB5AE}"/>
              </a:ext>
            </a:extLst>
          </p:cNvPr>
          <p:cNvSpPr/>
          <p:nvPr/>
        </p:nvSpPr>
        <p:spPr bwMode="auto">
          <a:xfrm>
            <a:off x="10223711" y="524602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38" name="Oval 537">
            <a:extLst>
              <a:ext uri="{FF2B5EF4-FFF2-40B4-BE49-F238E27FC236}">
                <a16:creationId xmlns:a16="http://schemas.microsoft.com/office/drawing/2014/main" xmlns="" id="{FED6500E-AFDB-4040-B0A9-20AD39062301}"/>
              </a:ext>
            </a:extLst>
          </p:cNvPr>
          <p:cNvSpPr/>
          <p:nvPr/>
        </p:nvSpPr>
        <p:spPr bwMode="auto">
          <a:xfrm>
            <a:off x="10284673" y="500932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39" name="Oval 538">
            <a:extLst>
              <a:ext uri="{FF2B5EF4-FFF2-40B4-BE49-F238E27FC236}">
                <a16:creationId xmlns:a16="http://schemas.microsoft.com/office/drawing/2014/main" xmlns="" id="{3A70FF74-E2AC-42DD-B548-90121FB7AA6B}"/>
              </a:ext>
            </a:extLst>
          </p:cNvPr>
          <p:cNvSpPr/>
          <p:nvPr/>
        </p:nvSpPr>
        <p:spPr bwMode="auto">
          <a:xfrm>
            <a:off x="10284673" y="544366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40" name="Oval 539">
            <a:extLst>
              <a:ext uri="{FF2B5EF4-FFF2-40B4-BE49-F238E27FC236}">
                <a16:creationId xmlns:a16="http://schemas.microsoft.com/office/drawing/2014/main" xmlns="" id="{120F68D3-1EAA-4228-AB40-5E2532C18BE1}"/>
              </a:ext>
            </a:extLst>
          </p:cNvPr>
          <p:cNvSpPr/>
          <p:nvPr/>
        </p:nvSpPr>
        <p:spPr bwMode="auto">
          <a:xfrm>
            <a:off x="10509265" y="505504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41" name="Oval 540">
            <a:extLst>
              <a:ext uri="{FF2B5EF4-FFF2-40B4-BE49-F238E27FC236}">
                <a16:creationId xmlns:a16="http://schemas.microsoft.com/office/drawing/2014/main" xmlns="" id="{8384E9A3-FA96-4E78-9439-31E191776657}"/>
              </a:ext>
            </a:extLst>
          </p:cNvPr>
          <p:cNvSpPr/>
          <p:nvPr/>
        </p:nvSpPr>
        <p:spPr bwMode="auto">
          <a:xfrm>
            <a:off x="10479220" y="519347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42" name="Oval 541">
            <a:extLst>
              <a:ext uri="{FF2B5EF4-FFF2-40B4-BE49-F238E27FC236}">
                <a16:creationId xmlns:a16="http://schemas.microsoft.com/office/drawing/2014/main" xmlns="" id="{AC125835-C74A-460A-AF67-A72201AA88C2}"/>
              </a:ext>
            </a:extLst>
          </p:cNvPr>
          <p:cNvSpPr/>
          <p:nvPr/>
        </p:nvSpPr>
        <p:spPr bwMode="auto">
          <a:xfrm>
            <a:off x="10450259" y="551732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43" name="Oval 542">
            <a:extLst>
              <a:ext uri="{FF2B5EF4-FFF2-40B4-BE49-F238E27FC236}">
                <a16:creationId xmlns:a16="http://schemas.microsoft.com/office/drawing/2014/main" xmlns="" id="{972DEAE4-E850-4129-A932-D5BB3E873E43}"/>
              </a:ext>
            </a:extLst>
          </p:cNvPr>
          <p:cNvSpPr/>
          <p:nvPr/>
        </p:nvSpPr>
        <p:spPr bwMode="auto">
          <a:xfrm>
            <a:off x="10539504" y="539794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44" name="Oval 543">
            <a:extLst>
              <a:ext uri="{FF2B5EF4-FFF2-40B4-BE49-F238E27FC236}">
                <a16:creationId xmlns:a16="http://schemas.microsoft.com/office/drawing/2014/main" xmlns="" id="{0CECFB08-2057-4F3F-88EB-CFB0B44EE8C6}"/>
              </a:ext>
            </a:extLst>
          </p:cNvPr>
          <p:cNvSpPr/>
          <p:nvPr/>
        </p:nvSpPr>
        <p:spPr bwMode="auto">
          <a:xfrm>
            <a:off x="10096150" y="558971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45" name="Oval 544">
            <a:extLst>
              <a:ext uri="{FF2B5EF4-FFF2-40B4-BE49-F238E27FC236}">
                <a16:creationId xmlns:a16="http://schemas.microsoft.com/office/drawing/2014/main" xmlns="" id="{5DA88E9F-4C73-487B-9A70-4C640FD8AFD1}"/>
              </a:ext>
            </a:extLst>
          </p:cNvPr>
          <p:cNvSpPr/>
          <p:nvPr/>
        </p:nvSpPr>
        <p:spPr bwMode="auto">
          <a:xfrm>
            <a:off x="9863494" y="555161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46" name="Oval 545">
            <a:extLst>
              <a:ext uri="{FF2B5EF4-FFF2-40B4-BE49-F238E27FC236}">
                <a16:creationId xmlns:a16="http://schemas.microsoft.com/office/drawing/2014/main" xmlns="" id="{66034901-EB2C-4F0C-8F89-6C72C35D1391}"/>
              </a:ext>
            </a:extLst>
          </p:cNvPr>
          <p:cNvSpPr/>
          <p:nvPr/>
        </p:nvSpPr>
        <p:spPr bwMode="auto">
          <a:xfrm>
            <a:off x="10321079" y="585514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47" name="Oval 546">
            <a:extLst>
              <a:ext uri="{FF2B5EF4-FFF2-40B4-BE49-F238E27FC236}">
                <a16:creationId xmlns:a16="http://schemas.microsoft.com/office/drawing/2014/main" xmlns="" id="{226361DA-0007-49D3-90E0-6FCA5D553B8E}"/>
              </a:ext>
            </a:extLst>
          </p:cNvPr>
          <p:cNvSpPr/>
          <p:nvPr/>
        </p:nvSpPr>
        <p:spPr bwMode="auto">
          <a:xfrm>
            <a:off x="10510238" y="579672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48" name="Oval 547">
            <a:extLst>
              <a:ext uri="{FF2B5EF4-FFF2-40B4-BE49-F238E27FC236}">
                <a16:creationId xmlns:a16="http://schemas.microsoft.com/office/drawing/2014/main" xmlns="" id="{86289214-22DB-4748-99DB-04DC5E86A108}"/>
              </a:ext>
            </a:extLst>
          </p:cNvPr>
          <p:cNvSpPr/>
          <p:nvPr/>
        </p:nvSpPr>
        <p:spPr bwMode="auto">
          <a:xfrm>
            <a:off x="10435504" y="599992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49" name="Oval 548">
            <a:extLst>
              <a:ext uri="{FF2B5EF4-FFF2-40B4-BE49-F238E27FC236}">
                <a16:creationId xmlns:a16="http://schemas.microsoft.com/office/drawing/2014/main" xmlns="" id="{549ED8A7-9A8D-44B1-9C6B-2E72D2E8A3E3}"/>
              </a:ext>
            </a:extLst>
          </p:cNvPr>
          <p:cNvSpPr/>
          <p:nvPr/>
        </p:nvSpPr>
        <p:spPr bwMode="auto">
          <a:xfrm>
            <a:off x="10680911" y="577894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50" name="Oval 549">
            <a:extLst>
              <a:ext uri="{FF2B5EF4-FFF2-40B4-BE49-F238E27FC236}">
                <a16:creationId xmlns:a16="http://schemas.microsoft.com/office/drawing/2014/main" xmlns="" id="{DABD7F8B-D6D2-400B-852D-276FA26A5F83}"/>
              </a:ext>
            </a:extLst>
          </p:cNvPr>
          <p:cNvSpPr/>
          <p:nvPr/>
        </p:nvSpPr>
        <p:spPr bwMode="auto">
          <a:xfrm>
            <a:off x="10768346" y="595420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51" name="Oval 550">
            <a:extLst>
              <a:ext uri="{FF2B5EF4-FFF2-40B4-BE49-F238E27FC236}">
                <a16:creationId xmlns:a16="http://schemas.microsoft.com/office/drawing/2014/main" xmlns="" id="{85F3CBC6-CEE2-481F-8A07-FA64731F631B}"/>
              </a:ext>
            </a:extLst>
          </p:cNvPr>
          <p:cNvSpPr/>
          <p:nvPr/>
        </p:nvSpPr>
        <p:spPr bwMode="auto">
          <a:xfrm>
            <a:off x="10867208" y="580942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52" name="Oval 551">
            <a:extLst>
              <a:ext uri="{FF2B5EF4-FFF2-40B4-BE49-F238E27FC236}">
                <a16:creationId xmlns:a16="http://schemas.microsoft.com/office/drawing/2014/main" xmlns="" id="{937F49E0-1223-4F40-BDFC-EA04BB47D8AC}"/>
              </a:ext>
            </a:extLst>
          </p:cNvPr>
          <p:cNvSpPr/>
          <p:nvPr/>
        </p:nvSpPr>
        <p:spPr bwMode="auto">
          <a:xfrm>
            <a:off x="10353248" y="561638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53" name="Oval 552">
            <a:extLst>
              <a:ext uri="{FF2B5EF4-FFF2-40B4-BE49-F238E27FC236}">
                <a16:creationId xmlns:a16="http://schemas.microsoft.com/office/drawing/2014/main" xmlns="" id="{F1D635A8-5DE0-478F-A160-B1F5CC598943}"/>
              </a:ext>
            </a:extLst>
          </p:cNvPr>
          <p:cNvSpPr/>
          <p:nvPr/>
        </p:nvSpPr>
        <p:spPr bwMode="auto">
          <a:xfrm>
            <a:off x="10708120" y="543985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54" name="Oval 553">
            <a:extLst>
              <a:ext uri="{FF2B5EF4-FFF2-40B4-BE49-F238E27FC236}">
                <a16:creationId xmlns:a16="http://schemas.microsoft.com/office/drawing/2014/main" xmlns="" id="{8D1C4EAF-3416-4EA5-A36C-CA674FB3A6C5}"/>
              </a:ext>
            </a:extLst>
          </p:cNvPr>
          <p:cNvSpPr/>
          <p:nvPr/>
        </p:nvSpPr>
        <p:spPr bwMode="auto">
          <a:xfrm>
            <a:off x="10937594" y="551986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55" name="Oval 554">
            <a:extLst>
              <a:ext uri="{FF2B5EF4-FFF2-40B4-BE49-F238E27FC236}">
                <a16:creationId xmlns:a16="http://schemas.microsoft.com/office/drawing/2014/main" xmlns="" id="{92655AA4-BDA2-4A13-848F-51B362A4B5C6}"/>
              </a:ext>
            </a:extLst>
          </p:cNvPr>
          <p:cNvSpPr/>
          <p:nvPr/>
        </p:nvSpPr>
        <p:spPr bwMode="auto">
          <a:xfrm>
            <a:off x="10695756" y="525316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56" name="Oval 555">
            <a:extLst>
              <a:ext uri="{FF2B5EF4-FFF2-40B4-BE49-F238E27FC236}">
                <a16:creationId xmlns:a16="http://schemas.microsoft.com/office/drawing/2014/main" xmlns="" id="{4C7B7FFB-0350-4F77-A34E-6B893E8FD074}"/>
              </a:ext>
            </a:extLst>
          </p:cNvPr>
          <p:cNvSpPr/>
          <p:nvPr/>
        </p:nvSpPr>
        <p:spPr bwMode="auto">
          <a:xfrm>
            <a:off x="10880840" y="520284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57" name="Oval 556">
            <a:extLst>
              <a:ext uri="{FF2B5EF4-FFF2-40B4-BE49-F238E27FC236}">
                <a16:creationId xmlns:a16="http://schemas.microsoft.com/office/drawing/2014/main" xmlns="" id="{28AD1E29-82F4-4AB9-BDA3-7D257C296F55}"/>
              </a:ext>
            </a:extLst>
          </p:cNvPr>
          <p:cNvSpPr/>
          <p:nvPr/>
        </p:nvSpPr>
        <p:spPr bwMode="auto">
          <a:xfrm>
            <a:off x="10901890" y="500932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58" name="Oval 557">
            <a:extLst>
              <a:ext uri="{FF2B5EF4-FFF2-40B4-BE49-F238E27FC236}">
                <a16:creationId xmlns:a16="http://schemas.microsoft.com/office/drawing/2014/main" xmlns="" id="{1184CDFB-5C50-4F4A-B6C3-FBCE833FCD93}"/>
              </a:ext>
            </a:extLst>
          </p:cNvPr>
          <p:cNvSpPr/>
          <p:nvPr/>
        </p:nvSpPr>
        <p:spPr bwMode="auto">
          <a:xfrm>
            <a:off x="10703770" y="480358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59" name="Oval 558">
            <a:extLst>
              <a:ext uri="{FF2B5EF4-FFF2-40B4-BE49-F238E27FC236}">
                <a16:creationId xmlns:a16="http://schemas.microsoft.com/office/drawing/2014/main" xmlns="" id="{4AFA0C0F-14FF-4885-B3CE-AAF3F831128C}"/>
              </a:ext>
            </a:extLst>
          </p:cNvPr>
          <p:cNvSpPr/>
          <p:nvPr/>
        </p:nvSpPr>
        <p:spPr bwMode="auto">
          <a:xfrm>
            <a:off x="10924749" y="471849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60" name="Oval 559">
            <a:extLst>
              <a:ext uri="{FF2B5EF4-FFF2-40B4-BE49-F238E27FC236}">
                <a16:creationId xmlns:a16="http://schemas.microsoft.com/office/drawing/2014/main" xmlns="" id="{7DEC4E16-C534-4198-861B-B6087983F6ED}"/>
              </a:ext>
            </a:extLst>
          </p:cNvPr>
          <p:cNvSpPr/>
          <p:nvPr/>
        </p:nvSpPr>
        <p:spPr bwMode="auto">
          <a:xfrm>
            <a:off x="10721204" y="465500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61" name="Oval 560">
            <a:extLst>
              <a:ext uri="{FF2B5EF4-FFF2-40B4-BE49-F238E27FC236}">
                <a16:creationId xmlns:a16="http://schemas.microsoft.com/office/drawing/2014/main" xmlns="" id="{BBF9B138-0EE8-48D8-8A29-8FC75F9935B8}"/>
              </a:ext>
            </a:extLst>
          </p:cNvPr>
          <p:cNvSpPr/>
          <p:nvPr/>
        </p:nvSpPr>
        <p:spPr bwMode="auto">
          <a:xfrm>
            <a:off x="10315152" y="483406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62" name="Oval 561">
            <a:extLst>
              <a:ext uri="{FF2B5EF4-FFF2-40B4-BE49-F238E27FC236}">
                <a16:creationId xmlns:a16="http://schemas.microsoft.com/office/drawing/2014/main" xmlns="" id="{D8B4702F-3C8D-4035-9974-6D78F2DF99E5}"/>
              </a:ext>
            </a:extLst>
          </p:cNvPr>
          <p:cNvSpPr/>
          <p:nvPr/>
        </p:nvSpPr>
        <p:spPr bwMode="auto">
          <a:xfrm>
            <a:off x="10509264" y="462832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63" name="Oval 562">
            <a:extLst>
              <a:ext uri="{FF2B5EF4-FFF2-40B4-BE49-F238E27FC236}">
                <a16:creationId xmlns:a16="http://schemas.microsoft.com/office/drawing/2014/main" xmlns="" id="{E0ED64C4-32D6-4137-B127-13099F0F9B24}"/>
              </a:ext>
            </a:extLst>
          </p:cNvPr>
          <p:cNvSpPr/>
          <p:nvPr/>
        </p:nvSpPr>
        <p:spPr bwMode="auto">
          <a:xfrm>
            <a:off x="10246571" y="466642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64" name="Oval 563">
            <a:extLst>
              <a:ext uri="{FF2B5EF4-FFF2-40B4-BE49-F238E27FC236}">
                <a16:creationId xmlns:a16="http://schemas.microsoft.com/office/drawing/2014/main" xmlns="" id="{6C243106-EDA0-46D4-AEF1-9DF2047B46CD}"/>
              </a:ext>
            </a:extLst>
          </p:cNvPr>
          <p:cNvSpPr/>
          <p:nvPr/>
        </p:nvSpPr>
        <p:spPr bwMode="auto">
          <a:xfrm>
            <a:off x="9934152" y="484930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65" name="Oval 564">
            <a:extLst>
              <a:ext uri="{FF2B5EF4-FFF2-40B4-BE49-F238E27FC236}">
                <a16:creationId xmlns:a16="http://schemas.microsoft.com/office/drawing/2014/main" xmlns="" id="{B7E93920-7085-4B02-B041-7DE9E8238564}"/>
              </a:ext>
            </a:extLst>
          </p:cNvPr>
          <p:cNvSpPr/>
          <p:nvPr/>
        </p:nvSpPr>
        <p:spPr bwMode="auto">
          <a:xfrm>
            <a:off x="9934152" y="463594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66" name="Oval 565">
            <a:extLst>
              <a:ext uri="{FF2B5EF4-FFF2-40B4-BE49-F238E27FC236}">
                <a16:creationId xmlns:a16="http://schemas.microsoft.com/office/drawing/2014/main" xmlns="" id="{FF7E75F4-D193-401A-88F9-333D9916831D}"/>
              </a:ext>
            </a:extLst>
          </p:cNvPr>
          <p:cNvSpPr/>
          <p:nvPr/>
        </p:nvSpPr>
        <p:spPr bwMode="auto">
          <a:xfrm>
            <a:off x="10112409" y="491836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67" name="Oval 566">
            <a:extLst>
              <a:ext uri="{FF2B5EF4-FFF2-40B4-BE49-F238E27FC236}">
                <a16:creationId xmlns:a16="http://schemas.microsoft.com/office/drawing/2014/main" xmlns="" id="{B1099A6A-7C49-4486-856A-6077D2BF142E}"/>
              </a:ext>
            </a:extLst>
          </p:cNvPr>
          <p:cNvSpPr/>
          <p:nvPr/>
        </p:nvSpPr>
        <p:spPr bwMode="auto">
          <a:xfrm>
            <a:off x="9644203" y="4828351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68" name="Oval 567">
            <a:extLst>
              <a:ext uri="{FF2B5EF4-FFF2-40B4-BE49-F238E27FC236}">
                <a16:creationId xmlns:a16="http://schemas.microsoft.com/office/drawing/2014/main" xmlns="" id="{BF2ADBF3-7834-4DA5-9B52-C9170C7865C2}"/>
              </a:ext>
            </a:extLst>
          </p:cNvPr>
          <p:cNvSpPr/>
          <p:nvPr/>
        </p:nvSpPr>
        <p:spPr bwMode="auto">
          <a:xfrm>
            <a:off x="10771855" y="561892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69" name="Oval 568">
            <a:extLst>
              <a:ext uri="{FF2B5EF4-FFF2-40B4-BE49-F238E27FC236}">
                <a16:creationId xmlns:a16="http://schemas.microsoft.com/office/drawing/2014/main" xmlns="" id="{E1B7F227-C0BC-4B74-B80F-7C7A8D19F728}"/>
              </a:ext>
            </a:extLst>
          </p:cNvPr>
          <p:cNvSpPr/>
          <p:nvPr/>
        </p:nvSpPr>
        <p:spPr bwMode="auto">
          <a:xfrm>
            <a:off x="9630624" y="470960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70" name="Oval 569">
            <a:extLst>
              <a:ext uri="{FF2B5EF4-FFF2-40B4-BE49-F238E27FC236}">
                <a16:creationId xmlns:a16="http://schemas.microsoft.com/office/drawing/2014/main" xmlns="" id="{59DE7B08-6CF2-483C-8CE1-98C1E30B8298}"/>
              </a:ext>
            </a:extLst>
          </p:cNvPr>
          <p:cNvSpPr/>
          <p:nvPr/>
        </p:nvSpPr>
        <p:spPr bwMode="auto">
          <a:xfrm>
            <a:off x="9554328" y="539794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71" name="Oval 570">
            <a:extLst>
              <a:ext uri="{FF2B5EF4-FFF2-40B4-BE49-F238E27FC236}">
                <a16:creationId xmlns:a16="http://schemas.microsoft.com/office/drawing/2014/main" xmlns="" id="{2F9A25BC-9E6C-48FB-B601-77C0BA40CC73}"/>
              </a:ext>
            </a:extLst>
          </p:cNvPr>
          <p:cNvSpPr/>
          <p:nvPr/>
        </p:nvSpPr>
        <p:spPr bwMode="auto">
          <a:xfrm>
            <a:off x="9568393" y="560368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72" name="Oval 571">
            <a:extLst>
              <a:ext uri="{FF2B5EF4-FFF2-40B4-BE49-F238E27FC236}">
                <a16:creationId xmlns:a16="http://schemas.microsoft.com/office/drawing/2014/main" xmlns="" id="{46CCEF07-91D6-4343-97A1-3EA0C5F16A07}"/>
              </a:ext>
            </a:extLst>
          </p:cNvPr>
          <p:cNvSpPr/>
          <p:nvPr/>
        </p:nvSpPr>
        <p:spPr bwMode="auto">
          <a:xfrm>
            <a:off x="9775894" y="542080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73" name="Oval 572">
            <a:extLst>
              <a:ext uri="{FF2B5EF4-FFF2-40B4-BE49-F238E27FC236}">
                <a16:creationId xmlns:a16="http://schemas.microsoft.com/office/drawing/2014/main" xmlns="" id="{1EF31423-4BA5-40D0-A20E-5C3D1AB2E098}"/>
              </a:ext>
            </a:extLst>
          </p:cNvPr>
          <p:cNvSpPr/>
          <p:nvPr/>
        </p:nvSpPr>
        <p:spPr bwMode="auto">
          <a:xfrm>
            <a:off x="9786865" y="577386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74" name="Oval 573">
            <a:extLst>
              <a:ext uri="{FF2B5EF4-FFF2-40B4-BE49-F238E27FC236}">
                <a16:creationId xmlns:a16="http://schemas.microsoft.com/office/drawing/2014/main" xmlns="" id="{A0CFFEA4-10D0-4F46-A153-E69D973D9D12}"/>
              </a:ext>
            </a:extLst>
          </p:cNvPr>
          <p:cNvSpPr/>
          <p:nvPr/>
        </p:nvSpPr>
        <p:spPr bwMode="auto">
          <a:xfrm>
            <a:off x="9616655" y="589451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75" name="Oval 574">
            <a:extLst>
              <a:ext uri="{FF2B5EF4-FFF2-40B4-BE49-F238E27FC236}">
                <a16:creationId xmlns:a16="http://schemas.microsoft.com/office/drawing/2014/main" xmlns="" id="{40FEE3DB-592B-46BB-958F-A451E23D5DCA}"/>
              </a:ext>
            </a:extLst>
          </p:cNvPr>
          <p:cNvSpPr/>
          <p:nvPr/>
        </p:nvSpPr>
        <p:spPr bwMode="auto">
          <a:xfrm>
            <a:off x="9717690" y="586276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76" name="Oval 575">
            <a:extLst>
              <a:ext uri="{FF2B5EF4-FFF2-40B4-BE49-F238E27FC236}">
                <a16:creationId xmlns:a16="http://schemas.microsoft.com/office/drawing/2014/main" xmlns="" id="{51968EEE-3D31-46DD-8103-829570CBF26B}"/>
              </a:ext>
            </a:extLst>
          </p:cNvPr>
          <p:cNvSpPr/>
          <p:nvPr/>
        </p:nvSpPr>
        <p:spPr bwMode="auto">
          <a:xfrm>
            <a:off x="10122745" y="592499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77" name="Oval 576">
            <a:extLst>
              <a:ext uri="{FF2B5EF4-FFF2-40B4-BE49-F238E27FC236}">
                <a16:creationId xmlns:a16="http://schemas.microsoft.com/office/drawing/2014/main" xmlns="" id="{B4F8D361-1C72-4D37-B2B2-38246D522777}"/>
              </a:ext>
            </a:extLst>
          </p:cNvPr>
          <p:cNvSpPr/>
          <p:nvPr/>
        </p:nvSpPr>
        <p:spPr bwMode="auto">
          <a:xfrm>
            <a:off x="10017973" y="581958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78" name="Oval 577">
            <a:extLst>
              <a:ext uri="{FF2B5EF4-FFF2-40B4-BE49-F238E27FC236}">
                <a16:creationId xmlns:a16="http://schemas.microsoft.com/office/drawing/2014/main" xmlns="" id="{E7C1DDB9-68DE-49CA-94B2-EEACEB2CF7E0}"/>
              </a:ext>
            </a:extLst>
          </p:cNvPr>
          <p:cNvSpPr/>
          <p:nvPr/>
        </p:nvSpPr>
        <p:spPr bwMode="auto">
          <a:xfrm>
            <a:off x="9955886" y="589451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79" name="Oval 578">
            <a:extLst>
              <a:ext uri="{FF2B5EF4-FFF2-40B4-BE49-F238E27FC236}">
                <a16:creationId xmlns:a16="http://schemas.microsoft.com/office/drawing/2014/main" xmlns="" id="{C55BCF7E-2C1A-40BE-9962-E18DB1FDE458}"/>
              </a:ext>
            </a:extLst>
          </p:cNvPr>
          <p:cNvSpPr/>
          <p:nvPr/>
        </p:nvSpPr>
        <p:spPr bwMode="auto">
          <a:xfrm>
            <a:off x="9561359" y="501694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80" name="Oval 579">
            <a:extLst>
              <a:ext uri="{FF2B5EF4-FFF2-40B4-BE49-F238E27FC236}">
                <a16:creationId xmlns:a16="http://schemas.microsoft.com/office/drawing/2014/main" xmlns="" id="{A0220DA4-8B0B-48E9-B1FA-E74D22BDB251}"/>
              </a:ext>
            </a:extLst>
          </p:cNvPr>
          <p:cNvSpPr/>
          <p:nvPr/>
        </p:nvSpPr>
        <p:spPr bwMode="auto">
          <a:xfrm>
            <a:off x="9667062" y="521633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81" name="Oval 580">
            <a:extLst>
              <a:ext uri="{FF2B5EF4-FFF2-40B4-BE49-F238E27FC236}">
                <a16:creationId xmlns:a16="http://schemas.microsoft.com/office/drawing/2014/main" xmlns="" id="{9D88CC86-3FBB-4FD4-9CBB-AC96CE9AADCE}"/>
              </a:ext>
            </a:extLst>
          </p:cNvPr>
          <p:cNvSpPr/>
          <p:nvPr/>
        </p:nvSpPr>
        <p:spPr bwMode="auto">
          <a:xfrm>
            <a:off x="9737838" y="506266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82" name="Oval 581">
            <a:extLst>
              <a:ext uri="{FF2B5EF4-FFF2-40B4-BE49-F238E27FC236}">
                <a16:creationId xmlns:a16="http://schemas.microsoft.com/office/drawing/2014/main" xmlns="" id="{B568152C-FB15-4BDD-8CE0-BD97010DA85A}"/>
              </a:ext>
            </a:extLst>
          </p:cNvPr>
          <p:cNvSpPr/>
          <p:nvPr/>
        </p:nvSpPr>
        <p:spPr bwMode="auto">
          <a:xfrm>
            <a:off x="9907483" y="498408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83" name="Oval 582">
            <a:extLst>
              <a:ext uri="{FF2B5EF4-FFF2-40B4-BE49-F238E27FC236}">
                <a16:creationId xmlns:a16="http://schemas.microsoft.com/office/drawing/2014/main" xmlns="" id="{203B29DA-B001-45F1-B2B5-D69F2D2EEF7E}"/>
              </a:ext>
            </a:extLst>
          </p:cNvPr>
          <p:cNvSpPr/>
          <p:nvPr/>
        </p:nvSpPr>
        <p:spPr bwMode="auto">
          <a:xfrm>
            <a:off x="10109695" y="542207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84" name="Oval 583">
            <a:extLst>
              <a:ext uri="{FF2B5EF4-FFF2-40B4-BE49-F238E27FC236}">
                <a16:creationId xmlns:a16="http://schemas.microsoft.com/office/drawing/2014/main" xmlns="" id="{20079C6F-9087-468A-9225-6B3D4BC62E56}"/>
              </a:ext>
            </a:extLst>
          </p:cNvPr>
          <p:cNvSpPr/>
          <p:nvPr/>
        </p:nvSpPr>
        <p:spPr bwMode="auto">
          <a:xfrm>
            <a:off x="10075466" y="185200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85" name="Oval 584">
            <a:extLst>
              <a:ext uri="{FF2B5EF4-FFF2-40B4-BE49-F238E27FC236}">
                <a16:creationId xmlns:a16="http://schemas.microsoft.com/office/drawing/2014/main" xmlns="" id="{C32151F9-10BD-4941-9435-D3222AB06176}"/>
              </a:ext>
            </a:extLst>
          </p:cNvPr>
          <p:cNvSpPr/>
          <p:nvPr/>
        </p:nvSpPr>
        <p:spPr bwMode="auto">
          <a:xfrm>
            <a:off x="10120396" y="175040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86" name="Oval 585">
            <a:extLst>
              <a:ext uri="{FF2B5EF4-FFF2-40B4-BE49-F238E27FC236}">
                <a16:creationId xmlns:a16="http://schemas.microsoft.com/office/drawing/2014/main" xmlns="" id="{2A0B9D7B-4C26-46FB-8FBD-AF45192A5674}"/>
              </a:ext>
            </a:extLst>
          </p:cNvPr>
          <p:cNvSpPr/>
          <p:nvPr/>
        </p:nvSpPr>
        <p:spPr bwMode="auto">
          <a:xfrm>
            <a:off x="10382919" y="172373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87" name="Oval 586">
            <a:extLst>
              <a:ext uri="{FF2B5EF4-FFF2-40B4-BE49-F238E27FC236}">
                <a16:creationId xmlns:a16="http://schemas.microsoft.com/office/drawing/2014/main" xmlns="" id="{62A273A3-0E37-43A1-AB5F-5DE5C4179A1A}"/>
              </a:ext>
            </a:extLst>
          </p:cNvPr>
          <p:cNvSpPr/>
          <p:nvPr/>
        </p:nvSpPr>
        <p:spPr bwMode="auto">
          <a:xfrm>
            <a:off x="10286143" y="2062821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88" name="Oval 587">
            <a:extLst>
              <a:ext uri="{FF2B5EF4-FFF2-40B4-BE49-F238E27FC236}">
                <a16:creationId xmlns:a16="http://schemas.microsoft.com/office/drawing/2014/main" xmlns="" id="{87D1817D-F6BA-4D84-8F73-9DA82B915117}"/>
              </a:ext>
            </a:extLst>
          </p:cNvPr>
          <p:cNvSpPr/>
          <p:nvPr/>
        </p:nvSpPr>
        <p:spPr bwMode="auto">
          <a:xfrm>
            <a:off x="10510735" y="167420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89" name="Oval 588">
            <a:extLst>
              <a:ext uri="{FF2B5EF4-FFF2-40B4-BE49-F238E27FC236}">
                <a16:creationId xmlns:a16="http://schemas.microsoft.com/office/drawing/2014/main" xmlns="" id="{BF831F83-91D7-4BB4-9A0C-52E278356418}"/>
              </a:ext>
            </a:extLst>
          </p:cNvPr>
          <p:cNvSpPr/>
          <p:nvPr/>
        </p:nvSpPr>
        <p:spPr bwMode="auto">
          <a:xfrm>
            <a:off x="10318328" y="185200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90" name="Oval 589">
            <a:extLst>
              <a:ext uri="{FF2B5EF4-FFF2-40B4-BE49-F238E27FC236}">
                <a16:creationId xmlns:a16="http://schemas.microsoft.com/office/drawing/2014/main" xmlns="" id="{CD6AEE3C-0CE3-42B1-95EE-E60BFA4EC370}"/>
              </a:ext>
            </a:extLst>
          </p:cNvPr>
          <p:cNvSpPr/>
          <p:nvPr/>
        </p:nvSpPr>
        <p:spPr bwMode="auto">
          <a:xfrm>
            <a:off x="10451729" y="213648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91" name="Oval 590">
            <a:extLst>
              <a:ext uri="{FF2B5EF4-FFF2-40B4-BE49-F238E27FC236}">
                <a16:creationId xmlns:a16="http://schemas.microsoft.com/office/drawing/2014/main" xmlns="" id="{ED6F5E1D-A117-4E8C-B61B-B7EE5B016D54}"/>
              </a:ext>
            </a:extLst>
          </p:cNvPr>
          <p:cNvSpPr/>
          <p:nvPr/>
        </p:nvSpPr>
        <p:spPr bwMode="auto">
          <a:xfrm>
            <a:off x="10540974" y="201710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92" name="Oval 591">
            <a:extLst>
              <a:ext uri="{FF2B5EF4-FFF2-40B4-BE49-F238E27FC236}">
                <a16:creationId xmlns:a16="http://schemas.microsoft.com/office/drawing/2014/main" xmlns="" id="{3D61F80D-335A-47C2-B5B3-6890CACED29C}"/>
              </a:ext>
            </a:extLst>
          </p:cNvPr>
          <p:cNvSpPr/>
          <p:nvPr/>
        </p:nvSpPr>
        <p:spPr bwMode="auto">
          <a:xfrm>
            <a:off x="10142010" y="217077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93" name="Oval 592">
            <a:extLst>
              <a:ext uri="{FF2B5EF4-FFF2-40B4-BE49-F238E27FC236}">
                <a16:creationId xmlns:a16="http://schemas.microsoft.com/office/drawing/2014/main" xmlns="" id="{61F2698F-8813-4DF6-8884-536EEA3A0B41}"/>
              </a:ext>
            </a:extLst>
          </p:cNvPr>
          <p:cNvSpPr/>
          <p:nvPr/>
        </p:nvSpPr>
        <p:spPr bwMode="auto">
          <a:xfrm>
            <a:off x="9971980" y="205012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94" name="Oval 593">
            <a:extLst>
              <a:ext uri="{FF2B5EF4-FFF2-40B4-BE49-F238E27FC236}">
                <a16:creationId xmlns:a16="http://schemas.microsoft.com/office/drawing/2014/main" xmlns="" id="{FEE9047E-F204-4D71-8AEF-77EF5DACEAFD}"/>
              </a:ext>
            </a:extLst>
          </p:cNvPr>
          <p:cNvSpPr/>
          <p:nvPr/>
        </p:nvSpPr>
        <p:spPr bwMode="auto">
          <a:xfrm>
            <a:off x="10322549" y="247430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95" name="Oval 594">
            <a:extLst>
              <a:ext uri="{FF2B5EF4-FFF2-40B4-BE49-F238E27FC236}">
                <a16:creationId xmlns:a16="http://schemas.microsoft.com/office/drawing/2014/main" xmlns="" id="{A1B738F4-9169-4BC3-9D83-10C2C56D0D78}"/>
              </a:ext>
            </a:extLst>
          </p:cNvPr>
          <p:cNvSpPr/>
          <p:nvPr/>
        </p:nvSpPr>
        <p:spPr bwMode="auto">
          <a:xfrm>
            <a:off x="10511708" y="241587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96" name="Oval 595">
            <a:extLst>
              <a:ext uri="{FF2B5EF4-FFF2-40B4-BE49-F238E27FC236}">
                <a16:creationId xmlns:a16="http://schemas.microsoft.com/office/drawing/2014/main" xmlns="" id="{EEFE756B-BBAF-4960-951F-AAAFFE1FE820}"/>
              </a:ext>
            </a:extLst>
          </p:cNvPr>
          <p:cNvSpPr/>
          <p:nvPr/>
        </p:nvSpPr>
        <p:spPr bwMode="auto">
          <a:xfrm>
            <a:off x="10436974" y="261908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97" name="Oval 596">
            <a:extLst>
              <a:ext uri="{FF2B5EF4-FFF2-40B4-BE49-F238E27FC236}">
                <a16:creationId xmlns:a16="http://schemas.microsoft.com/office/drawing/2014/main" xmlns="" id="{AED1A3C0-F147-4887-923A-734B102153B3}"/>
              </a:ext>
            </a:extLst>
          </p:cNvPr>
          <p:cNvSpPr/>
          <p:nvPr/>
        </p:nvSpPr>
        <p:spPr bwMode="auto">
          <a:xfrm>
            <a:off x="10769618" y="241842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98" name="Oval 597">
            <a:extLst>
              <a:ext uri="{FF2B5EF4-FFF2-40B4-BE49-F238E27FC236}">
                <a16:creationId xmlns:a16="http://schemas.microsoft.com/office/drawing/2014/main" xmlns="" id="{198921BA-A27B-4DF7-A339-777F55A2443C}"/>
              </a:ext>
            </a:extLst>
          </p:cNvPr>
          <p:cNvSpPr/>
          <p:nvPr/>
        </p:nvSpPr>
        <p:spPr bwMode="auto">
          <a:xfrm>
            <a:off x="10733122" y="250351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99" name="Oval 598">
            <a:extLst>
              <a:ext uri="{FF2B5EF4-FFF2-40B4-BE49-F238E27FC236}">
                <a16:creationId xmlns:a16="http://schemas.microsoft.com/office/drawing/2014/main" xmlns="" id="{98B18335-4524-4F96-A749-066D8BC74DB3}"/>
              </a:ext>
            </a:extLst>
          </p:cNvPr>
          <p:cNvSpPr/>
          <p:nvPr/>
        </p:nvSpPr>
        <p:spPr bwMode="auto">
          <a:xfrm>
            <a:off x="10898690" y="238286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00" name="Oval 599">
            <a:extLst>
              <a:ext uri="{FF2B5EF4-FFF2-40B4-BE49-F238E27FC236}">
                <a16:creationId xmlns:a16="http://schemas.microsoft.com/office/drawing/2014/main" xmlns="" id="{9ED8953B-BDB6-4D1E-9982-AFB4D14A9281}"/>
              </a:ext>
            </a:extLst>
          </p:cNvPr>
          <p:cNvSpPr/>
          <p:nvPr/>
        </p:nvSpPr>
        <p:spPr bwMode="auto">
          <a:xfrm>
            <a:off x="10354718" y="2235541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01" name="Oval 600">
            <a:extLst>
              <a:ext uri="{FF2B5EF4-FFF2-40B4-BE49-F238E27FC236}">
                <a16:creationId xmlns:a16="http://schemas.microsoft.com/office/drawing/2014/main" xmlns="" id="{07FC254E-DD68-458D-9581-B5AFD1116A51}"/>
              </a:ext>
            </a:extLst>
          </p:cNvPr>
          <p:cNvSpPr/>
          <p:nvPr/>
        </p:nvSpPr>
        <p:spPr bwMode="auto">
          <a:xfrm>
            <a:off x="10709590" y="205901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02" name="Oval 601">
            <a:extLst>
              <a:ext uri="{FF2B5EF4-FFF2-40B4-BE49-F238E27FC236}">
                <a16:creationId xmlns:a16="http://schemas.microsoft.com/office/drawing/2014/main" xmlns="" id="{B99087BD-EAAE-496C-A439-D335D4087584}"/>
              </a:ext>
            </a:extLst>
          </p:cNvPr>
          <p:cNvSpPr/>
          <p:nvPr/>
        </p:nvSpPr>
        <p:spPr bwMode="auto">
          <a:xfrm>
            <a:off x="10810397" y="195487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03" name="Oval 602">
            <a:extLst>
              <a:ext uri="{FF2B5EF4-FFF2-40B4-BE49-F238E27FC236}">
                <a16:creationId xmlns:a16="http://schemas.microsoft.com/office/drawing/2014/main" xmlns="" id="{2092F53B-9149-40AB-B97C-1E479E5F4358}"/>
              </a:ext>
            </a:extLst>
          </p:cNvPr>
          <p:cNvSpPr/>
          <p:nvPr/>
        </p:nvSpPr>
        <p:spPr bwMode="auto">
          <a:xfrm>
            <a:off x="10768393" y="177135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04" name="Oval 603">
            <a:extLst>
              <a:ext uri="{FF2B5EF4-FFF2-40B4-BE49-F238E27FC236}">
                <a16:creationId xmlns:a16="http://schemas.microsoft.com/office/drawing/2014/main" xmlns="" id="{0197E5E2-F7D8-4819-8BFB-387E527FF397}"/>
              </a:ext>
            </a:extLst>
          </p:cNvPr>
          <p:cNvSpPr/>
          <p:nvPr/>
        </p:nvSpPr>
        <p:spPr bwMode="auto">
          <a:xfrm>
            <a:off x="10889002" y="168817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05" name="Oval 604">
            <a:extLst>
              <a:ext uri="{FF2B5EF4-FFF2-40B4-BE49-F238E27FC236}">
                <a16:creationId xmlns:a16="http://schemas.microsoft.com/office/drawing/2014/main" xmlns="" id="{371102C7-9B1A-4ACD-AFEF-09F5F1357943}"/>
              </a:ext>
            </a:extLst>
          </p:cNvPr>
          <p:cNvSpPr/>
          <p:nvPr/>
        </p:nvSpPr>
        <p:spPr bwMode="auto">
          <a:xfrm>
            <a:off x="10718817" y="162419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06" name="Oval 605">
            <a:extLst>
              <a:ext uri="{FF2B5EF4-FFF2-40B4-BE49-F238E27FC236}">
                <a16:creationId xmlns:a16="http://schemas.microsoft.com/office/drawing/2014/main" xmlns="" id="{1E25A25C-B988-485C-BF87-C790D9866942}"/>
              </a:ext>
            </a:extLst>
          </p:cNvPr>
          <p:cNvSpPr/>
          <p:nvPr/>
        </p:nvSpPr>
        <p:spPr bwMode="auto">
          <a:xfrm>
            <a:off x="10753444" y="139607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07" name="Oval 606">
            <a:extLst>
              <a:ext uri="{FF2B5EF4-FFF2-40B4-BE49-F238E27FC236}">
                <a16:creationId xmlns:a16="http://schemas.microsoft.com/office/drawing/2014/main" xmlns="" id="{0A225C3F-D57B-4ABE-8BA5-4705AE4758A5}"/>
              </a:ext>
            </a:extLst>
          </p:cNvPr>
          <p:cNvSpPr/>
          <p:nvPr/>
        </p:nvSpPr>
        <p:spPr bwMode="auto">
          <a:xfrm>
            <a:off x="10829644" y="133130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08" name="Oval 607">
            <a:extLst>
              <a:ext uri="{FF2B5EF4-FFF2-40B4-BE49-F238E27FC236}">
                <a16:creationId xmlns:a16="http://schemas.microsoft.com/office/drawing/2014/main" xmlns="" id="{E5D3D42B-1191-4302-9FAD-31B4720BAF68}"/>
              </a:ext>
            </a:extLst>
          </p:cNvPr>
          <p:cNvSpPr/>
          <p:nvPr/>
        </p:nvSpPr>
        <p:spPr bwMode="auto">
          <a:xfrm>
            <a:off x="10476723" y="143226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09" name="Oval 608">
            <a:extLst>
              <a:ext uri="{FF2B5EF4-FFF2-40B4-BE49-F238E27FC236}">
                <a16:creationId xmlns:a16="http://schemas.microsoft.com/office/drawing/2014/main" xmlns="" id="{93467BE6-10A5-40E9-88B6-962FC3D4297D}"/>
              </a:ext>
            </a:extLst>
          </p:cNvPr>
          <p:cNvSpPr/>
          <p:nvPr/>
        </p:nvSpPr>
        <p:spPr bwMode="auto">
          <a:xfrm>
            <a:off x="10459356" y="124621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10" name="Oval 609">
            <a:extLst>
              <a:ext uri="{FF2B5EF4-FFF2-40B4-BE49-F238E27FC236}">
                <a16:creationId xmlns:a16="http://schemas.microsoft.com/office/drawing/2014/main" xmlns="" id="{45F561D4-6B6E-48C2-90DB-3344BA88B69C}"/>
              </a:ext>
            </a:extLst>
          </p:cNvPr>
          <p:cNvSpPr/>
          <p:nvPr/>
        </p:nvSpPr>
        <p:spPr bwMode="auto">
          <a:xfrm>
            <a:off x="10381896" y="139988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11" name="Oval 610">
            <a:extLst>
              <a:ext uri="{FF2B5EF4-FFF2-40B4-BE49-F238E27FC236}">
                <a16:creationId xmlns:a16="http://schemas.microsoft.com/office/drawing/2014/main" xmlns="" id="{C8427EF1-9F84-4193-A57D-428246301E0A}"/>
              </a:ext>
            </a:extLst>
          </p:cNvPr>
          <p:cNvSpPr/>
          <p:nvPr/>
        </p:nvSpPr>
        <p:spPr bwMode="auto">
          <a:xfrm>
            <a:off x="9975073" y="141814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12" name="Oval 611">
            <a:extLst>
              <a:ext uri="{FF2B5EF4-FFF2-40B4-BE49-F238E27FC236}">
                <a16:creationId xmlns:a16="http://schemas.microsoft.com/office/drawing/2014/main" xmlns="" id="{FF524973-2205-48F4-92CA-6852537AF50D}"/>
              </a:ext>
            </a:extLst>
          </p:cNvPr>
          <p:cNvSpPr/>
          <p:nvPr/>
        </p:nvSpPr>
        <p:spPr bwMode="auto">
          <a:xfrm>
            <a:off x="10106845" y="131749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13" name="Oval 612">
            <a:extLst>
              <a:ext uri="{FF2B5EF4-FFF2-40B4-BE49-F238E27FC236}">
                <a16:creationId xmlns:a16="http://schemas.microsoft.com/office/drawing/2014/main" xmlns="" id="{922E4EE9-EF73-431C-BB2D-688586D0AC82}"/>
              </a:ext>
            </a:extLst>
          </p:cNvPr>
          <p:cNvSpPr/>
          <p:nvPr/>
        </p:nvSpPr>
        <p:spPr bwMode="auto">
          <a:xfrm>
            <a:off x="10125380" y="161959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14" name="Oval 613">
            <a:extLst>
              <a:ext uri="{FF2B5EF4-FFF2-40B4-BE49-F238E27FC236}">
                <a16:creationId xmlns:a16="http://schemas.microsoft.com/office/drawing/2014/main" xmlns="" id="{2B21EAB5-9415-42D7-B0FA-B1EB744594EC}"/>
              </a:ext>
            </a:extLst>
          </p:cNvPr>
          <p:cNvSpPr/>
          <p:nvPr/>
        </p:nvSpPr>
        <p:spPr bwMode="auto">
          <a:xfrm>
            <a:off x="9645672" y="137702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15" name="Oval 614">
            <a:extLst>
              <a:ext uri="{FF2B5EF4-FFF2-40B4-BE49-F238E27FC236}">
                <a16:creationId xmlns:a16="http://schemas.microsoft.com/office/drawing/2014/main" xmlns="" id="{CF342A7D-9958-4F39-A409-AF1B76BBF3E3}"/>
              </a:ext>
            </a:extLst>
          </p:cNvPr>
          <p:cNvSpPr/>
          <p:nvPr/>
        </p:nvSpPr>
        <p:spPr bwMode="auto">
          <a:xfrm>
            <a:off x="10888300" y="213839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16" name="Oval 615">
            <a:extLst>
              <a:ext uri="{FF2B5EF4-FFF2-40B4-BE49-F238E27FC236}">
                <a16:creationId xmlns:a16="http://schemas.microsoft.com/office/drawing/2014/main" xmlns="" id="{363C1B3D-2E07-438C-9830-9D70C2A7CE62}"/>
              </a:ext>
            </a:extLst>
          </p:cNvPr>
          <p:cNvSpPr/>
          <p:nvPr/>
        </p:nvSpPr>
        <p:spPr bwMode="auto">
          <a:xfrm>
            <a:off x="9703409" y="122081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17" name="Oval 616">
            <a:extLst>
              <a:ext uri="{FF2B5EF4-FFF2-40B4-BE49-F238E27FC236}">
                <a16:creationId xmlns:a16="http://schemas.microsoft.com/office/drawing/2014/main" xmlns="" id="{F1326415-684D-40FD-8FBD-CE508A9DA328}"/>
              </a:ext>
            </a:extLst>
          </p:cNvPr>
          <p:cNvSpPr/>
          <p:nvPr/>
        </p:nvSpPr>
        <p:spPr bwMode="auto">
          <a:xfrm>
            <a:off x="9579411" y="220633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18" name="Oval 617">
            <a:extLst>
              <a:ext uri="{FF2B5EF4-FFF2-40B4-BE49-F238E27FC236}">
                <a16:creationId xmlns:a16="http://schemas.microsoft.com/office/drawing/2014/main" xmlns="" id="{FDFEBD82-7988-4090-A0CC-B542BB198E78}"/>
              </a:ext>
            </a:extLst>
          </p:cNvPr>
          <p:cNvSpPr/>
          <p:nvPr/>
        </p:nvSpPr>
        <p:spPr bwMode="auto">
          <a:xfrm>
            <a:off x="9716093" y="2306661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19" name="Oval 618">
            <a:extLst>
              <a:ext uri="{FF2B5EF4-FFF2-40B4-BE49-F238E27FC236}">
                <a16:creationId xmlns:a16="http://schemas.microsoft.com/office/drawing/2014/main" xmlns="" id="{58C6A08F-B1CD-4DAB-AD09-BFD6D080AB11}"/>
              </a:ext>
            </a:extLst>
          </p:cNvPr>
          <p:cNvSpPr/>
          <p:nvPr/>
        </p:nvSpPr>
        <p:spPr bwMode="auto">
          <a:xfrm>
            <a:off x="9790028" y="209711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20" name="Oval 619">
            <a:extLst>
              <a:ext uri="{FF2B5EF4-FFF2-40B4-BE49-F238E27FC236}">
                <a16:creationId xmlns:a16="http://schemas.microsoft.com/office/drawing/2014/main" xmlns="" id="{200249C8-4C07-492A-A4C9-1BE95CF3CE76}"/>
              </a:ext>
            </a:extLst>
          </p:cNvPr>
          <p:cNvSpPr/>
          <p:nvPr/>
        </p:nvSpPr>
        <p:spPr bwMode="auto">
          <a:xfrm>
            <a:off x="9781461" y="246414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21" name="Oval 620">
            <a:extLst>
              <a:ext uri="{FF2B5EF4-FFF2-40B4-BE49-F238E27FC236}">
                <a16:creationId xmlns:a16="http://schemas.microsoft.com/office/drawing/2014/main" xmlns="" id="{4C41237C-0073-4543-AC59-6A2E310842C7}"/>
              </a:ext>
            </a:extLst>
          </p:cNvPr>
          <p:cNvSpPr/>
          <p:nvPr/>
        </p:nvSpPr>
        <p:spPr bwMode="auto">
          <a:xfrm>
            <a:off x="9598645" y="258606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22" name="Oval 621">
            <a:extLst>
              <a:ext uri="{FF2B5EF4-FFF2-40B4-BE49-F238E27FC236}">
                <a16:creationId xmlns:a16="http://schemas.microsoft.com/office/drawing/2014/main" xmlns="" id="{06CF1DE8-4577-4488-ABA5-C8B68E584975}"/>
              </a:ext>
            </a:extLst>
          </p:cNvPr>
          <p:cNvSpPr/>
          <p:nvPr/>
        </p:nvSpPr>
        <p:spPr bwMode="auto">
          <a:xfrm>
            <a:off x="9661684" y="239810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23" name="Oval 622">
            <a:extLst>
              <a:ext uri="{FF2B5EF4-FFF2-40B4-BE49-F238E27FC236}">
                <a16:creationId xmlns:a16="http://schemas.microsoft.com/office/drawing/2014/main" xmlns="" id="{6DFE503B-09D5-43CB-B33C-0501EC1D1C01}"/>
              </a:ext>
            </a:extLst>
          </p:cNvPr>
          <p:cNvSpPr/>
          <p:nvPr/>
        </p:nvSpPr>
        <p:spPr bwMode="auto">
          <a:xfrm>
            <a:off x="10093347" y="248065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24" name="Oval 623">
            <a:extLst>
              <a:ext uri="{FF2B5EF4-FFF2-40B4-BE49-F238E27FC236}">
                <a16:creationId xmlns:a16="http://schemas.microsoft.com/office/drawing/2014/main" xmlns="" id="{485AD517-E41C-4C0A-9D01-9EA8184DE927}"/>
              </a:ext>
            </a:extLst>
          </p:cNvPr>
          <p:cNvSpPr/>
          <p:nvPr/>
        </p:nvSpPr>
        <p:spPr bwMode="auto">
          <a:xfrm>
            <a:off x="9962939" y="238730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25" name="Oval 624">
            <a:extLst>
              <a:ext uri="{FF2B5EF4-FFF2-40B4-BE49-F238E27FC236}">
                <a16:creationId xmlns:a16="http://schemas.microsoft.com/office/drawing/2014/main" xmlns="" id="{3A4002F7-4CBB-4BB1-84C9-85DDCFEDB251}"/>
              </a:ext>
            </a:extLst>
          </p:cNvPr>
          <p:cNvSpPr/>
          <p:nvPr/>
        </p:nvSpPr>
        <p:spPr bwMode="auto">
          <a:xfrm>
            <a:off x="9937724" y="259622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26" name="Oval 625">
            <a:extLst>
              <a:ext uri="{FF2B5EF4-FFF2-40B4-BE49-F238E27FC236}">
                <a16:creationId xmlns:a16="http://schemas.microsoft.com/office/drawing/2014/main" xmlns="" id="{EFCE0DC7-FB86-41C1-8DE9-DBE96C6DA856}"/>
              </a:ext>
            </a:extLst>
          </p:cNvPr>
          <p:cNvSpPr/>
          <p:nvPr/>
        </p:nvSpPr>
        <p:spPr bwMode="auto">
          <a:xfrm>
            <a:off x="9612764" y="163102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27" name="Oval 626">
            <a:extLst>
              <a:ext uri="{FF2B5EF4-FFF2-40B4-BE49-F238E27FC236}">
                <a16:creationId xmlns:a16="http://schemas.microsoft.com/office/drawing/2014/main" xmlns="" id="{258132E2-04B5-4345-A67E-38645C82F913}"/>
              </a:ext>
            </a:extLst>
          </p:cNvPr>
          <p:cNvSpPr/>
          <p:nvPr/>
        </p:nvSpPr>
        <p:spPr bwMode="auto">
          <a:xfrm>
            <a:off x="9598645" y="181517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28" name="Oval 627">
            <a:extLst>
              <a:ext uri="{FF2B5EF4-FFF2-40B4-BE49-F238E27FC236}">
                <a16:creationId xmlns:a16="http://schemas.microsoft.com/office/drawing/2014/main" xmlns="" id="{3FCBEB59-E2BB-4D54-9700-291CF26DA6FE}"/>
              </a:ext>
            </a:extLst>
          </p:cNvPr>
          <p:cNvSpPr/>
          <p:nvPr/>
        </p:nvSpPr>
        <p:spPr bwMode="auto">
          <a:xfrm>
            <a:off x="9757135" y="173199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29" name="Oval 628">
            <a:extLst>
              <a:ext uri="{FF2B5EF4-FFF2-40B4-BE49-F238E27FC236}">
                <a16:creationId xmlns:a16="http://schemas.microsoft.com/office/drawing/2014/main" xmlns="" id="{1EC9F8A3-EF14-4EF6-A261-F9E51E770F36}"/>
              </a:ext>
            </a:extLst>
          </p:cNvPr>
          <p:cNvSpPr/>
          <p:nvPr/>
        </p:nvSpPr>
        <p:spPr bwMode="auto">
          <a:xfrm>
            <a:off x="9908953" y="1603241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30" name="Oval 629">
            <a:extLst>
              <a:ext uri="{FF2B5EF4-FFF2-40B4-BE49-F238E27FC236}">
                <a16:creationId xmlns:a16="http://schemas.microsoft.com/office/drawing/2014/main" xmlns="" id="{7962F7E4-BE73-409C-B9EF-B2A99B50818A}"/>
              </a:ext>
            </a:extLst>
          </p:cNvPr>
          <p:cNvSpPr/>
          <p:nvPr/>
        </p:nvSpPr>
        <p:spPr bwMode="auto">
          <a:xfrm>
            <a:off x="10042075" y="197995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31" name="Oval 630">
            <a:extLst>
              <a:ext uri="{FF2B5EF4-FFF2-40B4-BE49-F238E27FC236}">
                <a16:creationId xmlns:a16="http://schemas.microsoft.com/office/drawing/2014/main" xmlns="" id="{A1B583B9-AD5A-4631-A58F-8C67E0A41F51}"/>
              </a:ext>
            </a:extLst>
          </p:cNvPr>
          <p:cNvSpPr/>
          <p:nvPr/>
        </p:nvSpPr>
        <p:spPr bwMode="auto">
          <a:xfrm>
            <a:off x="10040831" y="229205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32" name="Oval 631">
            <a:extLst>
              <a:ext uri="{FF2B5EF4-FFF2-40B4-BE49-F238E27FC236}">
                <a16:creationId xmlns:a16="http://schemas.microsoft.com/office/drawing/2014/main" xmlns="" id="{DDA0DDD4-DA7E-4D8D-8D2D-ACF315C8CD86}"/>
              </a:ext>
            </a:extLst>
          </p:cNvPr>
          <p:cNvSpPr/>
          <p:nvPr/>
        </p:nvSpPr>
        <p:spPr bwMode="auto">
          <a:xfrm>
            <a:off x="10681053" y="264130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grpSp>
        <p:nvGrpSpPr>
          <p:cNvPr id="633" name="Group 632">
            <a:extLst>
              <a:ext uri="{FF2B5EF4-FFF2-40B4-BE49-F238E27FC236}">
                <a16:creationId xmlns:a16="http://schemas.microsoft.com/office/drawing/2014/main" xmlns="" id="{F710ED64-6CE8-4F89-8BB8-CF90393E9FD6}"/>
              </a:ext>
            </a:extLst>
          </p:cNvPr>
          <p:cNvGrpSpPr/>
          <p:nvPr/>
        </p:nvGrpSpPr>
        <p:grpSpPr>
          <a:xfrm>
            <a:off x="9171806" y="5656609"/>
            <a:ext cx="660398" cy="774499"/>
            <a:chOff x="1132240" y="2543041"/>
            <a:chExt cx="660398" cy="774499"/>
          </a:xfrm>
        </p:grpSpPr>
        <p:cxnSp>
          <p:nvCxnSpPr>
            <p:cNvPr id="634" name="Straight Arrow Connector 633">
              <a:extLst>
                <a:ext uri="{FF2B5EF4-FFF2-40B4-BE49-F238E27FC236}">
                  <a16:creationId xmlns:a16="http://schemas.microsoft.com/office/drawing/2014/main" xmlns="" id="{847869F5-0B87-42A9-86B2-A34A026055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43346" y="3179967"/>
              <a:ext cx="356854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35" name="Straight Arrow Connector 634">
              <a:extLst>
                <a:ext uri="{FF2B5EF4-FFF2-40B4-BE49-F238E27FC236}">
                  <a16:creationId xmlns:a16="http://schemas.microsoft.com/office/drawing/2014/main" xmlns="" id="{1718E7B9-90C9-4586-AAA1-3C713352881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43861" y="2819400"/>
              <a:ext cx="0" cy="36733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36" name="Rectangle 635">
              <a:extLst>
                <a:ext uri="{FF2B5EF4-FFF2-40B4-BE49-F238E27FC236}">
                  <a16:creationId xmlns:a16="http://schemas.microsoft.com/office/drawing/2014/main" xmlns="" id="{CC19974A-4AF1-47C3-9405-B877A4F759EE}"/>
                </a:ext>
              </a:extLst>
            </p:cNvPr>
            <p:cNvSpPr/>
            <p:nvPr/>
          </p:nvSpPr>
          <p:spPr bwMode="auto">
            <a:xfrm>
              <a:off x="1132240" y="2543041"/>
              <a:ext cx="228600" cy="19215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</a:p>
          </p:txBody>
        </p:sp>
        <p:sp>
          <p:nvSpPr>
            <p:cNvPr id="637" name="Rectangle 636">
              <a:extLst>
                <a:ext uri="{FF2B5EF4-FFF2-40B4-BE49-F238E27FC236}">
                  <a16:creationId xmlns:a16="http://schemas.microsoft.com/office/drawing/2014/main" xmlns="" id="{23603F64-EB49-42A6-BBF4-B6244E7F95A1}"/>
                </a:ext>
              </a:extLst>
            </p:cNvPr>
            <p:cNvSpPr/>
            <p:nvPr/>
          </p:nvSpPr>
          <p:spPr bwMode="auto">
            <a:xfrm>
              <a:off x="1564038" y="3025258"/>
              <a:ext cx="228600" cy="29228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638" name="Straight Arrow Connector 637">
            <a:extLst>
              <a:ext uri="{FF2B5EF4-FFF2-40B4-BE49-F238E27FC236}">
                <a16:creationId xmlns:a16="http://schemas.microsoft.com/office/drawing/2014/main" xmlns="" id="{064FE560-536A-4D6F-80ED-71A0B322485A}"/>
              </a:ext>
            </a:extLst>
          </p:cNvPr>
          <p:cNvCxnSpPr>
            <a:cxnSpLocks/>
          </p:cNvCxnSpPr>
          <p:nvPr/>
        </p:nvCxnSpPr>
        <p:spPr bwMode="auto">
          <a:xfrm>
            <a:off x="11201913" y="1291932"/>
            <a:ext cx="0" cy="47308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9" name="Rectangle 638">
            <a:extLst>
              <a:ext uri="{FF2B5EF4-FFF2-40B4-BE49-F238E27FC236}">
                <a16:creationId xmlns:a16="http://schemas.microsoft.com/office/drawing/2014/main" xmlns="" id="{487714B3-69DA-4CDB-987D-5CC1A80EF838}"/>
              </a:ext>
            </a:extLst>
          </p:cNvPr>
          <p:cNvSpPr/>
          <p:nvPr/>
        </p:nvSpPr>
        <p:spPr bwMode="auto">
          <a:xfrm>
            <a:off x="11237764" y="5789550"/>
            <a:ext cx="228600" cy="19215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cxnSp>
        <p:nvCxnSpPr>
          <p:cNvPr id="640" name="Straight Arrow Connector 639">
            <a:extLst>
              <a:ext uri="{FF2B5EF4-FFF2-40B4-BE49-F238E27FC236}">
                <a16:creationId xmlns:a16="http://schemas.microsoft.com/office/drawing/2014/main" xmlns="" id="{86BEB2E2-E647-408D-8D75-0EFE26111842}"/>
              </a:ext>
            </a:extLst>
          </p:cNvPr>
          <p:cNvCxnSpPr>
            <a:cxnSpLocks/>
          </p:cNvCxnSpPr>
          <p:nvPr/>
        </p:nvCxnSpPr>
        <p:spPr bwMode="auto">
          <a:xfrm>
            <a:off x="9425395" y="1170312"/>
            <a:ext cx="0" cy="3841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41" name="Straight Arrow Connector 640">
            <a:extLst>
              <a:ext uri="{FF2B5EF4-FFF2-40B4-BE49-F238E27FC236}">
                <a16:creationId xmlns:a16="http://schemas.microsoft.com/office/drawing/2014/main" xmlns="" id="{D2AFFF18-27BF-4615-8DAB-B91D9581F3D3}"/>
              </a:ext>
            </a:extLst>
          </p:cNvPr>
          <p:cNvCxnSpPr>
            <a:cxnSpLocks/>
          </p:cNvCxnSpPr>
          <p:nvPr/>
        </p:nvCxnSpPr>
        <p:spPr bwMode="auto">
          <a:xfrm>
            <a:off x="9492232" y="1101950"/>
            <a:ext cx="384622" cy="10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642" name="Rectangle 641">
            <a:extLst>
              <a:ext uri="{FF2B5EF4-FFF2-40B4-BE49-F238E27FC236}">
                <a16:creationId xmlns:a16="http://schemas.microsoft.com/office/drawing/2014/main" xmlns="" id="{797304DB-817E-49EA-A650-895072BD5312}"/>
              </a:ext>
            </a:extLst>
          </p:cNvPr>
          <p:cNvSpPr/>
          <p:nvPr/>
        </p:nvSpPr>
        <p:spPr bwMode="auto">
          <a:xfrm>
            <a:off x="9214936" y="1235224"/>
            <a:ext cx="228600" cy="19215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kumimoji="0" lang="en-US" altLang="zh-CN" sz="200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0" lang="en-US" altLang="zh-CN" sz="200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3" name="Rectangle 642">
            <a:extLst>
              <a:ext uri="{FF2B5EF4-FFF2-40B4-BE49-F238E27FC236}">
                <a16:creationId xmlns:a16="http://schemas.microsoft.com/office/drawing/2014/main" xmlns="" id="{D7D6369F-137C-494B-A644-C084E022B9B3}"/>
              </a:ext>
            </a:extLst>
          </p:cNvPr>
          <p:cNvSpPr/>
          <p:nvPr/>
        </p:nvSpPr>
        <p:spPr bwMode="auto">
          <a:xfrm>
            <a:off x="9965956" y="3681329"/>
            <a:ext cx="228600" cy="19215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fornian FB" panose="0207040306080B030204" pitchFamily="18" charset="0"/>
                <a:ea typeface="Microsoft JhengHei" panose="020B0604030504040204" pitchFamily="34" charset="-120"/>
                <a:cs typeface="Calibri" panose="020F0502020204030204" pitchFamily="34" charset="0"/>
              </a:rPr>
              <a:t>P</a:t>
            </a:r>
            <a:endParaRPr kumimoji="0" lang="en-US" altLang="zh-CN" sz="12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Californian FB" panose="0207040306080B030204" pitchFamily="18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C1CC5DB-BE64-4DCF-835F-D610187295BE}"/>
              </a:ext>
            </a:extLst>
          </p:cNvPr>
          <p:cNvSpPr/>
          <p:nvPr/>
        </p:nvSpPr>
        <p:spPr bwMode="auto">
          <a:xfrm>
            <a:off x="9887417" y="3248790"/>
            <a:ext cx="381000" cy="37972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Osaka" charset="-128"/>
                <a:cs typeface="Osaka" charset="-128"/>
              </a:rPr>
              <a:t>F1</a:t>
            </a:r>
          </a:p>
        </p:txBody>
      </p:sp>
      <p:sp>
        <p:nvSpPr>
          <p:cNvPr id="646" name="Rectangle 645">
            <a:extLst>
              <a:ext uri="{FF2B5EF4-FFF2-40B4-BE49-F238E27FC236}">
                <a16:creationId xmlns:a16="http://schemas.microsoft.com/office/drawing/2014/main" xmlns="" id="{EE3D25EF-ACD2-4DC9-A440-F99B754DF087}"/>
              </a:ext>
            </a:extLst>
          </p:cNvPr>
          <p:cNvSpPr/>
          <p:nvPr/>
        </p:nvSpPr>
        <p:spPr bwMode="auto">
          <a:xfrm>
            <a:off x="10267004" y="3247542"/>
            <a:ext cx="381000" cy="37972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Osaka" charset="-128"/>
                <a:cs typeface="Osaka" charset="-128"/>
              </a:rPr>
              <a:t>F2</a:t>
            </a:r>
          </a:p>
        </p:txBody>
      </p:sp>
      <p:sp>
        <p:nvSpPr>
          <p:cNvPr id="647" name="Rectangle 646">
            <a:extLst>
              <a:ext uri="{FF2B5EF4-FFF2-40B4-BE49-F238E27FC236}">
                <a16:creationId xmlns:a16="http://schemas.microsoft.com/office/drawing/2014/main" xmlns="" id="{85A7816B-8535-4F47-89B0-7E71341F21A0}"/>
              </a:ext>
            </a:extLst>
          </p:cNvPr>
          <p:cNvSpPr/>
          <p:nvPr/>
        </p:nvSpPr>
        <p:spPr bwMode="auto">
          <a:xfrm>
            <a:off x="10261684" y="3624392"/>
            <a:ext cx="381000" cy="37972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Osaka" charset="-128"/>
                <a:cs typeface="Osaka" charset="-128"/>
              </a:rPr>
              <a:t>F3</a:t>
            </a:r>
          </a:p>
        </p:txBody>
      </p:sp>
      <p:sp>
        <p:nvSpPr>
          <p:cNvPr id="648" name="Rectangle 647">
            <a:extLst>
              <a:ext uri="{FF2B5EF4-FFF2-40B4-BE49-F238E27FC236}">
                <a16:creationId xmlns:a16="http://schemas.microsoft.com/office/drawing/2014/main" xmlns="" id="{F62678F9-C784-4188-89F4-59BD88D70C39}"/>
              </a:ext>
            </a:extLst>
          </p:cNvPr>
          <p:cNvSpPr/>
          <p:nvPr/>
        </p:nvSpPr>
        <p:spPr bwMode="auto">
          <a:xfrm>
            <a:off x="10265763" y="3998278"/>
            <a:ext cx="381000" cy="37972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Osaka" charset="-128"/>
                <a:cs typeface="Osaka" charset="-128"/>
              </a:rPr>
              <a:t>F4</a:t>
            </a:r>
          </a:p>
        </p:txBody>
      </p:sp>
      <p:sp>
        <p:nvSpPr>
          <p:cNvPr id="649" name="Rectangle 648">
            <a:extLst>
              <a:ext uri="{FF2B5EF4-FFF2-40B4-BE49-F238E27FC236}">
                <a16:creationId xmlns:a16="http://schemas.microsoft.com/office/drawing/2014/main" xmlns="" id="{2021A07F-6EAF-4D17-B406-27DC409663D8}"/>
              </a:ext>
            </a:extLst>
          </p:cNvPr>
          <p:cNvSpPr/>
          <p:nvPr/>
        </p:nvSpPr>
        <p:spPr bwMode="auto">
          <a:xfrm>
            <a:off x="9498832" y="4960872"/>
            <a:ext cx="381000" cy="37972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Osaka" charset="-128"/>
                <a:cs typeface="Osaka" charset="-128"/>
              </a:rPr>
              <a:t>F5</a:t>
            </a:r>
          </a:p>
        </p:txBody>
      </p:sp>
      <p:sp>
        <p:nvSpPr>
          <p:cNvPr id="650" name="Rectangle 649">
            <a:extLst>
              <a:ext uri="{FF2B5EF4-FFF2-40B4-BE49-F238E27FC236}">
                <a16:creationId xmlns:a16="http://schemas.microsoft.com/office/drawing/2014/main" xmlns="" id="{ADC862B5-F220-4EB6-980E-D48821AE7008}"/>
              </a:ext>
            </a:extLst>
          </p:cNvPr>
          <p:cNvSpPr/>
          <p:nvPr/>
        </p:nvSpPr>
        <p:spPr bwMode="auto">
          <a:xfrm>
            <a:off x="10263709" y="4960872"/>
            <a:ext cx="381000" cy="37972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Osaka" charset="-128"/>
                <a:cs typeface="Osaka" charset="-128"/>
              </a:rPr>
              <a:t>F7</a:t>
            </a:r>
          </a:p>
        </p:txBody>
      </p:sp>
      <p:sp>
        <p:nvSpPr>
          <p:cNvPr id="651" name="Rectangle 650">
            <a:extLst>
              <a:ext uri="{FF2B5EF4-FFF2-40B4-BE49-F238E27FC236}">
                <a16:creationId xmlns:a16="http://schemas.microsoft.com/office/drawing/2014/main" xmlns="" id="{4065E148-FAE5-4423-A109-E91A953FB7B0}"/>
              </a:ext>
            </a:extLst>
          </p:cNvPr>
          <p:cNvSpPr/>
          <p:nvPr/>
        </p:nvSpPr>
        <p:spPr bwMode="auto">
          <a:xfrm>
            <a:off x="9883545" y="4960872"/>
            <a:ext cx="381000" cy="37972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Osaka" charset="-128"/>
                <a:cs typeface="Osaka" charset="-128"/>
              </a:rPr>
              <a:t>F6</a:t>
            </a:r>
          </a:p>
        </p:txBody>
      </p:sp>
      <p:sp>
        <p:nvSpPr>
          <p:cNvPr id="652" name="Rectangle 651">
            <a:extLst>
              <a:ext uri="{FF2B5EF4-FFF2-40B4-BE49-F238E27FC236}">
                <a16:creationId xmlns:a16="http://schemas.microsoft.com/office/drawing/2014/main" xmlns="" id="{1E33715A-C2AB-44AC-B502-BD71D4D35825}"/>
              </a:ext>
            </a:extLst>
          </p:cNvPr>
          <p:cNvSpPr/>
          <p:nvPr/>
        </p:nvSpPr>
        <p:spPr bwMode="auto">
          <a:xfrm>
            <a:off x="9882709" y="5718713"/>
            <a:ext cx="381000" cy="37972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Osaka" charset="-128"/>
                <a:cs typeface="Osaka" charset="-128"/>
              </a:rPr>
              <a:t>F..</a:t>
            </a:r>
          </a:p>
        </p:txBody>
      </p:sp>
      <p:sp>
        <p:nvSpPr>
          <p:cNvPr id="653" name="Rectangle 652">
            <a:extLst>
              <a:ext uri="{FF2B5EF4-FFF2-40B4-BE49-F238E27FC236}">
                <a16:creationId xmlns:a16="http://schemas.microsoft.com/office/drawing/2014/main" xmlns="" id="{B9C61D33-3007-4802-A5FA-714532BFEF22}"/>
              </a:ext>
            </a:extLst>
          </p:cNvPr>
          <p:cNvSpPr/>
          <p:nvPr/>
        </p:nvSpPr>
        <p:spPr bwMode="auto">
          <a:xfrm>
            <a:off x="10262218" y="5717801"/>
            <a:ext cx="381000" cy="37972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Osaka" charset="-128"/>
                <a:cs typeface="Osaka" charset="-128"/>
              </a:rPr>
              <a:t>FM</a:t>
            </a:r>
          </a:p>
        </p:txBody>
      </p:sp>
      <p:sp>
        <p:nvSpPr>
          <p:cNvPr id="655" name="Rectangle 654">
            <a:extLst>
              <a:ext uri="{FF2B5EF4-FFF2-40B4-BE49-F238E27FC236}">
                <a16:creationId xmlns:a16="http://schemas.microsoft.com/office/drawing/2014/main" xmlns="" id="{A549A577-E88B-4862-BAD9-96608943E3D2}"/>
              </a:ext>
            </a:extLst>
          </p:cNvPr>
          <p:cNvSpPr/>
          <p:nvPr/>
        </p:nvSpPr>
        <p:spPr bwMode="auto">
          <a:xfrm>
            <a:off x="9507008" y="5337449"/>
            <a:ext cx="1135675" cy="37972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Osaka" charset="-128"/>
                <a:cs typeface="Osaka" charset="-128"/>
              </a:rPr>
              <a:t>……</a:t>
            </a:r>
          </a:p>
        </p:txBody>
      </p:sp>
      <p:sp>
        <p:nvSpPr>
          <p:cNvPr id="659" name="Rectangle 658">
            <a:extLst>
              <a:ext uri="{FF2B5EF4-FFF2-40B4-BE49-F238E27FC236}">
                <a16:creationId xmlns:a16="http://schemas.microsoft.com/office/drawing/2014/main" xmlns="" id="{A3B74574-E2AA-437F-9005-C23106282133}"/>
              </a:ext>
            </a:extLst>
          </p:cNvPr>
          <p:cNvSpPr/>
          <p:nvPr/>
        </p:nvSpPr>
        <p:spPr bwMode="auto">
          <a:xfrm>
            <a:off x="9507008" y="5718449"/>
            <a:ext cx="381000" cy="37972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Osaka" charset="-128"/>
                <a:cs typeface="Osaka" charset="-128"/>
              </a:rPr>
              <a:t>F..</a:t>
            </a:r>
          </a:p>
        </p:txBody>
      </p:sp>
      <p:sp>
        <p:nvSpPr>
          <p:cNvPr id="351" name="Arrow: Down 469">
            <a:extLst>
              <a:ext uri="{FF2B5EF4-FFF2-40B4-BE49-F238E27FC236}">
                <a16:creationId xmlns:a16="http://schemas.microsoft.com/office/drawing/2014/main" xmlns="" id="{E8063F4C-1D84-44D0-A9A9-4C6E6A8F163C}"/>
              </a:ext>
            </a:extLst>
          </p:cNvPr>
          <p:cNvSpPr/>
          <p:nvPr/>
        </p:nvSpPr>
        <p:spPr bwMode="auto">
          <a:xfrm rot="16200000">
            <a:off x="6428232" y="2881377"/>
            <a:ext cx="269195" cy="109608"/>
          </a:xfrm>
          <a:prstGeom prst="down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52" name="Rectangle: Rounded Corners 14">
            <a:extLst>
              <a:ext uri="{FF2B5EF4-FFF2-40B4-BE49-F238E27FC236}">
                <a16:creationId xmlns:a16="http://schemas.microsoft.com/office/drawing/2014/main" xmlns="" id="{17653BC8-3590-41D9-A77E-10221EC9B6EE}"/>
              </a:ext>
            </a:extLst>
          </p:cNvPr>
          <p:cNvSpPr/>
          <p:nvPr/>
        </p:nvSpPr>
        <p:spPr bwMode="auto">
          <a:xfrm>
            <a:off x="5979190" y="1320736"/>
            <a:ext cx="531660" cy="4898971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xmlns="" id="{A822D7A3-C1DC-4778-874A-8544B9CD15F0}"/>
              </a:ext>
            </a:extLst>
          </p:cNvPr>
          <p:cNvSpPr txBox="1"/>
          <p:nvPr/>
        </p:nvSpPr>
        <p:spPr>
          <a:xfrm>
            <a:off x="5905586" y="1346375"/>
            <a:ext cx="707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Filters</a:t>
            </a:r>
          </a:p>
        </p:txBody>
      </p:sp>
      <p:pic>
        <p:nvPicPr>
          <p:cNvPr id="354" name="Picture 353">
            <a:extLst>
              <a:ext uri="{FF2B5EF4-FFF2-40B4-BE49-F238E27FC236}">
                <a16:creationId xmlns:a16="http://schemas.microsoft.com/office/drawing/2014/main" xmlns="" id="{44607A4B-6711-4003-85AD-7C2A105E0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123771" y="1621562"/>
            <a:ext cx="334456" cy="378612"/>
          </a:xfrm>
          <a:prstGeom prst="rect">
            <a:avLst/>
          </a:prstGeom>
        </p:spPr>
      </p:pic>
      <p:pic>
        <p:nvPicPr>
          <p:cNvPr id="355" name="Picture 354">
            <a:extLst>
              <a:ext uri="{FF2B5EF4-FFF2-40B4-BE49-F238E27FC236}">
                <a16:creationId xmlns:a16="http://schemas.microsoft.com/office/drawing/2014/main" xmlns="" id="{66AC04FC-A570-4FE8-ADC3-C9AE72196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119281" y="1985250"/>
            <a:ext cx="334456" cy="378612"/>
          </a:xfrm>
          <a:prstGeom prst="rect">
            <a:avLst/>
          </a:prstGeom>
        </p:spPr>
      </p:pic>
      <p:pic>
        <p:nvPicPr>
          <p:cNvPr id="356" name="Picture 355">
            <a:extLst>
              <a:ext uri="{FF2B5EF4-FFF2-40B4-BE49-F238E27FC236}">
                <a16:creationId xmlns:a16="http://schemas.microsoft.com/office/drawing/2014/main" xmlns="" id="{DC2BDD8D-B8D0-4CE6-B038-53DDD2A13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114791" y="2414510"/>
            <a:ext cx="334456" cy="378612"/>
          </a:xfrm>
          <a:prstGeom prst="rect">
            <a:avLst/>
          </a:prstGeom>
        </p:spPr>
      </p:pic>
      <p:sp>
        <p:nvSpPr>
          <p:cNvPr id="357" name="TextBox 356">
            <a:extLst>
              <a:ext uri="{FF2B5EF4-FFF2-40B4-BE49-F238E27FC236}">
                <a16:creationId xmlns:a16="http://schemas.microsoft.com/office/drawing/2014/main" xmlns="" id="{93CBC578-9FD1-4935-B83F-E9C590806913}"/>
              </a:ext>
            </a:extLst>
          </p:cNvPr>
          <p:cNvSpPr txBox="1"/>
          <p:nvPr/>
        </p:nvSpPr>
        <p:spPr>
          <a:xfrm rot="16200000">
            <a:off x="6024188" y="2221922"/>
            <a:ext cx="39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…</a:t>
            </a:r>
          </a:p>
        </p:txBody>
      </p:sp>
      <p:pic>
        <p:nvPicPr>
          <p:cNvPr id="358" name="Picture 357">
            <a:extLst>
              <a:ext uri="{FF2B5EF4-FFF2-40B4-BE49-F238E27FC236}">
                <a16:creationId xmlns:a16="http://schemas.microsoft.com/office/drawing/2014/main" xmlns="" id="{AB637E09-575E-4F0A-8775-C0584822D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116834" y="3245767"/>
            <a:ext cx="334456" cy="378612"/>
          </a:xfrm>
          <a:prstGeom prst="rect">
            <a:avLst/>
          </a:prstGeom>
        </p:spPr>
      </p:pic>
      <p:pic>
        <p:nvPicPr>
          <p:cNvPr id="359" name="Picture 358">
            <a:extLst>
              <a:ext uri="{FF2B5EF4-FFF2-40B4-BE49-F238E27FC236}">
                <a16:creationId xmlns:a16="http://schemas.microsoft.com/office/drawing/2014/main" xmlns="" id="{872D53AA-F322-4C7D-8C8B-4CFEE515E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113960" y="3611526"/>
            <a:ext cx="334456" cy="378612"/>
          </a:xfrm>
          <a:prstGeom prst="rect">
            <a:avLst/>
          </a:prstGeom>
        </p:spPr>
      </p:pic>
      <p:pic>
        <p:nvPicPr>
          <p:cNvPr id="360" name="Picture 359">
            <a:extLst>
              <a:ext uri="{FF2B5EF4-FFF2-40B4-BE49-F238E27FC236}">
                <a16:creationId xmlns:a16="http://schemas.microsoft.com/office/drawing/2014/main" xmlns="" id="{43EA7A8E-4F45-486A-8202-55F464541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107854" y="4051438"/>
            <a:ext cx="334456" cy="378612"/>
          </a:xfrm>
          <a:prstGeom prst="rect">
            <a:avLst/>
          </a:prstGeom>
        </p:spPr>
      </p:pic>
      <p:sp>
        <p:nvSpPr>
          <p:cNvPr id="361" name="TextBox 360">
            <a:extLst>
              <a:ext uri="{FF2B5EF4-FFF2-40B4-BE49-F238E27FC236}">
                <a16:creationId xmlns:a16="http://schemas.microsoft.com/office/drawing/2014/main" xmlns="" id="{20E5A408-18C6-4EC2-BB73-EB6661C33E92}"/>
              </a:ext>
            </a:extLst>
          </p:cNvPr>
          <p:cNvSpPr txBox="1"/>
          <p:nvPr/>
        </p:nvSpPr>
        <p:spPr>
          <a:xfrm rot="16200000">
            <a:off x="6017251" y="3851230"/>
            <a:ext cx="39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…</a:t>
            </a:r>
          </a:p>
        </p:txBody>
      </p:sp>
      <p:pic>
        <p:nvPicPr>
          <p:cNvPr id="362" name="Picture 361">
            <a:extLst>
              <a:ext uri="{FF2B5EF4-FFF2-40B4-BE49-F238E27FC236}">
                <a16:creationId xmlns:a16="http://schemas.microsoft.com/office/drawing/2014/main" xmlns="" id="{53DF48C3-F06F-4E03-9069-B77870196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132751" y="4890998"/>
            <a:ext cx="334456" cy="378612"/>
          </a:xfrm>
          <a:prstGeom prst="rect">
            <a:avLst/>
          </a:prstGeom>
        </p:spPr>
      </p:pic>
      <p:pic>
        <p:nvPicPr>
          <p:cNvPr id="363" name="Picture 362">
            <a:extLst>
              <a:ext uri="{FF2B5EF4-FFF2-40B4-BE49-F238E27FC236}">
                <a16:creationId xmlns:a16="http://schemas.microsoft.com/office/drawing/2014/main" xmlns="" id="{63866861-A0EF-4748-ACE2-719C76B91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128261" y="5231826"/>
            <a:ext cx="334456" cy="378612"/>
          </a:xfrm>
          <a:prstGeom prst="rect">
            <a:avLst/>
          </a:prstGeom>
        </p:spPr>
      </p:pic>
      <p:pic>
        <p:nvPicPr>
          <p:cNvPr id="364" name="Picture 363">
            <a:extLst>
              <a:ext uri="{FF2B5EF4-FFF2-40B4-BE49-F238E27FC236}">
                <a16:creationId xmlns:a16="http://schemas.microsoft.com/office/drawing/2014/main" xmlns="" id="{FF65A71B-B4CB-47F8-80A0-B3DB22C93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123771" y="5651638"/>
            <a:ext cx="334456" cy="378612"/>
          </a:xfrm>
          <a:prstGeom prst="rect">
            <a:avLst/>
          </a:prstGeom>
        </p:spPr>
      </p:pic>
      <p:sp>
        <p:nvSpPr>
          <p:cNvPr id="365" name="TextBox 364">
            <a:extLst>
              <a:ext uri="{FF2B5EF4-FFF2-40B4-BE49-F238E27FC236}">
                <a16:creationId xmlns:a16="http://schemas.microsoft.com/office/drawing/2014/main" xmlns="" id="{501145B7-C965-4645-B3D4-93D51E1BE7C9}"/>
              </a:ext>
            </a:extLst>
          </p:cNvPr>
          <p:cNvSpPr txBox="1"/>
          <p:nvPr/>
        </p:nvSpPr>
        <p:spPr>
          <a:xfrm rot="16200000">
            <a:off x="6033168" y="5476118"/>
            <a:ext cx="39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…</a:t>
            </a: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xmlns="" id="{0C10EB86-6159-44A6-9B8E-00E480941C6E}"/>
              </a:ext>
            </a:extLst>
          </p:cNvPr>
          <p:cNvSpPr txBox="1"/>
          <p:nvPr/>
        </p:nvSpPr>
        <p:spPr>
          <a:xfrm rot="16200000">
            <a:off x="5948770" y="2728752"/>
            <a:ext cx="393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…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xmlns="" id="{BC87D240-E9C3-4167-A7A7-344647EE8A3E}"/>
              </a:ext>
            </a:extLst>
          </p:cNvPr>
          <p:cNvSpPr txBox="1"/>
          <p:nvPr/>
        </p:nvSpPr>
        <p:spPr>
          <a:xfrm rot="16200000">
            <a:off x="5951459" y="4519911"/>
            <a:ext cx="393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…</a:t>
            </a:r>
          </a:p>
        </p:txBody>
      </p:sp>
      <p:sp>
        <p:nvSpPr>
          <p:cNvPr id="368" name="Rectangle: Rounded Corners 462">
            <a:extLst>
              <a:ext uri="{FF2B5EF4-FFF2-40B4-BE49-F238E27FC236}">
                <a16:creationId xmlns:a16="http://schemas.microsoft.com/office/drawing/2014/main" xmlns="" id="{6770B9B7-8550-494A-A0D4-B982DEEC8EFD}"/>
              </a:ext>
            </a:extLst>
          </p:cNvPr>
          <p:cNvSpPr/>
          <p:nvPr/>
        </p:nvSpPr>
        <p:spPr bwMode="auto">
          <a:xfrm rot="16200000">
            <a:off x="6324533" y="1620477"/>
            <a:ext cx="837674" cy="238194"/>
          </a:xfrm>
          <a:prstGeom prst="roundRect">
            <a:avLst/>
          </a:prstGeom>
          <a:solidFill>
            <a:srgbClr val="CC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  <a:cs typeface="Osaka" charset="-128"/>
              </a:rPr>
              <a:t>Force 1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369" name="Rectangle: Rounded Corners 463">
            <a:extLst>
              <a:ext uri="{FF2B5EF4-FFF2-40B4-BE49-F238E27FC236}">
                <a16:creationId xmlns:a16="http://schemas.microsoft.com/office/drawing/2014/main" xmlns="" id="{49A402B3-C8A1-4387-84A0-B03BD6D130E3}"/>
              </a:ext>
            </a:extLst>
          </p:cNvPr>
          <p:cNvSpPr/>
          <p:nvPr/>
        </p:nvSpPr>
        <p:spPr bwMode="auto">
          <a:xfrm rot="16200000">
            <a:off x="6322341" y="2803238"/>
            <a:ext cx="837674" cy="238194"/>
          </a:xfrm>
          <a:prstGeom prst="roundRect">
            <a:avLst/>
          </a:prstGeom>
          <a:solidFill>
            <a:srgbClr val="CC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  <a:cs typeface="Osaka" charset="-128"/>
              </a:rPr>
              <a:t>Force 2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370" name="Rectangle: Rounded Corners 464">
            <a:extLst>
              <a:ext uri="{FF2B5EF4-FFF2-40B4-BE49-F238E27FC236}">
                <a16:creationId xmlns:a16="http://schemas.microsoft.com/office/drawing/2014/main" xmlns="" id="{03205C60-4AE3-4F1F-80B9-99A90CF80CDF}"/>
              </a:ext>
            </a:extLst>
          </p:cNvPr>
          <p:cNvSpPr/>
          <p:nvPr/>
        </p:nvSpPr>
        <p:spPr bwMode="auto">
          <a:xfrm rot="16200000">
            <a:off x="6322341" y="4021913"/>
            <a:ext cx="837674" cy="238194"/>
          </a:xfrm>
          <a:prstGeom prst="roundRect">
            <a:avLst/>
          </a:prstGeom>
          <a:solidFill>
            <a:srgbClr val="CC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  <a:cs typeface="Osaka" charset="-128"/>
              </a:rPr>
              <a:t>Force 3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371" name="Rectangle: Rounded Corners 465">
            <a:extLst>
              <a:ext uri="{FF2B5EF4-FFF2-40B4-BE49-F238E27FC236}">
                <a16:creationId xmlns:a16="http://schemas.microsoft.com/office/drawing/2014/main" xmlns="" id="{DDFC087D-B121-4E02-8B48-2F6DB9591ECB}"/>
              </a:ext>
            </a:extLst>
          </p:cNvPr>
          <p:cNvSpPr/>
          <p:nvPr/>
        </p:nvSpPr>
        <p:spPr bwMode="auto">
          <a:xfrm rot="16200000">
            <a:off x="6329268" y="5685049"/>
            <a:ext cx="837674" cy="238194"/>
          </a:xfrm>
          <a:prstGeom prst="roundRect">
            <a:avLst/>
          </a:prstGeom>
          <a:solidFill>
            <a:srgbClr val="CC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  <a:cs typeface="Osaka" charset="-128"/>
              </a:rPr>
              <a:t>Force M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xmlns="" id="{361A5581-2BE8-47C8-B29D-7E5B77F21D1B}"/>
              </a:ext>
            </a:extLst>
          </p:cNvPr>
          <p:cNvSpPr txBox="1"/>
          <p:nvPr/>
        </p:nvSpPr>
        <p:spPr>
          <a:xfrm rot="16200000">
            <a:off x="6207815" y="4565596"/>
            <a:ext cx="78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…</a:t>
            </a:r>
          </a:p>
        </p:txBody>
      </p:sp>
      <p:sp>
        <p:nvSpPr>
          <p:cNvPr id="373" name="Arrow: Down 468">
            <a:extLst>
              <a:ext uri="{FF2B5EF4-FFF2-40B4-BE49-F238E27FC236}">
                <a16:creationId xmlns:a16="http://schemas.microsoft.com/office/drawing/2014/main" xmlns="" id="{1EF54F72-607B-48DE-8A99-45743D432D8D}"/>
              </a:ext>
            </a:extLst>
          </p:cNvPr>
          <p:cNvSpPr/>
          <p:nvPr/>
        </p:nvSpPr>
        <p:spPr bwMode="auto">
          <a:xfrm rot="16200000">
            <a:off x="6431840" y="1692841"/>
            <a:ext cx="269195" cy="109608"/>
          </a:xfrm>
          <a:prstGeom prst="down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74" name="Arrow: Down 470">
            <a:extLst>
              <a:ext uri="{FF2B5EF4-FFF2-40B4-BE49-F238E27FC236}">
                <a16:creationId xmlns:a16="http://schemas.microsoft.com/office/drawing/2014/main" xmlns="" id="{CEDBECCE-A340-4EC6-BABD-0490E70BD93B}"/>
              </a:ext>
            </a:extLst>
          </p:cNvPr>
          <p:cNvSpPr/>
          <p:nvPr/>
        </p:nvSpPr>
        <p:spPr bwMode="auto">
          <a:xfrm rot="16200000">
            <a:off x="6432053" y="4352899"/>
            <a:ext cx="269195" cy="109608"/>
          </a:xfrm>
          <a:prstGeom prst="down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75" name="Arrow: Down 471">
            <a:extLst>
              <a:ext uri="{FF2B5EF4-FFF2-40B4-BE49-F238E27FC236}">
                <a16:creationId xmlns:a16="http://schemas.microsoft.com/office/drawing/2014/main" xmlns="" id="{04332CA5-D5EF-4112-8BD8-D864C4A8E884}"/>
              </a:ext>
            </a:extLst>
          </p:cNvPr>
          <p:cNvSpPr/>
          <p:nvPr/>
        </p:nvSpPr>
        <p:spPr bwMode="auto">
          <a:xfrm rot="16200000">
            <a:off x="6432053" y="5781657"/>
            <a:ext cx="269195" cy="109608"/>
          </a:xfrm>
          <a:prstGeom prst="down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cxnSp>
        <p:nvCxnSpPr>
          <p:cNvPr id="376" name="Straight Arrow Connector 375">
            <a:extLst>
              <a:ext uri="{FF2B5EF4-FFF2-40B4-BE49-F238E27FC236}">
                <a16:creationId xmlns:a16="http://schemas.microsoft.com/office/drawing/2014/main" xmlns="" id="{423C7375-6671-4FA3-8829-64715676BEC0}"/>
              </a:ext>
            </a:extLst>
          </p:cNvPr>
          <p:cNvCxnSpPr/>
          <p:nvPr/>
        </p:nvCxnSpPr>
        <p:spPr bwMode="auto">
          <a:xfrm>
            <a:off x="6860275" y="1765528"/>
            <a:ext cx="196754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7" name="Straight Arrow Connector 376">
            <a:extLst>
              <a:ext uri="{FF2B5EF4-FFF2-40B4-BE49-F238E27FC236}">
                <a16:creationId xmlns:a16="http://schemas.microsoft.com/office/drawing/2014/main" xmlns="" id="{7DA025C9-90AE-4638-AC46-33A313B4B32F}"/>
              </a:ext>
            </a:extLst>
          </p:cNvPr>
          <p:cNvCxnSpPr/>
          <p:nvPr/>
        </p:nvCxnSpPr>
        <p:spPr bwMode="auto">
          <a:xfrm>
            <a:off x="6857967" y="4153225"/>
            <a:ext cx="196754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8" name="Straight Arrow Connector 377">
            <a:extLst>
              <a:ext uri="{FF2B5EF4-FFF2-40B4-BE49-F238E27FC236}">
                <a16:creationId xmlns:a16="http://schemas.microsoft.com/office/drawing/2014/main" xmlns="" id="{07465E82-732A-4585-B1A8-FEB00A92586F}"/>
              </a:ext>
            </a:extLst>
          </p:cNvPr>
          <p:cNvCxnSpPr/>
          <p:nvPr/>
        </p:nvCxnSpPr>
        <p:spPr bwMode="auto">
          <a:xfrm>
            <a:off x="6867203" y="2931689"/>
            <a:ext cx="196754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9" name="Straight Arrow Connector 378">
            <a:extLst>
              <a:ext uri="{FF2B5EF4-FFF2-40B4-BE49-F238E27FC236}">
                <a16:creationId xmlns:a16="http://schemas.microsoft.com/office/drawing/2014/main" xmlns="" id="{11B29253-F71D-40C2-B1C6-CCCFDD28E90D}"/>
              </a:ext>
            </a:extLst>
          </p:cNvPr>
          <p:cNvCxnSpPr/>
          <p:nvPr/>
        </p:nvCxnSpPr>
        <p:spPr bwMode="auto">
          <a:xfrm>
            <a:off x="6867203" y="5816509"/>
            <a:ext cx="196754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0" name="Rectangle 379">
            <a:extLst>
              <a:ext uri="{FF2B5EF4-FFF2-40B4-BE49-F238E27FC236}">
                <a16:creationId xmlns:a16="http://schemas.microsoft.com/office/drawing/2014/main" xmlns="" id="{B6DD7D39-E8B3-418B-8D73-4DD0386E5698}"/>
              </a:ext>
            </a:extLst>
          </p:cNvPr>
          <p:cNvSpPr/>
          <p:nvPr/>
        </p:nvSpPr>
        <p:spPr bwMode="auto">
          <a:xfrm>
            <a:off x="5223153" y="1551792"/>
            <a:ext cx="372741" cy="259894"/>
          </a:xfrm>
          <a:prstGeom prst="rect">
            <a:avLst/>
          </a:prstGeom>
          <a:solidFill>
            <a:srgbClr val="FFCC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C</a:t>
            </a:r>
            <a:r>
              <a: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N</a:t>
            </a:r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xmlns="" id="{79BE9B7C-D67A-43AD-9FB2-455EE22459A3}"/>
              </a:ext>
            </a:extLst>
          </p:cNvPr>
          <p:cNvSpPr/>
          <p:nvPr/>
        </p:nvSpPr>
        <p:spPr bwMode="auto">
          <a:xfrm>
            <a:off x="5224195" y="3717939"/>
            <a:ext cx="445335" cy="259894"/>
          </a:xfrm>
          <a:prstGeom prst="rect">
            <a:avLst/>
          </a:prstGeom>
          <a:solidFill>
            <a:srgbClr val="92D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C</a:t>
            </a:r>
            <a:r>
              <a: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N+1</a:t>
            </a:r>
          </a:p>
        </p:txBody>
      </p:sp>
      <p:cxnSp>
        <p:nvCxnSpPr>
          <p:cNvPr id="382" name="Connector: Elbow 6">
            <a:extLst>
              <a:ext uri="{FF2B5EF4-FFF2-40B4-BE49-F238E27FC236}">
                <a16:creationId xmlns:a16="http://schemas.microsoft.com/office/drawing/2014/main" xmlns="" id="{79DACB1D-4D4E-4FA3-95DD-99EC96DDABCE}"/>
              </a:ext>
            </a:extLst>
          </p:cNvPr>
          <p:cNvCxnSpPr>
            <a:cxnSpLocks/>
            <a:stCxn id="380" idx="3"/>
          </p:cNvCxnSpPr>
          <p:nvPr/>
        </p:nvCxnSpPr>
        <p:spPr bwMode="auto">
          <a:xfrm>
            <a:off x="5595894" y="1681739"/>
            <a:ext cx="259716" cy="4091930"/>
          </a:xfrm>
          <a:prstGeom prst="bentConnector2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83" name="Straight Arrow Connector 382">
            <a:extLst>
              <a:ext uri="{FF2B5EF4-FFF2-40B4-BE49-F238E27FC236}">
                <a16:creationId xmlns:a16="http://schemas.microsoft.com/office/drawing/2014/main" xmlns="" id="{3B626C1B-12A1-48D9-BFD8-921AD646B8A0}"/>
              </a:ext>
            </a:extLst>
          </p:cNvPr>
          <p:cNvCxnSpPr>
            <a:cxnSpLocks/>
          </p:cNvCxnSpPr>
          <p:nvPr/>
        </p:nvCxnSpPr>
        <p:spPr bwMode="auto">
          <a:xfrm>
            <a:off x="5848793" y="1747508"/>
            <a:ext cx="26175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4" name="Straight Arrow Connector 383">
            <a:extLst>
              <a:ext uri="{FF2B5EF4-FFF2-40B4-BE49-F238E27FC236}">
                <a16:creationId xmlns:a16="http://schemas.microsoft.com/office/drawing/2014/main" xmlns="" id="{8019A947-1FC7-4663-865D-B0CCD7870A93}"/>
              </a:ext>
            </a:extLst>
          </p:cNvPr>
          <p:cNvCxnSpPr>
            <a:cxnSpLocks/>
          </p:cNvCxnSpPr>
          <p:nvPr/>
        </p:nvCxnSpPr>
        <p:spPr bwMode="auto">
          <a:xfrm>
            <a:off x="5839068" y="2098296"/>
            <a:ext cx="26175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5" name="Straight Arrow Connector 384">
            <a:extLst>
              <a:ext uri="{FF2B5EF4-FFF2-40B4-BE49-F238E27FC236}">
                <a16:creationId xmlns:a16="http://schemas.microsoft.com/office/drawing/2014/main" xmlns="" id="{87847205-5FD3-42ED-98F7-374A4B3A7208}"/>
              </a:ext>
            </a:extLst>
          </p:cNvPr>
          <p:cNvCxnSpPr>
            <a:cxnSpLocks/>
          </p:cNvCxnSpPr>
          <p:nvPr/>
        </p:nvCxnSpPr>
        <p:spPr bwMode="auto">
          <a:xfrm>
            <a:off x="5839068" y="2523746"/>
            <a:ext cx="26175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6" name="Straight Arrow Connector 385">
            <a:extLst>
              <a:ext uri="{FF2B5EF4-FFF2-40B4-BE49-F238E27FC236}">
                <a16:creationId xmlns:a16="http://schemas.microsoft.com/office/drawing/2014/main" xmlns="" id="{13669ABB-264B-4A14-B68C-61D00A420436}"/>
              </a:ext>
            </a:extLst>
          </p:cNvPr>
          <p:cNvCxnSpPr>
            <a:cxnSpLocks/>
          </p:cNvCxnSpPr>
          <p:nvPr/>
        </p:nvCxnSpPr>
        <p:spPr bwMode="auto">
          <a:xfrm>
            <a:off x="5848793" y="3361189"/>
            <a:ext cx="26175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7" name="Straight Arrow Connector 386">
            <a:extLst>
              <a:ext uri="{FF2B5EF4-FFF2-40B4-BE49-F238E27FC236}">
                <a16:creationId xmlns:a16="http://schemas.microsoft.com/office/drawing/2014/main" xmlns="" id="{5C4AA8E9-EAF3-48FA-AE5C-5EC76DC1AB59}"/>
              </a:ext>
            </a:extLst>
          </p:cNvPr>
          <p:cNvCxnSpPr>
            <a:cxnSpLocks/>
          </p:cNvCxnSpPr>
          <p:nvPr/>
        </p:nvCxnSpPr>
        <p:spPr bwMode="auto">
          <a:xfrm>
            <a:off x="5844429" y="3725541"/>
            <a:ext cx="26175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8" name="Straight Arrow Connector 387">
            <a:extLst>
              <a:ext uri="{FF2B5EF4-FFF2-40B4-BE49-F238E27FC236}">
                <a16:creationId xmlns:a16="http://schemas.microsoft.com/office/drawing/2014/main" xmlns="" id="{8E19A652-C4FF-4C05-807E-D1D9F6208953}"/>
              </a:ext>
            </a:extLst>
          </p:cNvPr>
          <p:cNvCxnSpPr>
            <a:cxnSpLocks/>
          </p:cNvCxnSpPr>
          <p:nvPr/>
        </p:nvCxnSpPr>
        <p:spPr bwMode="auto">
          <a:xfrm>
            <a:off x="5839068" y="4159764"/>
            <a:ext cx="26175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9" name="Straight Arrow Connector 388">
            <a:extLst>
              <a:ext uri="{FF2B5EF4-FFF2-40B4-BE49-F238E27FC236}">
                <a16:creationId xmlns:a16="http://schemas.microsoft.com/office/drawing/2014/main" xmlns="" id="{300F0427-AAB9-4220-9BB9-A33A4C4C796F}"/>
              </a:ext>
            </a:extLst>
          </p:cNvPr>
          <p:cNvCxnSpPr>
            <a:cxnSpLocks/>
          </p:cNvCxnSpPr>
          <p:nvPr/>
        </p:nvCxnSpPr>
        <p:spPr bwMode="auto">
          <a:xfrm>
            <a:off x="5855143" y="5004493"/>
            <a:ext cx="26175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0" name="Straight Arrow Connector 389">
            <a:extLst>
              <a:ext uri="{FF2B5EF4-FFF2-40B4-BE49-F238E27FC236}">
                <a16:creationId xmlns:a16="http://schemas.microsoft.com/office/drawing/2014/main" xmlns="" id="{F4316761-FDE3-4B4D-BA40-0FE35F686004}"/>
              </a:ext>
            </a:extLst>
          </p:cNvPr>
          <p:cNvCxnSpPr>
            <a:cxnSpLocks/>
          </p:cNvCxnSpPr>
          <p:nvPr/>
        </p:nvCxnSpPr>
        <p:spPr bwMode="auto">
          <a:xfrm>
            <a:off x="5855143" y="5353484"/>
            <a:ext cx="26175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1" name="Straight Arrow Connector 390">
            <a:extLst>
              <a:ext uri="{FF2B5EF4-FFF2-40B4-BE49-F238E27FC236}">
                <a16:creationId xmlns:a16="http://schemas.microsoft.com/office/drawing/2014/main" xmlns="" id="{566A6DAC-43B0-41F0-AA94-819F5599AB50}"/>
              </a:ext>
            </a:extLst>
          </p:cNvPr>
          <p:cNvCxnSpPr>
            <a:cxnSpLocks/>
          </p:cNvCxnSpPr>
          <p:nvPr/>
        </p:nvCxnSpPr>
        <p:spPr bwMode="auto">
          <a:xfrm>
            <a:off x="5855143" y="5770326"/>
            <a:ext cx="26175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2" name="TextBox 391">
            <a:extLst>
              <a:ext uri="{FF2B5EF4-FFF2-40B4-BE49-F238E27FC236}">
                <a16:creationId xmlns:a16="http://schemas.microsoft.com/office/drawing/2014/main" xmlns="" id="{74AA1E49-0BF6-4723-A19F-BB3E87C7574B}"/>
              </a:ext>
            </a:extLst>
          </p:cNvPr>
          <p:cNvSpPr txBox="1"/>
          <p:nvPr/>
        </p:nvSpPr>
        <p:spPr>
          <a:xfrm rot="16200000">
            <a:off x="4922106" y="4002899"/>
            <a:ext cx="1319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……</a:t>
            </a:r>
          </a:p>
          <a:p>
            <a:endParaRPr lang="en-US" sz="3200" b="1" dirty="0"/>
          </a:p>
        </p:txBody>
      </p:sp>
      <p:cxnSp>
        <p:nvCxnSpPr>
          <p:cNvPr id="393" name="Straight Arrow Connector 392">
            <a:extLst>
              <a:ext uri="{FF2B5EF4-FFF2-40B4-BE49-F238E27FC236}">
                <a16:creationId xmlns:a16="http://schemas.microsoft.com/office/drawing/2014/main" xmlns="" id="{837AD406-070B-41BB-B4D5-2452F82B4DC8}"/>
              </a:ext>
            </a:extLst>
          </p:cNvPr>
          <p:cNvCxnSpPr>
            <a:cxnSpLocks/>
          </p:cNvCxnSpPr>
          <p:nvPr/>
        </p:nvCxnSpPr>
        <p:spPr bwMode="auto">
          <a:xfrm>
            <a:off x="5671010" y="3886731"/>
            <a:ext cx="435173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xmlns="" id="{F968615D-8B83-4FFE-9D2B-1983FF9B7306}"/>
              </a:ext>
            </a:extLst>
          </p:cNvPr>
          <p:cNvCxnSpPr>
            <a:cxnSpLocks/>
          </p:cNvCxnSpPr>
          <p:nvPr/>
        </p:nvCxnSpPr>
        <p:spPr bwMode="auto">
          <a:xfrm>
            <a:off x="5765077" y="3530474"/>
            <a:ext cx="0" cy="8151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5" name="Straight Arrow Connector 394">
            <a:extLst>
              <a:ext uri="{FF2B5EF4-FFF2-40B4-BE49-F238E27FC236}">
                <a16:creationId xmlns:a16="http://schemas.microsoft.com/office/drawing/2014/main" xmlns="" id="{DE2BED34-6229-4A01-B4F0-2653F3F65060}"/>
              </a:ext>
            </a:extLst>
          </p:cNvPr>
          <p:cNvCxnSpPr>
            <a:cxnSpLocks/>
          </p:cNvCxnSpPr>
          <p:nvPr/>
        </p:nvCxnSpPr>
        <p:spPr bwMode="auto">
          <a:xfrm>
            <a:off x="5765077" y="3517914"/>
            <a:ext cx="35182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6" name="Straight Arrow Connector 395">
            <a:extLst>
              <a:ext uri="{FF2B5EF4-FFF2-40B4-BE49-F238E27FC236}">
                <a16:creationId xmlns:a16="http://schemas.microsoft.com/office/drawing/2014/main" xmlns="" id="{C9F2F801-997E-44CE-94A5-F14331E4A89C}"/>
              </a:ext>
            </a:extLst>
          </p:cNvPr>
          <p:cNvCxnSpPr>
            <a:cxnSpLocks/>
          </p:cNvCxnSpPr>
          <p:nvPr/>
        </p:nvCxnSpPr>
        <p:spPr bwMode="auto">
          <a:xfrm>
            <a:off x="5747682" y="4343414"/>
            <a:ext cx="35182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7" name="Straight Arrow Connector 396">
            <a:extLst>
              <a:ext uri="{FF2B5EF4-FFF2-40B4-BE49-F238E27FC236}">
                <a16:creationId xmlns:a16="http://schemas.microsoft.com/office/drawing/2014/main" xmlns="" id="{972714B3-040F-44F2-A5DC-66A7245D5684}"/>
              </a:ext>
            </a:extLst>
          </p:cNvPr>
          <p:cNvCxnSpPr>
            <a:cxnSpLocks/>
          </p:cNvCxnSpPr>
          <p:nvPr/>
        </p:nvCxnSpPr>
        <p:spPr bwMode="auto">
          <a:xfrm>
            <a:off x="5681724" y="5509976"/>
            <a:ext cx="435173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8" name="Rectangle 397">
            <a:extLst>
              <a:ext uri="{FF2B5EF4-FFF2-40B4-BE49-F238E27FC236}">
                <a16:creationId xmlns:a16="http://schemas.microsoft.com/office/drawing/2014/main" xmlns="" id="{62FE5FC8-BCC9-419F-B6A8-0782ACD26244}"/>
              </a:ext>
            </a:extLst>
          </p:cNvPr>
          <p:cNvSpPr/>
          <p:nvPr/>
        </p:nvSpPr>
        <p:spPr bwMode="auto">
          <a:xfrm>
            <a:off x="5193970" y="5319496"/>
            <a:ext cx="512724" cy="259894"/>
          </a:xfrm>
          <a:prstGeom prst="rect">
            <a:avLst/>
          </a:prstGeom>
          <a:solidFill>
            <a:srgbClr val="00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C</a:t>
            </a:r>
            <a:r>
              <a: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N+13</a:t>
            </a:r>
          </a:p>
        </p:txBody>
      </p:sp>
      <p:cxnSp>
        <p:nvCxnSpPr>
          <p:cNvPr id="399" name="Straight Connector 398">
            <a:extLst>
              <a:ext uri="{FF2B5EF4-FFF2-40B4-BE49-F238E27FC236}">
                <a16:creationId xmlns:a16="http://schemas.microsoft.com/office/drawing/2014/main" xmlns="" id="{43660A31-E444-4504-84AC-518183305740}"/>
              </a:ext>
            </a:extLst>
          </p:cNvPr>
          <p:cNvCxnSpPr>
            <a:cxnSpLocks/>
          </p:cNvCxnSpPr>
          <p:nvPr/>
        </p:nvCxnSpPr>
        <p:spPr bwMode="auto">
          <a:xfrm>
            <a:off x="5765077" y="5166172"/>
            <a:ext cx="0" cy="7651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0" name="Straight Arrow Connector 399">
            <a:extLst>
              <a:ext uri="{FF2B5EF4-FFF2-40B4-BE49-F238E27FC236}">
                <a16:creationId xmlns:a16="http://schemas.microsoft.com/office/drawing/2014/main" xmlns="" id="{C81EB2B7-7DE9-40F4-8DE9-C87C20598DA8}"/>
              </a:ext>
            </a:extLst>
          </p:cNvPr>
          <p:cNvCxnSpPr>
            <a:cxnSpLocks/>
          </p:cNvCxnSpPr>
          <p:nvPr/>
        </p:nvCxnSpPr>
        <p:spPr bwMode="auto">
          <a:xfrm>
            <a:off x="5747682" y="5162829"/>
            <a:ext cx="37129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1" name="Straight Arrow Connector 400">
            <a:extLst>
              <a:ext uri="{FF2B5EF4-FFF2-40B4-BE49-F238E27FC236}">
                <a16:creationId xmlns:a16="http://schemas.microsoft.com/office/drawing/2014/main" xmlns="" id="{1DAE955A-4D87-455A-8DB5-A6F1B3D49F52}"/>
              </a:ext>
            </a:extLst>
          </p:cNvPr>
          <p:cNvCxnSpPr>
            <a:cxnSpLocks/>
          </p:cNvCxnSpPr>
          <p:nvPr/>
        </p:nvCxnSpPr>
        <p:spPr bwMode="auto">
          <a:xfrm>
            <a:off x="5765077" y="5922726"/>
            <a:ext cx="34416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2" name="Connector: Elbow 38">
            <a:extLst>
              <a:ext uri="{FF2B5EF4-FFF2-40B4-BE49-F238E27FC236}">
                <a16:creationId xmlns:a16="http://schemas.microsoft.com/office/drawing/2014/main" xmlns="" id="{50DE6BEE-B3B8-4116-828F-2B3CA920D375}"/>
              </a:ext>
            </a:extLst>
          </p:cNvPr>
          <p:cNvCxnSpPr>
            <a:cxnSpLocks/>
            <a:stCxn id="380" idx="2"/>
          </p:cNvCxnSpPr>
          <p:nvPr/>
        </p:nvCxnSpPr>
        <p:spPr bwMode="auto">
          <a:xfrm rot="16200000" flipH="1">
            <a:off x="5524859" y="1696351"/>
            <a:ext cx="452518" cy="683188"/>
          </a:xfrm>
          <a:prstGeom prst="bentConnector2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3" name="Straight Connector 402">
            <a:extLst>
              <a:ext uri="{FF2B5EF4-FFF2-40B4-BE49-F238E27FC236}">
                <a16:creationId xmlns:a16="http://schemas.microsoft.com/office/drawing/2014/main" xmlns="" id="{1B43FF9E-B24E-471F-86A1-1BD3892A37D6}"/>
              </a:ext>
            </a:extLst>
          </p:cNvPr>
          <p:cNvCxnSpPr>
            <a:cxnSpLocks/>
          </p:cNvCxnSpPr>
          <p:nvPr/>
        </p:nvCxnSpPr>
        <p:spPr bwMode="auto">
          <a:xfrm>
            <a:off x="5747682" y="1895096"/>
            <a:ext cx="0" cy="8151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4" name="Straight Arrow Connector 403">
            <a:extLst>
              <a:ext uri="{FF2B5EF4-FFF2-40B4-BE49-F238E27FC236}">
                <a16:creationId xmlns:a16="http://schemas.microsoft.com/office/drawing/2014/main" xmlns="" id="{D79835C8-9C7B-4AB0-AD05-90A091504E9A}"/>
              </a:ext>
            </a:extLst>
          </p:cNvPr>
          <p:cNvCxnSpPr>
            <a:cxnSpLocks/>
          </p:cNvCxnSpPr>
          <p:nvPr/>
        </p:nvCxnSpPr>
        <p:spPr bwMode="auto">
          <a:xfrm>
            <a:off x="5747682" y="2696940"/>
            <a:ext cx="35182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5" name="Straight Arrow Connector 404">
            <a:extLst>
              <a:ext uri="{FF2B5EF4-FFF2-40B4-BE49-F238E27FC236}">
                <a16:creationId xmlns:a16="http://schemas.microsoft.com/office/drawing/2014/main" xmlns="" id="{7B15D0C4-8810-4EDD-9DBF-AD7905C88411}"/>
              </a:ext>
            </a:extLst>
          </p:cNvPr>
          <p:cNvCxnSpPr>
            <a:cxnSpLocks/>
          </p:cNvCxnSpPr>
          <p:nvPr/>
        </p:nvCxnSpPr>
        <p:spPr bwMode="auto">
          <a:xfrm>
            <a:off x="5747682" y="1904470"/>
            <a:ext cx="35182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06" name="Group 405">
            <a:extLst>
              <a:ext uri="{FF2B5EF4-FFF2-40B4-BE49-F238E27FC236}">
                <a16:creationId xmlns:a16="http://schemas.microsoft.com/office/drawing/2014/main" xmlns="" id="{1469A0A2-77DD-4B3D-AB3D-6B14634E629E}"/>
              </a:ext>
            </a:extLst>
          </p:cNvPr>
          <p:cNvGrpSpPr/>
          <p:nvPr/>
        </p:nvGrpSpPr>
        <p:grpSpPr>
          <a:xfrm>
            <a:off x="6997473" y="1320737"/>
            <a:ext cx="646331" cy="4907869"/>
            <a:chOff x="3145147" y="1071421"/>
            <a:chExt cx="646331" cy="5120135"/>
          </a:xfrm>
        </p:grpSpPr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xmlns="" id="{A658BA43-D385-47CD-A849-A0F9A3658D37}"/>
                </a:ext>
              </a:extLst>
            </p:cNvPr>
            <p:cNvSpPr/>
            <p:nvPr/>
          </p:nvSpPr>
          <p:spPr bwMode="auto">
            <a:xfrm>
              <a:off x="3197268" y="1071421"/>
              <a:ext cx="262004" cy="5120135"/>
            </a:xfrm>
            <a:prstGeom prst="rect">
              <a:avLst/>
            </a:prstGeom>
            <a:solidFill>
              <a:srgbClr val="FFC0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Osaka" charset="-128"/>
                <a:cs typeface="Osaka" charset="-128"/>
              </a:endParaRPr>
            </a:p>
          </p:txBody>
        </p:sp>
        <p:sp>
          <p:nvSpPr>
            <p:cNvPr id="408" name="TextBox 407">
              <a:extLst>
                <a:ext uri="{FF2B5EF4-FFF2-40B4-BE49-F238E27FC236}">
                  <a16:creationId xmlns:a16="http://schemas.microsoft.com/office/drawing/2014/main" xmlns="" id="{C064A776-49AE-4D0B-8E53-FDAC44EFD3AB}"/>
                </a:ext>
              </a:extLst>
            </p:cNvPr>
            <p:cNvSpPr txBox="1"/>
            <p:nvPr/>
          </p:nvSpPr>
          <p:spPr>
            <a:xfrm rot="16200000">
              <a:off x="2187759" y="2810556"/>
              <a:ext cx="25611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+mj-lt"/>
                  <a:cs typeface="Osaka" charset="-128"/>
                </a:rPr>
                <a:t>Adder Tree</a:t>
              </a:r>
            </a:p>
            <a:p>
              <a:endParaRPr lang="en-US" sz="18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51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6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6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6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" grpId="0" animBg="1"/>
      <p:bldP spid="6" grpId="0" animBg="1"/>
      <p:bldP spid="6" grpId="1" animBg="1"/>
      <p:bldP spid="646" grpId="0" animBg="1"/>
      <p:bldP spid="646" grpId="1" animBg="1"/>
      <p:bldP spid="647" grpId="0" animBg="1"/>
      <p:bldP spid="647" grpId="1" animBg="1"/>
      <p:bldP spid="648" grpId="0" animBg="1"/>
      <p:bldP spid="648" grpId="1" animBg="1"/>
      <p:bldP spid="649" grpId="0" animBg="1"/>
      <p:bldP spid="649" grpId="1" animBg="1"/>
      <p:bldP spid="650" grpId="0" animBg="1"/>
      <p:bldP spid="650" grpId="1" animBg="1"/>
      <p:bldP spid="651" grpId="0" animBg="1"/>
      <p:bldP spid="651" grpId="1" animBg="1"/>
      <p:bldP spid="652" grpId="0" animBg="1"/>
      <p:bldP spid="652" grpId="1" animBg="1"/>
      <p:bldP spid="653" grpId="0" animBg="1"/>
      <p:bldP spid="653" grpId="1" animBg="1"/>
      <p:bldP spid="655" grpId="0" animBg="1"/>
      <p:bldP spid="655" grpId="1" animBg="1"/>
      <p:bldP spid="659" grpId="0" animBg="1"/>
      <p:bldP spid="65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1CB906-EF8F-4C69-BD15-5B306DAFE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490" y="406644"/>
            <a:ext cx="10566400" cy="685800"/>
          </a:xfrm>
        </p:spPr>
        <p:txBody>
          <a:bodyPr/>
          <a:lstStyle/>
          <a:p>
            <a:r>
              <a:rPr lang="en-US" dirty="0"/>
              <a:t>Mapping: Workload on Pipelines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F1FF18-381C-4631-A50C-E4D9D31CE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939" y="1548299"/>
            <a:ext cx="3122461" cy="1128375"/>
          </a:xfrm>
        </p:spPr>
        <p:txBody>
          <a:bodyPr/>
          <a:lstStyle/>
          <a:p>
            <a:r>
              <a:rPr lang="en-US" b="1" dirty="0"/>
              <a:t>Distribution 2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Pipelines working on same cell, but different reference particles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CF9407-B426-4BA4-AAF1-9F8979E1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00" y="0"/>
            <a:ext cx="7620000" cy="3048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Fully Integrated FPGA Molecular Dynamics Simulations</a:t>
            </a:r>
            <a:endParaRPr lang="en-US" altLang="en-US" dirty="0"/>
          </a:p>
        </p:txBody>
      </p:sp>
      <p:sp>
        <p:nvSpPr>
          <p:cNvPr id="431" name="Date Placeholder 430">
            <a:extLst>
              <a:ext uri="{FF2B5EF4-FFF2-40B4-BE49-F238E27FC236}">
                <a16:creationId xmlns:a16="http://schemas.microsoft.com/office/drawing/2014/main" xmlns="" id="{A3623D45-7E43-4089-8BBF-2B333007A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9200" y="0"/>
            <a:ext cx="2540000" cy="304800"/>
          </a:xfrm>
        </p:spPr>
        <p:txBody>
          <a:bodyPr/>
          <a:lstStyle/>
          <a:p>
            <a:pPr>
              <a:defRPr/>
            </a:pPr>
            <a:fld id="{137E1FBB-4758-4766-890A-9501A53044AA}" type="datetime1">
              <a:rPr lang="en-US" altLang="en-US" smtClean="0"/>
              <a:t>12/5/2019</a:t>
            </a:fld>
            <a:endParaRPr lang="en-US" altLang="en-US"/>
          </a:p>
        </p:txBody>
      </p:sp>
      <p:sp>
        <p:nvSpPr>
          <p:cNvPr id="433" name="Rectangle 432">
            <a:extLst>
              <a:ext uri="{FF2B5EF4-FFF2-40B4-BE49-F238E27FC236}">
                <a16:creationId xmlns:a16="http://schemas.microsoft.com/office/drawing/2014/main" xmlns="" id="{3A497AAD-7531-4185-9554-6CE9AC0066E6}"/>
              </a:ext>
            </a:extLst>
          </p:cNvPr>
          <p:cNvSpPr/>
          <p:nvPr/>
        </p:nvSpPr>
        <p:spPr bwMode="auto">
          <a:xfrm>
            <a:off x="9503763" y="1178904"/>
            <a:ext cx="3810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34" name="Rectangle 433">
            <a:extLst>
              <a:ext uri="{FF2B5EF4-FFF2-40B4-BE49-F238E27FC236}">
                <a16:creationId xmlns:a16="http://schemas.microsoft.com/office/drawing/2014/main" xmlns="" id="{415CF97E-863D-462C-8829-7983D947257C}"/>
              </a:ext>
            </a:extLst>
          </p:cNvPr>
          <p:cNvSpPr/>
          <p:nvPr/>
        </p:nvSpPr>
        <p:spPr bwMode="auto">
          <a:xfrm>
            <a:off x="9884763" y="1178904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35" name="Rectangle 434">
            <a:extLst>
              <a:ext uri="{FF2B5EF4-FFF2-40B4-BE49-F238E27FC236}">
                <a16:creationId xmlns:a16="http://schemas.microsoft.com/office/drawing/2014/main" xmlns="" id="{B657BBBE-0394-4ED3-87E9-C799EBEBD2EC}"/>
              </a:ext>
            </a:extLst>
          </p:cNvPr>
          <p:cNvSpPr/>
          <p:nvPr/>
        </p:nvSpPr>
        <p:spPr bwMode="auto">
          <a:xfrm>
            <a:off x="10265763" y="1178904"/>
            <a:ext cx="3810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36" name="Rectangle 435">
            <a:extLst>
              <a:ext uri="{FF2B5EF4-FFF2-40B4-BE49-F238E27FC236}">
                <a16:creationId xmlns:a16="http://schemas.microsoft.com/office/drawing/2014/main" xmlns="" id="{875CF005-FC9C-4625-A091-A611DD9967E9}"/>
              </a:ext>
            </a:extLst>
          </p:cNvPr>
          <p:cNvSpPr/>
          <p:nvPr/>
        </p:nvSpPr>
        <p:spPr bwMode="auto">
          <a:xfrm>
            <a:off x="10646763" y="1178904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37" name="Rectangle 436">
            <a:extLst>
              <a:ext uri="{FF2B5EF4-FFF2-40B4-BE49-F238E27FC236}">
                <a16:creationId xmlns:a16="http://schemas.microsoft.com/office/drawing/2014/main" xmlns="" id="{6AA476E4-414B-4558-A67E-779B4151E214}"/>
              </a:ext>
            </a:extLst>
          </p:cNvPr>
          <p:cNvSpPr/>
          <p:nvPr/>
        </p:nvSpPr>
        <p:spPr bwMode="auto">
          <a:xfrm>
            <a:off x="9503763" y="1559904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38" name="Rectangle 437">
            <a:extLst>
              <a:ext uri="{FF2B5EF4-FFF2-40B4-BE49-F238E27FC236}">
                <a16:creationId xmlns:a16="http://schemas.microsoft.com/office/drawing/2014/main" xmlns="" id="{81E33D96-AC21-4536-9BB4-38EF35CCAF6F}"/>
              </a:ext>
            </a:extLst>
          </p:cNvPr>
          <p:cNvSpPr/>
          <p:nvPr/>
        </p:nvSpPr>
        <p:spPr bwMode="auto">
          <a:xfrm>
            <a:off x="9884763" y="1559904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39" name="Rectangle 438">
            <a:extLst>
              <a:ext uri="{FF2B5EF4-FFF2-40B4-BE49-F238E27FC236}">
                <a16:creationId xmlns:a16="http://schemas.microsoft.com/office/drawing/2014/main" xmlns="" id="{5EC898BE-BFC3-46B8-9F3A-F29BFECDD799}"/>
              </a:ext>
            </a:extLst>
          </p:cNvPr>
          <p:cNvSpPr/>
          <p:nvPr/>
        </p:nvSpPr>
        <p:spPr bwMode="auto">
          <a:xfrm>
            <a:off x="10265763" y="1559904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40" name="Rectangle 439">
            <a:extLst>
              <a:ext uri="{FF2B5EF4-FFF2-40B4-BE49-F238E27FC236}">
                <a16:creationId xmlns:a16="http://schemas.microsoft.com/office/drawing/2014/main" xmlns="" id="{F38F5489-944A-4831-9DDC-2471A0C17AFA}"/>
              </a:ext>
            </a:extLst>
          </p:cNvPr>
          <p:cNvSpPr/>
          <p:nvPr/>
        </p:nvSpPr>
        <p:spPr bwMode="auto">
          <a:xfrm>
            <a:off x="10646763" y="1559904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41" name="Rectangle 440">
            <a:extLst>
              <a:ext uri="{FF2B5EF4-FFF2-40B4-BE49-F238E27FC236}">
                <a16:creationId xmlns:a16="http://schemas.microsoft.com/office/drawing/2014/main" xmlns="" id="{770CAE62-0CF8-4EDB-9C82-D9E1C5BF7609}"/>
              </a:ext>
            </a:extLst>
          </p:cNvPr>
          <p:cNvSpPr/>
          <p:nvPr/>
        </p:nvSpPr>
        <p:spPr bwMode="auto">
          <a:xfrm>
            <a:off x="9503763" y="1940904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xmlns="" id="{5094A4B7-B1D5-4495-8FDD-E325BDD8794A}"/>
              </a:ext>
            </a:extLst>
          </p:cNvPr>
          <p:cNvSpPr/>
          <p:nvPr/>
        </p:nvSpPr>
        <p:spPr bwMode="auto">
          <a:xfrm>
            <a:off x="9884763" y="1940904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43" name="Rectangle 442">
            <a:extLst>
              <a:ext uri="{FF2B5EF4-FFF2-40B4-BE49-F238E27FC236}">
                <a16:creationId xmlns:a16="http://schemas.microsoft.com/office/drawing/2014/main" xmlns="" id="{BAE29E8A-9305-4612-9D10-B810B63275FF}"/>
              </a:ext>
            </a:extLst>
          </p:cNvPr>
          <p:cNvSpPr/>
          <p:nvPr/>
        </p:nvSpPr>
        <p:spPr bwMode="auto">
          <a:xfrm>
            <a:off x="10265763" y="1940904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44" name="Rectangle 443">
            <a:extLst>
              <a:ext uri="{FF2B5EF4-FFF2-40B4-BE49-F238E27FC236}">
                <a16:creationId xmlns:a16="http://schemas.microsoft.com/office/drawing/2014/main" xmlns="" id="{1E49661F-E311-4108-8F13-13A2CFA1EE37}"/>
              </a:ext>
            </a:extLst>
          </p:cNvPr>
          <p:cNvSpPr/>
          <p:nvPr/>
        </p:nvSpPr>
        <p:spPr bwMode="auto">
          <a:xfrm>
            <a:off x="10646763" y="1940904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45" name="Rectangle 444">
            <a:extLst>
              <a:ext uri="{FF2B5EF4-FFF2-40B4-BE49-F238E27FC236}">
                <a16:creationId xmlns:a16="http://schemas.microsoft.com/office/drawing/2014/main" xmlns="" id="{CCD6B2F1-A764-41A0-B5C8-16523BF95253}"/>
              </a:ext>
            </a:extLst>
          </p:cNvPr>
          <p:cNvSpPr/>
          <p:nvPr/>
        </p:nvSpPr>
        <p:spPr bwMode="auto">
          <a:xfrm>
            <a:off x="9503763" y="2321904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46" name="Rectangle 445">
            <a:extLst>
              <a:ext uri="{FF2B5EF4-FFF2-40B4-BE49-F238E27FC236}">
                <a16:creationId xmlns:a16="http://schemas.microsoft.com/office/drawing/2014/main" xmlns="" id="{65A44813-74CC-4052-8E51-F77A702FD718}"/>
              </a:ext>
            </a:extLst>
          </p:cNvPr>
          <p:cNvSpPr/>
          <p:nvPr/>
        </p:nvSpPr>
        <p:spPr bwMode="auto">
          <a:xfrm>
            <a:off x="9884763" y="2321904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47" name="Rectangle 446">
            <a:extLst>
              <a:ext uri="{FF2B5EF4-FFF2-40B4-BE49-F238E27FC236}">
                <a16:creationId xmlns:a16="http://schemas.microsoft.com/office/drawing/2014/main" xmlns="" id="{49657C55-979A-425C-8A1B-D3F410A4A694}"/>
              </a:ext>
            </a:extLst>
          </p:cNvPr>
          <p:cNvSpPr/>
          <p:nvPr/>
        </p:nvSpPr>
        <p:spPr bwMode="auto">
          <a:xfrm>
            <a:off x="10265763" y="2321904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48" name="Rectangle 447">
            <a:extLst>
              <a:ext uri="{FF2B5EF4-FFF2-40B4-BE49-F238E27FC236}">
                <a16:creationId xmlns:a16="http://schemas.microsoft.com/office/drawing/2014/main" xmlns="" id="{DA48117A-1DB9-402C-8536-3510DBF200CA}"/>
              </a:ext>
            </a:extLst>
          </p:cNvPr>
          <p:cNvSpPr/>
          <p:nvPr/>
        </p:nvSpPr>
        <p:spPr bwMode="auto">
          <a:xfrm>
            <a:off x="10646763" y="2321904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xmlns="" id="{A6C5ECFC-3AF7-4C1B-845E-3902DE4F1841}"/>
              </a:ext>
            </a:extLst>
          </p:cNvPr>
          <p:cNvSpPr/>
          <p:nvPr/>
        </p:nvSpPr>
        <p:spPr bwMode="auto">
          <a:xfrm>
            <a:off x="9503763" y="1178904"/>
            <a:ext cx="1524000" cy="1524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50" name="Rectangle 449">
            <a:extLst>
              <a:ext uri="{FF2B5EF4-FFF2-40B4-BE49-F238E27FC236}">
                <a16:creationId xmlns:a16="http://schemas.microsoft.com/office/drawing/2014/main" xmlns="" id="{02F955D4-92CF-4B19-906A-B90322C27E47}"/>
              </a:ext>
            </a:extLst>
          </p:cNvPr>
          <p:cNvSpPr/>
          <p:nvPr/>
        </p:nvSpPr>
        <p:spPr bwMode="auto">
          <a:xfrm>
            <a:off x="9505475" y="2864085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xmlns="" id="{26225C74-001F-485D-9EC5-55AB6574AFD6}"/>
              </a:ext>
            </a:extLst>
          </p:cNvPr>
          <p:cNvSpPr/>
          <p:nvPr/>
        </p:nvSpPr>
        <p:spPr bwMode="auto">
          <a:xfrm>
            <a:off x="9886475" y="2864085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52" name="Rectangle 451">
            <a:extLst>
              <a:ext uri="{FF2B5EF4-FFF2-40B4-BE49-F238E27FC236}">
                <a16:creationId xmlns:a16="http://schemas.microsoft.com/office/drawing/2014/main" xmlns="" id="{849B03D1-89A3-4489-BB96-218D32BB6D92}"/>
              </a:ext>
            </a:extLst>
          </p:cNvPr>
          <p:cNvSpPr/>
          <p:nvPr/>
        </p:nvSpPr>
        <p:spPr bwMode="auto">
          <a:xfrm>
            <a:off x="10267475" y="2864085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53" name="Rectangle 452">
            <a:extLst>
              <a:ext uri="{FF2B5EF4-FFF2-40B4-BE49-F238E27FC236}">
                <a16:creationId xmlns:a16="http://schemas.microsoft.com/office/drawing/2014/main" xmlns="" id="{42F64262-3407-4649-AA95-A1BDF5DFEAB5}"/>
              </a:ext>
            </a:extLst>
          </p:cNvPr>
          <p:cNvSpPr/>
          <p:nvPr/>
        </p:nvSpPr>
        <p:spPr bwMode="auto">
          <a:xfrm>
            <a:off x="10648475" y="2864085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54" name="Rectangle 453">
            <a:extLst>
              <a:ext uri="{FF2B5EF4-FFF2-40B4-BE49-F238E27FC236}">
                <a16:creationId xmlns:a16="http://schemas.microsoft.com/office/drawing/2014/main" xmlns="" id="{1174CE49-3BA3-4916-8F34-631B61125C47}"/>
              </a:ext>
            </a:extLst>
          </p:cNvPr>
          <p:cNvSpPr/>
          <p:nvPr/>
        </p:nvSpPr>
        <p:spPr bwMode="auto">
          <a:xfrm>
            <a:off x="9505475" y="3245085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55" name="Rectangle 454">
            <a:extLst>
              <a:ext uri="{FF2B5EF4-FFF2-40B4-BE49-F238E27FC236}">
                <a16:creationId xmlns:a16="http://schemas.microsoft.com/office/drawing/2014/main" xmlns="" id="{D830CCC5-A601-4EA1-BA60-FBB70F835841}"/>
              </a:ext>
            </a:extLst>
          </p:cNvPr>
          <p:cNvSpPr/>
          <p:nvPr/>
        </p:nvSpPr>
        <p:spPr bwMode="auto">
          <a:xfrm>
            <a:off x="9886475" y="3245085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xmlns="" id="{CECC78BC-8253-4357-90A4-D39E91A53BC7}"/>
              </a:ext>
            </a:extLst>
          </p:cNvPr>
          <p:cNvSpPr/>
          <p:nvPr/>
        </p:nvSpPr>
        <p:spPr bwMode="auto">
          <a:xfrm>
            <a:off x="10267475" y="3245085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57" name="Rectangle 456">
            <a:extLst>
              <a:ext uri="{FF2B5EF4-FFF2-40B4-BE49-F238E27FC236}">
                <a16:creationId xmlns:a16="http://schemas.microsoft.com/office/drawing/2014/main" xmlns="" id="{013AA8C6-7464-4527-A452-880CC843DBC4}"/>
              </a:ext>
            </a:extLst>
          </p:cNvPr>
          <p:cNvSpPr/>
          <p:nvPr/>
        </p:nvSpPr>
        <p:spPr bwMode="auto">
          <a:xfrm>
            <a:off x="10648475" y="3245085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58" name="Rectangle 457">
            <a:extLst>
              <a:ext uri="{FF2B5EF4-FFF2-40B4-BE49-F238E27FC236}">
                <a16:creationId xmlns:a16="http://schemas.microsoft.com/office/drawing/2014/main" xmlns="" id="{9DC79586-6688-40C6-93F7-BDD2B4A07BA6}"/>
              </a:ext>
            </a:extLst>
          </p:cNvPr>
          <p:cNvSpPr/>
          <p:nvPr/>
        </p:nvSpPr>
        <p:spPr bwMode="auto">
          <a:xfrm>
            <a:off x="9505475" y="3626085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59" name="Rectangle 458">
            <a:extLst>
              <a:ext uri="{FF2B5EF4-FFF2-40B4-BE49-F238E27FC236}">
                <a16:creationId xmlns:a16="http://schemas.microsoft.com/office/drawing/2014/main" xmlns="" id="{11D2EE26-8824-4E1F-96EC-2E6CCDADF8C7}"/>
              </a:ext>
            </a:extLst>
          </p:cNvPr>
          <p:cNvSpPr/>
          <p:nvPr/>
        </p:nvSpPr>
        <p:spPr bwMode="auto">
          <a:xfrm>
            <a:off x="9886475" y="3626085"/>
            <a:ext cx="381000" cy="381000"/>
          </a:xfrm>
          <a:prstGeom prst="rect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60" name="Rectangle 459">
            <a:extLst>
              <a:ext uri="{FF2B5EF4-FFF2-40B4-BE49-F238E27FC236}">
                <a16:creationId xmlns:a16="http://schemas.microsoft.com/office/drawing/2014/main" xmlns="" id="{00C8DF0A-A753-494D-998E-1BE53A9C4E5A}"/>
              </a:ext>
            </a:extLst>
          </p:cNvPr>
          <p:cNvSpPr/>
          <p:nvPr/>
        </p:nvSpPr>
        <p:spPr bwMode="auto">
          <a:xfrm>
            <a:off x="10267475" y="3626085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61" name="Rectangle 460">
            <a:extLst>
              <a:ext uri="{FF2B5EF4-FFF2-40B4-BE49-F238E27FC236}">
                <a16:creationId xmlns:a16="http://schemas.microsoft.com/office/drawing/2014/main" xmlns="" id="{2123C10D-2258-49F2-8436-AF763CA4C7CA}"/>
              </a:ext>
            </a:extLst>
          </p:cNvPr>
          <p:cNvSpPr/>
          <p:nvPr/>
        </p:nvSpPr>
        <p:spPr bwMode="auto">
          <a:xfrm>
            <a:off x="10648475" y="3626085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xmlns="" id="{E0F2BBE9-6CB3-4709-BF46-53E58CD92208}"/>
              </a:ext>
            </a:extLst>
          </p:cNvPr>
          <p:cNvSpPr/>
          <p:nvPr/>
        </p:nvSpPr>
        <p:spPr bwMode="auto">
          <a:xfrm>
            <a:off x="9505475" y="4007085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63" name="Rectangle 462">
            <a:extLst>
              <a:ext uri="{FF2B5EF4-FFF2-40B4-BE49-F238E27FC236}">
                <a16:creationId xmlns:a16="http://schemas.microsoft.com/office/drawing/2014/main" xmlns="" id="{1A2FFC9F-04DD-4A6F-BAE1-3759ABB007A2}"/>
              </a:ext>
            </a:extLst>
          </p:cNvPr>
          <p:cNvSpPr/>
          <p:nvPr/>
        </p:nvSpPr>
        <p:spPr bwMode="auto">
          <a:xfrm>
            <a:off x="9886475" y="4007085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64" name="Rectangle 463">
            <a:extLst>
              <a:ext uri="{FF2B5EF4-FFF2-40B4-BE49-F238E27FC236}">
                <a16:creationId xmlns:a16="http://schemas.microsoft.com/office/drawing/2014/main" xmlns="" id="{D9854C75-7AF4-4096-8CD2-26B38B957A05}"/>
              </a:ext>
            </a:extLst>
          </p:cNvPr>
          <p:cNvSpPr/>
          <p:nvPr/>
        </p:nvSpPr>
        <p:spPr bwMode="auto">
          <a:xfrm>
            <a:off x="10267475" y="4007085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65" name="Rectangle 464">
            <a:extLst>
              <a:ext uri="{FF2B5EF4-FFF2-40B4-BE49-F238E27FC236}">
                <a16:creationId xmlns:a16="http://schemas.microsoft.com/office/drawing/2014/main" xmlns="" id="{C6E2400B-2F7C-46C9-BD51-9C8D2028D099}"/>
              </a:ext>
            </a:extLst>
          </p:cNvPr>
          <p:cNvSpPr/>
          <p:nvPr/>
        </p:nvSpPr>
        <p:spPr bwMode="auto">
          <a:xfrm>
            <a:off x="10648475" y="4007085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66" name="Rectangle 465">
            <a:extLst>
              <a:ext uri="{FF2B5EF4-FFF2-40B4-BE49-F238E27FC236}">
                <a16:creationId xmlns:a16="http://schemas.microsoft.com/office/drawing/2014/main" xmlns="" id="{5E2F453A-717E-4ED8-AC8D-9A5B2AAC2AF6}"/>
              </a:ext>
            </a:extLst>
          </p:cNvPr>
          <p:cNvSpPr/>
          <p:nvPr/>
        </p:nvSpPr>
        <p:spPr bwMode="auto">
          <a:xfrm>
            <a:off x="9505475" y="2864085"/>
            <a:ext cx="1524000" cy="1524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67" name="Rectangle 466">
            <a:extLst>
              <a:ext uri="{FF2B5EF4-FFF2-40B4-BE49-F238E27FC236}">
                <a16:creationId xmlns:a16="http://schemas.microsoft.com/office/drawing/2014/main" xmlns="" id="{7B3CA5A4-2B89-4620-A1FF-E4E00B046A48}"/>
              </a:ext>
            </a:extLst>
          </p:cNvPr>
          <p:cNvSpPr/>
          <p:nvPr/>
        </p:nvSpPr>
        <p:spPr bwMode="auto">
          <a:xfrm>
            <a:off x="9503763" y="457625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68" name="Rectangle 467">
            <a:extLst>
              <a:ext uri="{FF2B5EF4-FFF2-40B4-BE49-F238E27FC236}">
                <a16:creationId xmlns:a16="http://schemas.microsoft.com/office/drawing/2014/main" xmlns="" id="{5206656C-E56C-4060-9AC7-496ED5C39AD3}"/>
              </a:ext>
            </a:extLst>
          </p:cNvPr>
          <p:cNvSpPr/>
          <p:nvPr/>
        </p:nvSpPr>
        <p:spPr bwMode="auto">
          <a:xfrm>
            <a:off x="9884763" y="457625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69" name="Rectangle 468">
            <a:extLst>
              <a:ext uri="{FF2B5EF4-FFF2-40B4-BE49-F238E27FC236}">
                <a16:creationId xmlns:a16="http://schemas.microsoft.com/office/drawing/2014/main" xmlns="" id="{848F4BC7-A05C-40CA-A80D-5A5ABD0D2005}"/>
              </a:ext>
            </a:extLst>
          </p:cNvPr>
          <p:cNvSpPr/>
          <p:nvPr/>
        </p:nvSpPr>
        <p:spPr bwMode="auto">
          <a:xfrm>
            <a:off x="10265763" y="457625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0" name="Rectangle 469">
            <a:extLst>
              <a:ext uri="{FF2B5EF4-FFF2-40B4-BE49-F238E27FC236}">
                <a16:creationId xmlns:a16="http://schemas.microsoft.com/office/drawing/2014/main" xmlns="" id="{DF69C152-E605-4FB5-9BE3-0E6B9345AA59}"/>
              </a:ext>
            </a:extLst>
          </p:cNvPr>
          <p:cNvSpPr/>
          <p:nvPr/>
        </p:nvSpPr>
        <p:spPr bwMode="auto">
          <a:xfrm>
            <a:off x="10646763" y="457625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1" name="Rectangle 470">
            <a:extLst>
              <a:ext uri="{FF2B5EF4-FFF2-40B4-BE49-F238E27FC236}">
                <a16:creationId xmlns:a16="http://schemas.microsoft.com/office/drawing/2014/main" xmlns="" id="{41F10098-A8C1-467E-B7A9-8EC7E90202C9}"/>
              </a:ext>
            </a:extLst>
          </p:cNvPr>
          <p:cNvSpPr/>
          <p:nvPr/>
        </p:nvSpPr>
        <p:spPr bwMode="auto">
          <a:xfrm>
            <a:off x="9503763" y="495725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2" name="Rectangle 471">
            <a:extLst>
              <a:ext uri="{FF2B5EF4-FFF2-40B4-BE49-F238E27FC236}">
                <a16:creationId xmlns:a16="http://schemas.microsoft.com/office/drawing/2014/main" xmlns="" id="{7C41DF9C-BD93-4BEB-994B-CD92D63AE0BC}"/>
              </a:ext>
            </a:extLst>
          </p:cNvPr>
          <p:cNvSpPr/>
          <p:nvPr/>
        </p:nvSpPr>
        <p:spPr bwMode="auto">
          <a:xfrm>
            <a:off x="9884763" y="495725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3" name="Rectangle 472">
            <a:extLst>
              <a:ext uri="{FF2B5EF4-FFF2-40B4-BE49-F238E27FC236}">
                <a16:creationId xmlns:a16="http://schemas.microsoft.com/office/drawing/2014/main" xmlns="" id="{493C3592-EC15-46DA-8B0B-9CA5B4010331}"/>
              </a:ext>
            </a:extLst>
          </p:cNvPr>
          <p:cNvSpPr/>
          <p:nvPr/>
        </p:nvSpPr>
        <p:spPr bwMode="auto">
          <a:xfrm>
            <a:off x="10265763" y="495725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4" name="Rectangle 473">
            <a:extLst>
              <a:ext uri="{FF2B5EF4-FFF2-40B4-BE49-F238E27FC236}">
                <a16:creationId xmlns:a16="http://schemas.microsoft.com/office/drawing/2014/main" xmlns="" id="{FB9FBA88-6E08-4CA2-B215-41C67AC19BFD}"/>
              </a:ext>
            </a:extLst>
          </p:cNvPr>
          <p:cNvSpPr/>
          <p:nvPr/>
        </p:nvSpPr>
        <p:spPr bwMode="auto">
          <a:xfrm>
            <a:off x="10646763" y="495725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5" name="Rectangle 474">
            <a:extLst>
              <a:ext uri="{FF2B5EF4-FFF2-40B4-BE49-F238E27FC236}">
                <a16:creationId xmlns:a16="http://schemas.microsoft.com/office/drawing/2014/main" xmlns="" id="{27429D4A-0773-479B-8A50-9C2B713DA016}"/>
              </a:ext>
            </a:extLst>
          </p:cNvPr>
          <p:cNvSpPr/>
          <p:nvPr/>
        </p:nvSpPr>
        <p:spPr bwMode="auto">
          <a:xfrm>
            <a:off x="9503763" y="533825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6" name="Rectangle 475">
            <a:extLst>
              <a:ext uri="{FF2B5EF4-FFF2-40B4-BE49-F238E27FC236}">
                <a16:creationId xmlns:a16="http://schemas.microsoft.com/office/drawing/2014/main" xmlns="" id="{C2D3AEAE-3FBB-4C8A-B561-DED69A10F2B5}"/>
              </a:ext>
            </a:extLst>
          </p:cNvPr>
          <p:cNvSpPr/>
          <p:nvPr/>
        </p:nvSpPr>
        <p:spPr bwMode="auto">
          <a:xfrm>
            <a:off x="9884763" y="533825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7" name="Rectangle 476">
            <a:extLst>
              <a:ext uri="{FF2B5EF4-FFF2-40B4-BE49-F238E27FC236}">
                <a16:creationId xmlns:a16="http://schemas.microsoft.com/office/drawing/2014/main" xmlns="" id="{B33A354D-8D0F-46C2-81A5-63B046536158}"/>
              </a:ext>
            </a:extLst>
          </p:cNvPr>
          <p:cNvSpPr/>
          <p:nvPr/>
        </p:nvSpPr>
        <p:spPr bwMode="auto">
          <a:xfrm>
            <a:off x="10265763" y="533825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8" name="Rectangle 477">
            <a:extLst>
              <a:ext uri="{FF2B5EF4-FFF2-40B4-BE49-F238E27FC236}">
                <a16:creationId xmlns:a16="http://schemas.microsoft.com/office/drawing/2014/main" xmlns="" id="{95E0C29D-80FE-4D9D-A2AB-7885D52FFE86}"/>
              </a:ext>
            </a:extLst>
          </p:cNvPr>
          <p:cNvSpPr/>
          <p:nvPr/>
        </p:nvSpPr>
        <p:spPr bwMode="auto">
          <a:xfrm>
            <a:off x="10646763" y="533825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9" name="Rectangle 478">
            <a:extLst>
              <a:ext uri="{FF2B5EF4-FFF2-40B4-BE49-F238E27FC236}">
                <a16:creationId xmlns:a16="http://schemas.microsoft.com/office/drawing/2014/main" xmlns="" id="{E826628F-00E2-42D7-8C05-41B895046DB9}"/>
              </a:ext>
            </a:extLst>
          </p:cNvPr>
          <p:cNvSpPr/>
          <p:nvPr/>
        </p:nvSpPr>
        <p:spPr bwMode="auto">
          <a:xfrm>
            <a:off x="9503763" y="571925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80" name="Rectangle 479">
            <a:extLst>
              <a:ext uri="{FF2B5EF4-FFF2-40B4-BE49-F238E27FC236}">
                <a16:creationId xmlns:a16="http://schemas.microsoft.com/office/drawing/2014/main" xmlns="" id="{BE86E4C6-E24D-4CBE-8E1A-38F1BEC6BF00}"/>
              </a:ext>
            </a:extLst>
          </p:cNvPr>
          <p:cNvSpPr/>
          <p:nvPr/>
        </p:nvSpPr>
        <p:spPr bwMode="auto">
          <a:xfrm>
            <a:off x="9884763" y="571925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xmlns="" id="{B447055E-3D64-4453-8658-EC489A300AA0}"/>
              </a:ext>
            </a:extLst>
          </p:cNvPr>
          <p:cNvSpPr/>
          <p:nvPr/>
        </p:nvSpPr>
        <p:spPr bwMode="auto">
          <a:xfrm>
            <a:off x="10265763" y="571925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xmlns="" id="{DE1F277A-7589-4019-A176-01FFE5799024}"/>
              </a:ext>
            </a:extLst>
          </p:cNvPr>
          <p:cNvSpPr/>
          <p:nvPr/>
        </p:nvSpPr>
        <p:spPr bwMode="auto">
          <a:xfrm>
            <a:off x="10646763" y="571925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xmlns="" id="{7C7882C2-465C-4C81-AC8D-E6A9F769AF19}"/>
              </a:ext>
            </a:extLst>
          </p:cNvPr>
          <p:cNvSpPr/>
          <p:nvPr/>
        </p:nvSpPr>
        <p:spPr bwMode="auto">
          <a:xfrm>
            <a:off x="9503763" y="4576256"/>
            <a:ext cx="1524000" cy="1524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84" name="Oval 483">
            <a:extLst>
              <a:ext uri="{FF2B5EF4-FFF2-40B4-BE49-F238E27FC236}">
                <a16:creationId xmlns:a16="http://schemas.microsoft.com/office/drawing/2014/main" xmlns="" id="{72E9B14F-128D-4275-A81E-7B45DF70AFE3}"/>
              </a:ext>
            </a:extLst>
          </p:cNvPr>
          <p:cNvSpPr/>
          <p:nvPr/>
        </p:nvSpPr>
        <p:spPr bwMode="auto">
          <a:xfrm>
            <a:off x="9970297" y="352702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85" name="Oval 484">
            <a:extLst>
              <a:ext uri="{FF2B5EF4-FFF2-40B4-BE49-F238E27FC236}">
                <a16:creationId xmlns:a16="http://schemas.microsoft.com/office/drawing/2014/main" xmlns="" id="{81F026A2-9679-46FE-8FDF-54E1F82385FD}"/>
              </a:ext>
            </a:extLst>
          </p:cNvPr>
          <p:cNvSpPr/>
          <p:nvPr/>
        </p:nvSpPr>
        <p:spPr bwMode="auto">
          <a:xfrm>
            <a:off x="10120790" y="338271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86" name="Oval 485">
            <a:extLst>
              <a:ext uri="{FF2B5EF4-FFF2-40B4-BE49-F238E27FC236}">
                <a16:creationId xmlns:a16="http://schemas.microsoft.com/office/drawing/2014/main" xmlns="" id="{0F863F3A-A677-4A17-A917-2F45F4E964DA}"/>
              </a:ext>
            </a:extLst>
          </p:cNvPr>
          <p:cNvSpPr/>
          <p:nvPr/>
        </p:nvSpPr>
        <p:spPr bwMode="auto">
          <a:xfrm>
            <a:off x="10244615" y="353512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87" name="Oval 486">
            <a:extLst>
              <a:ext uri="{FF2B5EF4-FFF2-40B4-BE49-F238E27FC236}">
                <a16:creationId xmlns:a16="http://schemas.microsoft.com/office/drawing/2014/main" xmlns="" id="{C722C810-9275-4742-9A83-391B864F2E4C}"/>
              </a:ext>
            </a:extLst>
          </p:cNvPr>
          <p:cNvSpPr/>
          <p:nvPr/>
        </p:nvSpPr>
        <p:spPr bwMode="auto">
          <a:xfrm>
            <a:off x="10305577" y="329842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88" name="Oval 487">
            <a:extLst>
              <a:ext uri="{FF2B5EF4-FFF2-40B4-BE49-F238E27FC236}">
                <a16:creationId xmlns:a16="http://schemas.microsoft.com/office/drawing/2014/main" xmlns="" id="{DB871E5E-6E2A-45F6-BD57-7C9D3402A39E}"/>
              </a:ext>
            </a:extLst>
          </p:cNvPr>
          <p:cNvSpPr/>
          <p:nvPr/>
        </p:nvSpPr>
        <p:spPr bwMode="auto">
          <a:xfrm>
            <a:off x="10116981" y="3662759"/>
            <a:ext cx="63922" cy="63922"/>
          </a:xfrm>
          <a:prstGeom prst="ellipse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89" name="Oval 488">
            <a:extLst>
              <a:ext uri="{FF2B5EF4-FFF2-40B4-BE49-F238E27FC236}">
                <a16:creationId xmlns:a16="http://schemas.microsoft.com/office/drawing/2014/main" xmlns="" id="{726FFBA6-2A1C-4177-B1CA-1703E7BA5836}"/>
              </a:ext>
            </a:extLst>
          </p:cNvPr>
          <p:cNvSpPr/>
          <p:nvPr/>
        </p:nvSpPr>
        <p:spPr bwMode="auto">
          <a:xfrm>
            <a:off x="10374153" y="345844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90" name="Oval 489">
            <a:extLst>
              <a:ext uri="{FF2B5EF4-FFF2-40B4-BE49-F238E27FC236}">
                <a16:creationId xmlns:a16="http://schemas.microsoft.com/office/drawing/2014/main" xmlns="" id="{4BD3D964-2DD3-479F-8A85-05298052E691}"/>
              </a:ext>
            </a:extLst>
          </p:cNvPr>
          <p:cNvSpPr/>
          <p:nvPr/>
        </p:nvSpPr>
        <p:spPr bwMode="auto">
          <a:xfrm>
            <a:off x="10530169" y="334414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91" name="Oval 490">
            <a:extLst>
              <a:ext uri="{FF2B5EF4-FFF2-40B4-BE49-F238E27FC236}">
                <a16:creationId xmlns:a16="http://schemas.microsoft.com/office/drawing/2014/main" xmlns="" id="{6DE470A4-022C-4676-BABF-0DBD9CB065EE}"/>
              </a:ext>
            </a:extLst>
          </p:cNvPr>
          <p:cNvSpPr/>
          <p:nvPr/>
        </p:nvSpPr>
        <p:spPr bwMode="auto">
          <a:xfrm>
            <a:off x="10416066" y="371752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92" name="Oval 491">
            <a:extLst>
              <a:ext uri="{FF2B5EF4-FFF2-40B4-BE49-F238E27FC236}">
                <a16:creationId xmlns:a16="http://schemas.microsoft.com/office/drawing/2014/main" xmlns="" id="{935DF764-4DE6-41AE-80E8-E8CB0B181873}"/>
              </a:ext>
            </a:extLst>
          </p:cNvPr>
          <p:cNvSpPr/>
          <p:nvPr/>
        </p:nvSpPr>
        <p:spPr bwMode="auto">
          <a:xfrm>
            <a:off x="10553028" y="386230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93" name="Oval 492">
            <a:extLst>
              <a:ext uri="{FF2B5EF4-FFF2-40B4-BE49-F238E27FC236}">
                <a16:creationId xmlns:a16="http://schemas.microsoft.com/office/drawing/2014/main" xmlns="" id="{4CE5235E-2C96-4005-BF22-9FFF29D0CBDE}"/>
              </a:ext>
            </a:extLst>
          </p:cNvPr>
          <p:cNvSpPr/>
          <p:nvPr/>
        </p:nvSpPr>
        <p:spPr bwMode="auto">
          <a:xfrm>
            <a:off x="10362389" y="389659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94" name="Oval 493">
            <a:extLst>
              <a:ext uri="{FF2B5EF4-FFF2-40B4-BE49-F238E27FC236}">
                <a16:creationId xmlns:a16="http://schemas.microsoft.com/office/drawing/2014/main" xmlns="" id="{0BCD2061-21C7-435F-AFC0-87D382BBF11C}"/>
              </a:ext>
            </a:extLst>
          </p:cNvPr>
          <p:cNvSpPr/>
          <p:nvPr/>
        </p:nvSpPr>
        <p:spPr bwMode="auto">
          <a:xfrm>
            <a:off x="10165267" y="3820393"/>
            <a:ext cx="64412" cy="64412"/>
          </a:xfrm>
          <a:prstGeom prst="ellipse">
            <a:avLst/>
          </a:prstGeom>
          <a:solidFill>
            <a:srgbClr val="006600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95" name="Oval 494">
            <a:extLst>
              <a:ext uri="{FF2B5EF4-FFF2-40B4-BE49-F238E27FC236}">
                <a16:creationId xmlns:a16="http://schemas.microsoft.com/office/drawing/2014/main" xmlns="" id="{DF62279F-841B-4991-BD8E-F03A1BC6373C}"/>
              </a:ext>
            </a:extLst>
          </p:cNvPr>
          <p:cNvSpPr/>
          <p:nvPr/>
        </p:nvSpPr>
        <p:spPr bwMode="auto">
          <a:xfrm>
            <a:off x="9985534" y="3895047"/>
            <a:ext cx="64412" cy="64412"/>
          </a:xfrm>
          <a:prstGeom prst="ellipse">
            <a:avLst/>
          </a:prstGeom>
          <a:solidFill>
            <a:srgbClr val="FFC000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96" name="Oval 495">
            <a:extLst>
              <a:ext uri="{FF2B5EF4-FFF2-40B4-BE49-F238E27FC236}">
                <a16:creationId xmlns:a16="http://schemas.microsoft.com/office/drawing/2014/main" xmlns="" id="{65178591-F524-4DCC-9059-F1B0456DE060}"/>
              </a:ext>
            </a:extLst>
          </p:cNvPr>
          <p:cNvSpPr/>
          <p:nvPr/>
        </p:nvSpPr>
        <p:spPr bwMode="auto">
          <a:xfrm>
            <a:off x="10328436" y="407566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97" name="Oval 496">
            <a:extLst>
              <a:ext uri="{FF2B5EF4-FFF2-40B4-BE49-F238E27FC236}">
                <a16:creationId xmlns:a16="http://schemas.microsoft.com/office/drawing/2014/main" xmlns="" id="{9E0FF5B5-D69E-49A9-B6F9-FF0193C27ACF}"/>
              </a:ext>
            </a:extLst>
          </p:cNvPr>
          <p:cNvSpPr/>
          <p:nvPr/>
        </p:nvSpPr>
        <p:spPr bwMode="auto">
          <a:xfrm>
            <a:off x="10496076" y="417472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98" name="Oval 497">
            <a:extLst>
              <a:ext uri="{FF2B5EF4-FFF2-40B4-BE49-F238E27FC236}">
                <a16:creationId xmlns:a16="http://schemas.microsoft.com/office/drawing/2014/main" xmlns="" id="{82B4DD4A-C5D8-4D40-B470-8785E0401619}"/>
              </a:ext>
            </a:extLst>
          </p:cNvPr>
          <p:cNvSpPr/>
          <p:nvPr/>
        </p:nvSpPr>
        <p:spPr bwMode="auto">
          <a:xfrm>
            <a:off x="10336056" y="428902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99" name="Oval 498">
            <a:extLst>
              <a:ext uri="{FF2B5EF4-FFF2-40B4-BE49-F238E27FC236}">
                <a16:creationId xmlns:a16="http://schemas.microsoft.com/office/drawing/2014/main" xmlns="" id="{CCEE4E60-80FF-45A7-A785-20C59C4EAC13}"/>
              </a:ext>
            </a:extLst>
          </p:cNvPr>
          <p:cNvSpPr/>
          <p:nvPr/>
        </p:nvSpPr>
        <p:spPr bwMode="auto">
          <a:xfrm>
            <a:off x="10701815" y="406804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00" name="Oval 499">
            <a:extLst>
              <a:ext uri="{FF2B5EF4-FFF2-40B4-BE49-F238E27FC236}">
                <a16:creationId xmlns:a16="http://schemas.microsoft.com/office/drawing/2014/main" xmlns="" id="{7B8F6480-5965-4F7F-B195-412AD214E267}"/>
              </a:ext>
            </a:extLst>
          </p:cNvPr>
          <p:cNvSpPr/>
          <p:nvPr/>
        </p:nvSpPr>
        <p:spPr bwMode="auto">
          <a:xfrm>
            <a:off x="10789250" y="424330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01" name="Oval 500">
            <a:extLst>
              <a:ext uri="{FF2B5EF4-FFF2-40B4-BE49-F238E27FC236}">
                <a16:creationId xmlns:a16="http://schemas.microsoft.com/office/drawing/2014/main" xmlns="" id="{75EBFEE4-4F55-458C-8CA0-4DB269381F44}"/>
              </a:ext>
            </a:extLst>
          </p:cNvPr>
          <p:cNvSpPr/>
          <p:nvPr/>
        </p:nvSpPr>
        <p:spPr bwMode="auto">
          <a:xfrm>
            <a:off x="10888112" y="409852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02" name="Oval 501">
            <a:extLst>
              <a:ext uri="{FF2B5EF4-FFF2-40B4-BE49-F238E27FC236}">
                <a16:creationId xmlns:a16="http://schemas.microsoft.com/office/drawing/2014/main" xmlns="" id="{DB3C0302-C43D-4E79-998A-39B58D86BBBA}"/>
              </a:ext>
            </a:extLst>
          </p:cNvPr>
          <p:cNvSpPr/>
          <p:nvPr/>
        </p:nvSpPr>
        <p:spPr bwMode="auto">
          <a:xfrm>
            <a:off x="10740857" y="377467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03" name="Oval 502">
            <a:extLst>
              <a:ext uri="{FF2B5EF4-FFF2-40B4-BE49-F238E27FC236}">
                <a16:creationId xmlns:a16="http://schemas.microsoft.com/office/drawing/2014/main" xmlns="" id="{41F8BC4C-E28C-4A9C-B1BD-FB06D3DBA03C}"/>
              </a:ext>
            </a:extLst>
          </p:cNvPr>
          <p:cNvSpPr/>
          <p:nvPr/>
        </p:nvSpPr>
        <p:spPr bwMode="auto">
          <a:xfrm>
            <a:off x="10793256" y="392707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04" name="Oval 503">
            <a:extLst>
              <a:ext uri="{FF2B5EF4-FFF2-40B4-BE49-F238E27FC236}">
                <a16:creationId xmlns:a16="http://schemas.microsoft.com/office/drawing/2014/main" xmlns="" id="{2A140B74-93CE-44EF-AA61-50733963D81A}"/>
              </a:ext>
            </a:extLst>
          </p:cNvPr>
          <p:cNvSpPr/>
          <p:nvPr/>
        </p:nvSpPr>
        <p:spPr bwMode="auto">
          <a:xfrm>
            <a:off x="10958498" y="380896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05" name="Oval 504">
            <a:extLst>
              <a:ext uri="{FF2B5EF4-FFF2-40B4-BE49-F238E27FC236}">
                <a16:creationId xmlns:a16="http://schemas.microsoft.com/office/drawing/2014/main" xmlns="" id="{ADE3BE4D-0618-4867-AB01-D9E995867A23}"/>
              </a:ext>
            </a:extLst>
          </p:cNvPr>
          <p:cNvSpPr/>
          <p:nvPr/>
        </p:nvSpPr>
        <p:spPr bwMode="auto">
          <a:xfrm>
            <a:off x="10884104" y="354099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06" name="Oval 505">
            <a:extLst>
              <a:ext uri="{FF2B5EF4-FFF2-40B4-BE49-F238E27FC236}">
                <a16:creationId xmlns:a16="http://schemas.microsoft.com/office/drawing/2014/main" xmlns="" id="{B06C8AFA-FCE3-4E9C-BBE3-2A52BE581170}"/>
              </a:ext>
            </a:extLst>
          </p:cNvPr>
          <p:cNvSpPr/>
          <p:nvPr/>
        </p:nvSpPr>
        <p:spPr bwMode="auto">
          <a:xfrm>
            <a:off x="10788858" y="338398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07" name="Oval 506">
            <a:extLst>
              <a:ext uri="{FF2B5EF4-FFF2-40B4-BE49-F238E27FC236}">
                <a16:creationId xmlns:a16="http://schemas.microsoft.com/office/drawing/2014/main" xmlns="" id="{3282059B-97C1-4435-844B-E557163F386D}"/>
              </a:ext>
            </a:extLst>
          </p:cNvPr>
          <p:cNvSpPr/>
          <p:nvPr/>
        </p:nvSpPr>
        <p:spPr bwMode="auto">
          <a:xfrm>
            <a:off x="10922794" y="329842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08" name="Oval 507">
            <a:extLst>
              <a:ext uri="{FF2B5EF4-FFF2-40B4-BE49-F238E27FC236}">
                <a16:creationId xmlns:a16="http://schemas.microsoft.com/office/drawing/2014/main" xmlns="" id="{9D5A7D57-38E1-4C67-AC8F-5D06565DEF13}"/>
              </a:ext>
            </a:extLst>
          </p:cNvPr>
          <p:cNvSpPr/>
          <p:nvPr/>
        </p:nvSpPr>
        <p:spPr bwMode="auto">
          <a:xfrm>
            <a:off x="10724674" y="309268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09" name="Oval 508">
            <a:extLst>
              <a:ext uri="{FF2B5EF4-FFF2-40B4-BE49-F238E27FC236}">
                <a16:creationId xmlns:a16="http://schemas.microsoft.com/office/drawing/2014/main" xmlns="" id="{80ED5862-D586-47CD-8B92-796E6D298222}"/>
              </a:ext>
            </a:extLst>
          </p:cNvPr>
          <p:cNvSpPr/>
          <p:nvPr/>
        </p:nvSpPr>
        <p:spPr bwMode="auto">
          <a:xfrm>
            <a:off x="10838385" y="311554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10" name="Oval 509">
            <a:extLst>
              <a:ext uri="{FF2B5EF4-FFF2-40B4-BE49-F238E27FC236}">
                <a16:creationId xmlns:a16="http://schemas.microsoft.com/office/drawing/2014/main" xmlns="" id="{AAF0E1E0-F742-4A62-AE3B-C45F2EE1B9F6}"/>
              </a:ext>
            </a:extLst>
          </p:cNvPr>
          <p:cNvSpPr/>
          <p:nvPr/>
        </p:nvSpPr>
        <p:spPr bwMode="auto">
          <a:xfrm>
            <a:off x="10811718" y="296314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11" name="Oval 510">
            <a:extLst>
              <a:ext uri="{FF2B5EF4-FFF2-40B4-BE49-F238E27FC236}">
                <a16:creationId xmlns:a16="http://schemas.microsoft.com/office/drawing/2014/main" xmlns="" id="{CEE2F238-A573-4CF1-A4A0-683FFDD8A03B}"/>
              </a:ext>
            </a:extLst>
          </p:cNvPr>
          <p:cNvSpPr/>
          <p:nvPr/>
        </p:nvSpPr>
        <p:spPr bwMode="auto">
          <a:xfrm>
            <a:off x="10336056" y="312316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12" name="Oval 511">
            <a:extLst>
              <a:ext uri="{FF2B5EF4-FFF2-40B4-BE49-F238E27FC236}">
                <a16:creationId xmlns:a16="http://schemas.microsoft.com/office/drawing/2014/main" xmlns="" id="{D0286255-CCA2-42D9-BA18-BACFEF0B7421}"/>
              </a:ext>
            </a:extLst>
          </p:cNvPr>
          <p:cNvSpPr/>
          <p:nvPr/>
        </p:nvSpPr>
        <p:spPr bwMode="auto">
          <a:xfrm>
            <a:off x="10530168" y="291742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13" name="Oval 512">
            <a:extLst>
              <a:ext uri="{FF2B5EF4-FFF2-40B4-BE49-F238E27FC236}">
                <a16:creationId xmlns:a16="http://schemas.microsoft.com/office/drawing/2014/main" xmlns="" id="{AFE29B2B-A377-40AC-AD7A-C2AD05228E3E}"/>
              </a:ext>
            </a:extLst>
          </p:cNvPr>
          <p:cNvSpPr/>
          <p:nvPr/>
        </p:nvSpPr>
        <p:spPr bwMode="auto">
          <a:xfrm>
            <a:off x="10267475" y="295552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14" name="Oval 513">
            <a:extLst>
              <a:ext uri="{FF2B5EF4-FFF2-40B4-BE49-F238E27FC236}">
                <a16:creationId xmlns:a16="http://schemas.microsoft.com/office/drawing/2014/main" xmlns="" id="{7A18B634-F203-4498-A0E1-6DCA0211B6E6}"/>
              </a:ext>
            </a:extLst>
          </p:cNvPr>
          <p:cNvSpPr/>
          <p:nvPr/>
        </p:nvSpPr>
        <p:spPr bwMode="auto">
          <a:xfrm>
            <a:off x="10610963" y="307744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15" name="Oval 514">
            <a:extLst>
              <a:ext uri="{FF2B5EF4-FFF2-40B4-BE49-F238E27FC236}">
                <a16:creationId xmlns:a16="http://schemas.microsoft.com/office/drawing/2014/main" xmlns="" id="{5B4DFE1F-B527-4EA0-902B-E51525B2DB48}"/>
              </a:ext>
            </a:extLst>
          </p:cNvPr>
          <p:cNvSpPr/>
          <p:nvPr/>
        </p:nvSpPr>
        <p:spPr bwMode="auto">
          <a:xfrm>
            <a:off x="9955056" y="313840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16" name="Oval 515">
            <a:extLst>
              <a:ext uri="{FF2B5EF4-FFF2-40B4-BE49-F238E27FC236}">
                <a16:creationId xmlns:a16="http://schemas.microsoft.com/office/drawing/2014/main" xmlns="" id="{1C1E1538-F9A0-49F1-B334-D417B3E2E08E}"/>
              </a:ext>
            </a:extLst>
          </p:cNvPr>
          <p:cNvSpPr/>
          <p:nvPr/>
        </p:nvSpPr>
        <p:spPr bwMode="auto">
          <a:xfrm>
            <a:off x="9955056" y="292504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17" name="Oval 516">
            <a:extLst>
              <a:ext uri="{FF2B5EF4-FFF2-40B4-BE49-F238E27FC236}">
                <a16:creationId xmlns:a16="http://schemas.microsoft.com/office/drawing/2014/main" xmlns="" id="{E077494A-56B0-49C9-8BE6-129E89C58B22}"/>
              </a:ext>
            </a:extLst>
          </p:cNvPr>
          <p:cNvSpPr/>
          <p:nvPr/>
        </p:nvSpPr>
        <p:spPr bwMode="auto">
          <a:xfrm>
            <a:off x="10115075" y="306220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18" name="Oval 517">
            <a:extLst>
              <a:ext uri="{FF2B5EF4-FFF2-40B4-BE49-F238E27FC236}">
                <a16:creationId xmlns:a16="http://schemas.microsoft.com/office/drawing/2014/main" xmlns="" id="{A09F2EC1-2461-4F35-8D81-CC3FE11A3F7E}"/>
              </a:ext>
            </a:extLst>
          </p:cNvPr>
          <p:cNvSpPr/>
          <p:nvPr/>
        </p:nvSpPr>
        <p:spPr bwMode="auto">
          <a:xfrm>
            <a:off x="9589297" y="313840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19" name="Oval 518">
            <a:extLst>
              <a:ext uri="{FF2B5EF4-FFF2-40B4-BE49-F238E27FC236}">
                <a16:creationId xmlns:a16="http://schemas.microsoft.com/office/drawing/2014/main" xmlns="" id="{AE928147-A792-4ECD-AC87-E4B6C8DDB789}"/>
              </a:ext>
            </a:extLst>
          </p:cNvPr>
          <p:cNvSpPr/>
          <p:nvPr/>
        </p:nvSpPr>
        <p:spPr bwMode="auto">
          <a:xfrm>
            <a:off x="9781603" y="291742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20" name="Oval 519">
            <a:extLst>
              <a:ext uri="{FF2B5EF4-FFF2-40B4-BE49-F238E27FC236}">
                <a16:creationId xmlns:a16="http://schemas.microsoft.com/office/drawing/2014/main" xmlns="" id="{991FB1B6-4675-4CAB-BC20-803BF8C7C0EA}"/>
              </a:ext>
            </a:extLst>
          </p:cNvPr>
          <p:cNvSpPr/>
          <p:nvPr/>
        </p:nvSpPr>
        <p:spPr bwMode="auto">
          <a:xfrm>
            <a:off x="9651528" y="299870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21" name="Oval 520">
            <a:extLst>
              <a:ext uri="{FF2B5EF4-FFF2-40B4-BE49-F238E27FC236}">
                <a16:creationId xmlns:a16="http://schemas.microsoft.com/office/drawing/2014/main" xmlns="" id="{08607342-33BF-4C5B-B20D-BA2876837CE6}"/>
              </a:ext>
            </a:extLst>
          </p:cNvPr>
          <p:cNvSpPr/>
          <p:nvPr/>
        </p:nvSpPr>
        <p:spPr bwMode="auto">
          <a:xfrm>
            <a:off x="9575232" y="368704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22" name="Oval 521">
            <a:extLst>
              <a:ext uri="{FF2B5EF4-FFF2-40B4-BE49-F238E27FC236}">
                <a16:creationId xmlns:a16="http://schemas.microsoft.com/office/drawing/2014/main" xmlns="" id="{5BB24302-F62E-4E0B-A022-FB9E71D0A090}"/>
              </a:ext>
            </a:extLst>
          </p:cNvPr>
          <p:cNvSpPr/>
          <p:nvPr/>
        </p:nvSpPr>
        <p:spPr bwMode="auto">
          <a:xfrm>
            <a:off x="9589297" y="389278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23" name="Oval 522">
            <a:extLst>
              <a:ext uri="{FF2B5EF4-FFF2-40B4-BE49-F238E27FC236}">
                <a16:creationId xmlns:a16="http://schemas.microsoft.com/office/drawing/2014/main" xmlns="" id="{70CF81D6-AEF9-43E4-B7C7-7FBDD0CDB01A}"/>
              </a:ext>
            </a:extLst>
          </p:cNvPr>
          <p:cNvSpPr/>
          <p:nvPr/>
        </p:nvSpPr>
        <p:spPr bwMode="auto">
          <a:xfrm>
            <a:off x="9822952" y="380333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24" name="Oval 523">
            <a:extLst>
              <a:ext uri="{FF2B5EF4-FFF2-40B4-BE49-F238E27FC236}">
                <a16:creationId xmlns:a16="http://schemas.microsoft.com/office/drawing/2014/main" xmlns="" id="{6C41FB5D-9ECB-42E7-82F9-1B4743754880}"/>
              </a:ext>
            </a:extLst>
          </p:cNvPr>
          <p:cNvSpPr/>
          <p:nvPr/>
        </p:nvSpPr>
        <p:spPr bwMode="auto">
          <a:xfrm>
            <a:off x="9863615" y="415948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25" name="Oval 524">
            <a:extLst>
              <a:ext uri="{FF2B5EF4-FFF2-40B4-BE49-F238E27FC236}">
                <a16:creationId xmlns:a16="http://schemas.microsoft.com/office/drawing/2014/main" xmlns="" id="{97B8B2F9-3F37-4C4F-9611-DD2F38294732}"/>
              </a:ext>
            </a:extLst>
          </p:cNvPr>
          <p:cNvSpPr/>
          <p:nvPr/>
        </p:nvSpPr>
        <p:spPr bwMode="auto">
          <a:xfrm>
            <a:off x="10625616" y="426616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26" name="Oval 525">
            <a:extLst>
              <a:ext uri="{FF2B5EF4-FFF2-40B4-BE49-F238E27FC236}">
                <a16:creationId xmlns:a16="http://schemas.microsoft.com/office/drawing/2014/main" xmlns="" id="{D0233A9D-A6B6-4737-B45B-9F616F56CF86}"/>
              </a:ext>
            </a:extLst>
          </p:cNvPr>
          <p:cNvSpPr/>
          <p:nvPr/>
        </p:nvSpPr>
        <p:spPr bwMode="auto">
          <a:xfrm>
            <a:off x="9612156" y="411376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27" name="Oval 526">
            <a:extLst>
              <a:ext uri="{FF2B5EF4-FFF2-40B4-BE49-F238E27FC236}">
                <a16:creationId xmlns:a16="http://schemas.microsoft.com/office/drawing/2014/main" xmlns="" id="{48C17C45-1372-496D-A0FE-168FFA5504F4}"/>
              </a:ext>
            </a:extLst>
          </p:cNvPr>
          <p:cNvSpPr/>
          <p:nvPr/>
        </p:nvSpPr>
        <p:spPr bwMode="auto">
          <a:xfrm>
            <a:off x="9726456" y="428140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28" name="Oval 527">
            <a:extLst>
              <a:ext uri="{FF2B5EF4-FFF2-40B4-BE49-F238E27FC236}">
                <a16:creationId xmlns:a16="http://schemas.microsoft.com/office/drawing/2014/main" xmlns="" id="{EB690BAF-302F-4C5C-AAE1-3557A11C77EE}"/>
              </a:ext>
            </a:extLst>
          </p:cNvPr>
          <p:cNvSpPr/>
          <p:nvPr/>
        </p:nvSpPr>
        <p:spPr bwMode="auto">
          <a:xfrm>
            <a:off x="10130317" y="412900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29" name="Oval 528">
            <a:extLst>
              <a:ext uri="{FF2B5EF4-FFF2-40B4-BE49-F238E27FC236}">
                <a16:creationId xmlns:a16="http://schemas.microsoft.com/office/drawing/2014/main" xmlns="" id="{B4E0F045-E663-4AE0-B07A-7504EEDB4888}"/>
              </a:ext>
            </a:extLst>
          </p:cNvPr>
          <p:cNvSpPr/>
          <p:nvPr/>
        </p:nvSpPr>
        <p:spPr bwMode="auto">
          <a:xfrm>
            <a:off x="9967775" y="409598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30" name="Oval 529">
            <a:extLst>
              <a:ext uri="{FF2B5EF4-FFF2-40B4-BE49-F238E27FC236}">
                <a16:creationId xmlns:a16="http://schemas.microsoft.com/office/drawing/2014/main" xmlns="" id="{5F01EC1D-F1E0-4388-B7F4-34864A238D3F}"/>
              </a:ext>
            </a:extLst>
          </p:cNvPr>
          <p:cNvSpPr/>
          <p:nvPr/>
        </p:nvSpPr>
        <p:spPr bwMode="auto">
          <a:xfrm>
            <a:off x="10038878" y="428140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31" name="Oval 530">
            <a:extLst>
              <a:ext uri="{FF2B5EF4-FFF2-40B4-BE49-F238E27FC236}">
                <a16:creationId xmlns:a16="http://schemas.microsoft.com/office/drawing/2014/main" xmlns="" id="{63A1D4F9-F1EA-4587-A42C-B5310B8045C9}"/>
              </a:ext>
            </a:extLst>
          </p:cNvPr>
          <p:cNvSpPr/>
          <p:nvPr/>
        </p:nvSpPr>
        <p:spPr bwMode="auto">
          <a:xfrm>
            <a:off x="9582263" y="330604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32" name="Oval 531">
            <a:extLst>
              <a:ext uri="{FF2B5EF4-FFF2-40B4-BE49-F238E27FC236}">
                <a16:creationId xmlns:a16="http://schemas.microsoft.com/office/drawing/2014/main" xmlns="" id="{CF0CD8E1-E198-444C-8193-CEC049CF3C7B}"/>
              </a:ext>
            </a:extLst>
          </p:cNvPr>
          <p:cNvSpPr/>
          <p:nvPr/>
        </p:nvSpPr>
        <p:spPr bwMode="auto">
          <a:xfrm>
            <a:off x="10616403" y="360322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33" name="Oval 532">
            <a:extLst>
              <a:ext uri="{FF2B5EF4-FFF2-40B4-BE49-F238E27FC236}">
                <a16:creationId xmlns:a16="http://schemas.microsoft.com/office/drawing/2014/main" xmlns="" id="{B859CD8C-F718-459C-95DE-D9D56EDAE26C}"/>
              </a:ext>
            </a:extLst>
          </p:cNvPr>
          <p:cNvSpPr/>
          <p:nvPr/>
        </p:nvSpPr>
        <p:spPr bwMode="auto">
          <a:xfrm>
            <a:off x="9643613" y="350416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34" name="Oval 533">
            <a:extLst>
              <a:ext uri="{FF2B5EF4-FFF2-40B4-BE49-F238E27FC236}">
                <a16:creationId xmlns:a16="http://schemas.microsoft.com/office/drawing/2014/main" xmlns="" id="{AF37C468-78A5-42B8-ACC3-CEDF4E3D81FA}"/>
              </a:ext>
            </a:extLst>
          </p:cNvPr>
          <p:cNvSpPr/>
          <p:nvPr/>
        </p:nvSpPr>
        <p:spPr bwMode="auto">
          <a:xfrm>
            <a:off x="9758742" y="335176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35" name="Oval 534">
            <a:extLst>
              <a:ext uri="{FF2B5EF4-FFF2-40B4-BE49-F238E27FC236}">
                <a16:creationId xmlns:a16="http://schemas.microsoft.com/office/drawing/2014/main" xmlns="" id="{9CB9D007-ECCE-4A4C-81FD-02C09E9D0B2C}"/>
              </a:ext>
            </a:extLst>
          </p:cNvPr>
          <p:cNvSpPr/>
          <p:nvPr/>
        </p:nvSpPr>
        <p:spPr bwMode="auto">
          <a:xfrm>
            <a:off x="9928387" y="327318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36" name="Oval 535">
            <a:extLst>
              <a:ext uri="{FF2B5EF4-FFF2-40B4-BE49-F238E27FC236}">
                <a16:creationId xmlns:a16="http://schemas.microsoft.com/office/drawing/2014/main" xmlns="" id="{C4D9E2B4-989E-4D6E-8BA3-0DE98C66EE91}"/>
              </a:ext>
            </a:extLst>
          </p:cNvPr>
          <p:cNvSpPr/>
          <p:nvPr/>
        </p:nvSpPr>
        <p:spPr bwMode="auto">
          <a:xfrm>
            <a:off x="10073996" y="523284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37" name="Oval 536">
            <a:extLst>
              <a:ext uri="{FF2B5EF4-FFF2-40B4-BE49-F238E27FC236}">
                <a16:creationId xmlns:a16="http://schemas.microsoft.com/office/drawing/2014/main" xmlns="" id="{16531C46-692B-48DE-BC3D-179AB81CB5AE}"/>
              </a:ext>
            </a:extLst>
          </p:cNvPr>
          <p:cNvSpPr/>
          <p:nvPr/>
        </p:nvSpPr>
        <p:spPr bwMode="auto">
          <a:xfrm>
            <a:off x="10223711" y="524602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38" name="Oval 537">
            <a:extLst>
              <a:ext uri="{FF2B5EF4-FFF2-40B4-BE49-F238E27FC236}">
                <a16:creationId xmlns:a16="http://schemas.microsoft.com/office/drawing/2014/main" xmlns="" id="{FED6500E-AFDB-4040-B0A9-20AD39062301}"/>
              </a:ext>
            </a:extLst>
          </p:cNvPr>
          <p:cNvSpPr/>
          <p:nvPr/>
        </p:nvSpPr>
        <p:spPr bwMode="auto">
          <a:xfrm>
            <a:off x="10284673" y="500932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39" name="Oval 538">
            <a:extLst>
              <a:ext uri="{FF2B5EF4-FFF2-40B4-BE49-F238E27FC236}">
                <a16:creationId xmlns:a16="http://schemas.microsoft.com/office/drawing/2014/main" xmlns="" id="{3A70FF74-E2AC-42DD-B548-90121FB7AA6B}"/>
              </a:ext>
            </a:extLst>
          </p:cNvPr>
          <p:cNvSpPr/>
          <p:nvPr/>
        </p:nvSpPr>
        <p:spPr bwMode="auto">
          <a:xfrm>
            <a:off x="10284673" y="544366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40" name="Oval 539">
            <a:extLst>
              <a:ext uri="{FF2B5EF4-FFF2-40B4-BE49-F238E27FC236}">
                <a16:creationId xmlns:a16="http://schemas.microsoft.com/office/drawing/2014/main" xmlns="" id="{120F68D3-1EAA-4228-AB40-5E2532C18BE1}"/>
              </a:ext>
            </a:extLst>
          </p:cNvPr>
          <p:cNvSpPr/>
          <p:nvPr/>
        </p:nvSpPr>
        <p:spPr bwMode="auto">
          <a:xfrm>
            <a:off x="10509265" y="505504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41" name="Oval 540">
            <a:extLst>
              <a:ext uri="{FF2B5EF4-FFF2-40B4-BE49-F238E27FC236}">
                <a16:creationId xmlns:a16="http://schemas.microsoft.com/office/drawing/2014/main" xmlns="" id="{8384E9A3-FA96-4E78-9439-31E191776657}"/>
              </a:ext>
            </a:extLst>
          </p:cNvPr>
          <p:cNvSpPr/>
          <p:nvPr/>
        </p:nvSpPr>
        <p:spPr bwMode="auto">
          <a:xfrm>
            <a:off x="10479220" y="519347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42" name="Oval 541">
            <a:extLst>
              <a:ext uri="{FF2B5EF4-FFF2-40B4-BE49-F238E27FC236}">
                <a16:creationId xmlns:a16="http://schemas.microsoft.com/office/drawing/2014/main" xmlns="" id="{AC125835-C74A-460A-AF67-A72201AA88C2}"/>
              </a:ext>
            </a:extLst>
          </p:cNvPr>
          <p:cNvSpPr/>
          <p:nvPr/>
        </p:nvSpPr>
        <p:spPr bwMode="auto">
          <a:xfrm>
            <a:off x="10450259" y="551732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43" name="Oval 542">
            <a:extLst>
              <a:ext uri="{FF2B5EF4-FFF2-40B4-BE49-F238E27FC236}">
                <a16:creationId xmlns:a16="http://schemas.microsoft.com/office/drawing/2014/main" xmlns="" id="{972DEAE4-E850-4129-A932-D5BB3E873E43}"/>
              </a:ext>
            </a:extLst>
          </p:cNvPr>
          <p:cNvSpPr/>
          <p:nvPr/>
        </p:nvSpPr>
        <p:spPr bwMode="auto">
          <a:xfrm>
            <a:off x="10539504" y="539794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44" name="Oval 543">
            <a:extLst>
              <a:ext uri="{FF2B5EF4-FFF2-40B4-BE49-F238E27FC236}">
                <a16:creationId xmlns:a16="http://schemas.microsoft.com/office/drawing/2014/main" xmlns="" id="{0CECFB08-2057-4F3F-88EB-CFB0B44EE8C6}"/>
              </a:ext>
            </a:extLst>
          </p:cNvPr>
          <p:cNvSpPr/>
          <p:nvPr/>
        </p:nvSpPr>
        <p:spPr bwMode="auto">
          <a:xfrm>
            <a:off x="10096150" y="558971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45" name="Oval 544">
            <a:extLst>
              <a:ext uri="{FF2B5EF4-FFF2-40B4-BE49-F238E27FC236}">
                <a16:creationId xmlns:a16="http://schemas.microsoft.com/office/drawing/2014/main" xmlns="" id="{5DA88E9F-4C73-487B-9A70-4C640FD8AFD1}"/>
              </a:ext>
            </a:extLst>
          </p:cNvPr>
          <p:cNvSpPr/>
          <p:nvPr/>
        </p:nvSpPr>
        <p:spPr bwMode="auto">
          <a:xfrm>
            <a:off x="9863494" y="555161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46" name="Oval 545">
            <a:extLst>
              <a:ext uri="{FF2B5EF4-FFF2-40B4-BE49-F238E27FC236}">
                <a16:creationId xmlns:a16="http://schemas.microsoft.com/office/drawing/2014/main" xmlns="" id="{66034901-EB2C-4F0C-8F89-6C72C35D1391}"/>
              </a:ext>
            </a:extLst>
          </p:cNvPr>
          <p:cNvSpPr/>
          <p:nvPr/>
        </p:nvSpPr>
        <p:spPr bwMode="auto">
          <a:xfrm>
            <a:off x="10321079" y="585514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47" name="Oval 546">
            <a:extLst>
              <a:ext uri="{FF2B5EF4-FFF2-40B4-BE49-F238E27FC236}">
                <a16:creationId xmlns:a16="http://schemas.microsoft.com/office/drawing/2014/main" xmlns="" id="{226361DA-0007-49D3-90E0-6FCA5D553B8E}"/>
              </a:ext>
            </a:extLst>
          </p:cNvPr>
          <p:cNvSpPr/>
          <p:nvPr/>
        </p:nvSpPr>
        <p:spPr bwMode="auto">
          <a:xfrm>
            <a:off x="10510238" y="579672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48" name="Oval 547">
            <a:extLst>
              <a:ext uri="{FF2B5EF4-FFF2-40B4-BE49-F238E27FC236}">
                <a16:creationId xmlns:a16="http://schemas.microsoft.com/office/drawing/2014/main" xmlns="" id="{86289214-22DB-4748-99DB-04DC5E86A108}"/>
              </a:ext>
            </a:extLst>
          </p:cNvPr>
          <p:cNvSpPr/>
          <p:nvPr/>
        </p:nvSpPr>
        <p:spPr bwMode="auto">
          <a:xfrm>
            <a:off x="10435504" y="599992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49" name="Oval 548">
            <a:extLst>
              <a:ext uri="{FF2B5EF4-FFF2-40B4-BE49-F238E27FC236}">
                <a16:creationId xmlns:a16="http://schemas.microsoft.com/office/drawing/2014/main" xmlns="" id="{549ED8A7-9A8D-44B1-9C6B-2E72D2E8A3E3}"/>
              </a:ext>
            </a:extLst>
          </p:cNvPr>
          <p:cNvSpPr/>
          <p:nvPr/>
        </p:nvSpPr>
        <p:spPr bwMode="auto">
          <a:xfrm>
            <a:off x="10680911" y="577894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50" name="Oval 549">
            <a:extLst>
              <a:ext uri="{FF2B5EF4-FFF2-40B4-BE49-F238E27FC236}">
                <a16:creationId xmlns:a16="http://schemas.microsoft.com/office/drawing/2014/main" xmlns="" id="{DABD7F8B-D6D2-400B-852D-276FA26A5F83}"/>
              </a:ext>
            </a:extLst>
          </p:cNvPr>
          <p:cNvSpPr/>
          <p:nvPr/>
        </p:nvSpPr>
        <p:spPr bwMode="auto">
          <a:xfrm>
            <a:off x="10768346" y="595420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51" name="Oval 550">
            <a:extLst>
              <a:ext uri="{FF2B5EF4-FFF2-40B4-BE49-F238E27FC236}">
                <a16:creationId xmlns:a16="http://schemas.microsoft.com/office/drawing/2014/main" xmlns="" id="{85F3CBC6-CEE2-481F-8A07-FA64731F631B}"/>
              </a:ext>
            </a:extLst>
          </p:cNvPr>
          <p:cNvSpPr/>
          <p:nvPr/>
        </p:nvSpPr>
        <p:spPr bwMode="auto">
          <a:xfrm>
            <a:off x="10867208" y="580942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52" name="Oval 551">
            <a:extLst>
              <a:ext uri="{FF2B5EF4-FFF2-40B4-BE49-F238E27FC236}">
                <a16:creationId xmlns:a16="http://schemas.microsoft.com/office/drawing/2014/main" xmlns="" id="{937F49E0-1223-4F40-BDFC-EA04BB47D8AC}"/>
              </a:ext>
            </a:extLst>
          </p:cNvPr>
          <p:cNvSpPr/>
          <p:nvPr/>
        </p:nvSpPr>
        <p:spPr bwMode="auto">
          <a:xfrm>
            <a:off x="10353248" y="561638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53" name="Oval 552">
            <a:extLst>
              <a:ext uri="{FF2B5EF4-FFF2-40B4-BE49-F238E27FC236}">
                <a16:creationId xmlns:a16="http://schemas.microsoft.com/office/drawing/2014/main" xmlns="" id="{F1D635A8-5DE0-478F-A160-B1F5CC598943}"/>
              </a:ext>
            </a:extLst>
          </p:cNvPr>
          <p:cNvSpPr/>
          <p:nvPr/>
        </p:nvSpPr>
        <p:spPr bwMode="auto">
          <a:xfrm>
            <a:off x="10708120" y="543985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54" name="Oval 553">
            <a:extLst>
              <a:ext uri="{FF2B5EF4-FFF2-40B4-BE49-F238E27FC236}">
                <a16:creationId xmlns:a16="http://schemas.microsoft.com/office/drawing/2014/main" xmlns="" id="{8D1C4EAF-3416-4EA5-A36C-CA674FB3A6C5}"/>
              </a:ext>
            </a:extLst>
          </p:cNvPr>
          <p:cNvSpPr/>
          <p:nvPr/>
        </p:nvSpPr>
        <p:spPr bwMode="auto">
          <a:xfrm>
            <a:off x="10937594" y="551986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55" name="Oval 554">
            <a:extLst>
              <a:ext uri="{FF2B5EF4-FFF2-40B4-BE49-F238E27FC236}">
                <a16:creationId xmlns:a16="http://schemas.microsoft.com/office/drawing/2014/main" xmlns="" id="{92655AA4-BDA2-4A13-848F-51B362A4B5C6}"/>
              </a:ext>
            </a:extLst>
          </p:cNvPr>
          <p:cNvSpPr/>
          <p:nvPr/>
        </p:nvSpPr>
        <p:spPr bwMode="auto">
          <a:xfrm>
            <a:off x="10695756" y="525316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56" name="Oval 555">
            <a:extLst>
              <a:ext uri="{FF2B5EF4-FFF2-40B4-BE49-F238E27FC236}">
                <a16:creationId xmlns:a16="http://schemas.microsoft.com/office/drawing/2014/main" xmlns="" id="{4C7B7FFB-0350-4F77-A34E-6B893E8FD074}"/>
              </a:ext>
            </a:extLst>
          </p:cNvPr>
          <p:cNvSpPr/>
          <p:nvPr/>
        </p:nvSpPr>
        <p:spPr bwMode="auto">
          <a:xfrm>
            <a:off x="10880840" y="520284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57" name="Oval 556">
            <a:extLst>
              <a:ext uri="{FF2B5EF4-FFF2-40B4-BE49-F238E27FC236}">
                <a16:creationId xmlns:a16="http://schemas.microsoft.com/office/drawing/2014/main" xmlns="" id="{28AD1E29-82F4-4AB9-BDA3-7D257C296F55}"/>
              </a:ext>
            </a:extLst>
          </p:cNvPr>
          <p:cNvSpPr/>
          <p:nvPr/>
        </p:nvSpPr>
        <p:spPr bwMode="auto">
          <a:xfrm>
            <a:off x="10901890" y="500932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58" name="Oval 557">
            <a:extLst>
              <a:ext uri="{FF2B5EF4-FFF2-40B4-BE49-F238E27FC236}">
                <a16:creationId xmlns:a16="http://schemas.microsoft.com/office/drawing/2014/main" xmlns="" id="{1184CDFB-5C50-4F4A-B6C3-FBCE833FCD93}"/>
              </a:ext>
            </a:extLst>
          </p:cNvPr>
          <p:cNvSpPr/>
          <p:nvPr/>
        </p:nvSpPr>
        <p:spPr bwMode="auto">
          <a:xfrm>
            <a:off x="10703770" y="480358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59" name="Oval 558">
            <a:extLst>
              <a:ext uri="{FF2B5EF4-FFF2-40B4-BE49-F238E27FC236}">
                <a16:creationId xmlns:a16="http://schemas.microsoft.com/office/drawing/2014/main" xmlns="" id="{4AFA0C0F-14FF-4885-B3CE-AAF3F831128C}"/>
              </a:ext>
            </a:extLst>
          </p:cNvPr>
          <p:cNvSpPr/>
          <p:nvPr/>
        </p:nvSpPr>
        <p:spPr bwMode="auto">
          <a:xfrm>
            <a:off x="10924749" y="471849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60" name="Oval 559">
            <a:extLst>
              <a:ext uri="{FF2B5EF4-FFF2-40B4-BE49-F238E27FC236}">
                <a16:creationId xmlns:a16="http://schemas.microsoft.com/office/drawing/2014/main" xmlns="" id="{7DEC4E16-C534-4198-861B-B6087983F6ED}"/>
              </a:ext>
            </a:extLst>
          </p:cNvPr>
          <p:cNvSpPr/>
          <p:nvPr/>
        </p:nvSpPr>
        <p:spPr bwMode="auto">
          <a:xfrm>
            <a:off x="10721204" y="465500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61" name="Oval 560">
            <a:extLst>
              <a:ext uri="{FF2B5EF4-FFF2-40B4-BE49-F238E27FC236}">
                <a16:creationId xmlns:a16="http://schemas.microsoft.com/office/drawing/2014/main" xmlns="" id="{BBF9B138-0EE8-48D8-8A29-8FC75F9935B8}"/>
              </a:ext>
            </a:extLst>
          </p:cNvPr>
          <p:cNvSpPr/>
          <p:nvPr/>
        </p:nvSpPr>
        <p:spPr bwMode="auto">
          <a:xfrm>
            <a:off x="10315152" y="483406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62" name="Oval 561">
            <a:extLst>
              <a:ext uri="{FF2B5EF4-FFF2-40B4-BE49-F238E27FC236}">
                <a16:creationId xmlns:a16="http://schemas.microsoft.com/office/drawing/2014/main" xmlns="" id="{D8B4702F-3C8D-4035-9974-6D78F2DF99E5}"/>
              </a:ext>
            </a:extLst>
          </p:cNvPr>
          <p:cNvSpPr/>
          <p:nvPr/>
        </p:nvSpPr>
        <p:spPr bwMode="auto">
          <a:xfrm>
            <a:off x="10509264" y="462832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63" name="Oval 562">
            <a:extLst>
              <a:ext uri="{FF2B5EF4-FFF2-40B4-BE49-F238E27FC236}">
                <a16:creationId xmlns:a16="http://schemas.microsoft.com/office/drawing/2014/main" xmlns="" id="{E0ED64C4-32D6-4137-B127-13099F0F9B24}"/>
              </a:ext>
            </a:extLst>
          </p:cNvPr>
          <p:cNvSpPr/>
          <p:nvPr/>
        </p:nvSpPr>
        <p:spPr bwMode="auto">
          <a:xfrm>
            <a:off x="10246571" y="466642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64" name="Oval 563">
            <a:extLst>
              <a:ext uri="{FF2B5EF4-FFF2-40B4-BE49-F238E27FC236}">
                <a16:creationId xmlns:a16="http://schemas.microsoft.com/office/drawing/2014/main" xmlns="" id="{6C243106-EDA0-46D4-AEF1-9DF2047B46CD}"/>
              </a:ext>
            </a:extLst>
          </p:cNvPr>
          <p:cNvSpPr/>
          <p:nvPr/>
        </p:nvSpPr>
        <p:spPr bwMode="auto">
          <a:xfrm>
            <a:off x="9934152" y="484930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65" name="Oval 564">
            <a:extLst>
              <a:ext uri="{FF2B5EF4-FFF2-40B4-BE49-F238E27FC236}">
                <a16:creationId xmlns:a16="http://schemas.microsoft.com/office/drawing/2014/main" xmlns="" id="{B7E93920-7085-4B02-B041-7DE9E8238564}"/>
              </a:ext>
            </a:extLst>
          </p:cNvPr>
          <p:cNvSpPr/>
          <p:nvPr/>
        </p:nvSpPr>
        <p:spPr bwMode="auto">
          <a:xfrm>
            <a:off x="9934152" y="463594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66" name="Oval 565">
            <a:extLst>
              <a:ext uri="{FF2B5EF4-FFF2-40B4-BE49-F238E27FC236}">
                <a16:creationId xmlns:a16="http://schemas.microsoft.com/office/drawing/2014/main" xmlns="" id="{FF7E75F4-D193-401A-88F9-333D9916831D}"/>
              </a:ext>
            </a:extLst>
          </p:cNvPr>
          <p:cNvSpPr/>
          <p:nvPr/>
        </p:nvSpPr>
        <p:spPr bwMode="auto">
          <a:xfrm>
            <a:off x="10112409" y="491836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67" name="Oval 566">
            <a:extLst>
              <a:ext uri="{FF2B5EF4-FFF2-40B4-BE49-F238E27FC236}">
                <a16:creationId xmlns:a16="http://schemas.microsoft.com/office/drawing/2014/main" xmlns="" id="{B1099A6A-7C49-4486-856A-6077D2BF142E}"/>
              </a:ext>
            </a:extLst>
          </p:cNvPr>
          <p:cNvSpPr/>
          <p:nvPr/>
        </p:nvSpPr>
        <p:spPr bwMode="auto">
          <a:xfrm>
            <a:off x="9644203" y="4828351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68" name="Oval 567">
            <a:extLst>
              <a:ext uri="{FF2B5EF4-FFF2-40B4-BE49-F238E27FC236}">
                <a16:creationId xmlns:a16="http://schemas.microsoft.com/office/drawing/2014/main" xmlns="" id="{BF2ADBF3-7834-4DA5-9B52-C9170C7865C2}"/>
              </a:ext>
            </a:extLst>
          </p:cNvPr>
          <p:cNvSpPr/>
          <p:nvPr/>
        </p:nvSpPr>
        <p:spPr bwMode="auto">
          <a:xfrm>
            <a:off x="10771855" y="561892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69" name="Oval 568">
            <a:extLst>
              <a:ext uri="{FF2B5EF4-FFF2-40B4-BE49-F238E27FC236}">
                <a16:creationId xmlns:a16="http://schemas.microsoft.com/office/drawing/2014/main" xmlns="" id="{E1B7F227-C0BC-4B74-B80F-7C7A8D19F728}"/>
              </a:ext>
            </a:extLst>
          </p:cNvPr>
          <p:cNvSpPr/>
          <p:nvPr/>
        </p:nvSpPr>
        <p:spPr bwMode="auto">
          <a:xfrm>
            <a:off x="9630624" y="470960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70" name="Oval 569">
            <a:extLst>
              <a:ext uri="{FF2B5EF4-FFF2-40B4-BE49-F238E27FC236}">
                <a16:creationId xmlns:a16="http://schemas.microsoft.com/office/drawing/2014/main" xmlns="" id="{59DE7B08-6CF2-483C-8CE1-98C1E30B8298}"/>
              </a:ext>
            </a:extLst>
          </p:cNvPr>
          <p:cNvSpPr/>
          <p:nvPr/>
        </p:nvSpPr>
        <p:spPr bwMode="auto">
          <a:xfrm>
            <a:off x="9554328" y="539794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71" name="Oval 570">
            <a:extLst>
              <a:ext uri="{FF2B5EF4-FFF2-40B4-BE49-F238E27FC236}">
                <a16:creationId xmlns:a16="http://schemas.microsoft.com/office/drawing/2014/main" xmlns="" id="{2F9A25BC-9E6C-48FB-B601-77C0BA40CC73}"/>
              </a:ext>
            </a:extLst>
          </p:cNvPr>
          <p:cNvSpPr/>
          <p:nvPr/>
        </p:nvSpPr>
        <p:spPr bwMode="auto">
          <a:xfrm>
            <a:off x="9568393" y="560368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72" name="Oval 571">
            <a:extLst>
              <a:ext uri="{FF2B5EF4-FFF2-40B4-BE49-F238E27FC236}">
                <a16:creationId xmlns:a16="http://schemas.microsoft.com/office/drawing/2014/main" xmlns="" id="{46CCEF07-91D6-4343-97A1-3EA0C5F16A07}"/>
              </a:ext>
            </a:extLst>
          </p:cNvPr>
          <p:cNvSpPr/>
          <p:nvPr/>
        </p:nvSpPr>
        <p:spPr bwMode="auto">
          <a:xfrm>
            <a:off x="9775894" y="542080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73" name="Oval 572">
            <a:extLst>
              <a:ext uri="{FF2B5EF4-FFF2-40B4-BE49-F238E27FC236}">
                <a16:creationId xmlns:a16="http://schemas.microsoft.com/office/drawing/2014/main" xmlns="" id="{1EF31423-4BA5-40D0-A20E-5C3D1AB2E098}"/>
              </a:ext>
            </a:extLst>
          </p:cNvPr>
          <p:cNvSpPr/>
          <p:nvPr/>
        </p:nvSpPr>
        <p:spPr bwMode="auto">
          <a:xfrm>
            <a:off x="9786865" y="577386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74" name="Oval 573">
            <a:extLst>
              <a:ext uri="{FF2B5EF4-FFF2-40B4-BE49-F238E27FC236}">
                <a16:creationId xmlns:a16="http://schemas.microsoft.com/office/drawing/2014/main" xmlns="" id="{A0CFFEA4-10D0-4F46-A153-E69D973D9D12}"/>
              </a:ext>
            </a:extLst>
          </p:cNvPr>
          <p:cNvSpPr/>
          <p:nvPr/>
        </p:nvSpPr>
        <p:spPr bwMode="auto">
          <a:xfrm>
            <a:off x="9616655" y="589451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75" name="Oval 574">
            <a:extLst>
              <a:ext uri="{FF2B5EF4-FFF2-40B4-BE49-F238E27FC236}">
                <a16:creationId xmlns:a16="http://schemas.microsoft.com/office/drawing/2014/main" xmlns="" id="{40FEE3DB-592B-46BB-958F-A451E23D5DCA}"/>
              </a:ext>
            </a:extLst>
          </p:cNvPr>
          <p:cNvSpPr/>
          <p:nvPr/>
        </p:nvSpPr>
        <p:spPr bwMode="auto">
          <a:xfrm>
            <a:off x="9717690" y="586276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76" name="Oval 575">
            <a:extLst>
              <a:ext uri="{FF2B5EF4-FFF2-40B4-BE49-F238E27FC236}">
                <a16:creationId xmlns:a16="http://schemas.microsoft.com/office/drawing/2014/main" xmlns="" id="{51968EEE-3D31-46DD-8103-829570CBF26B}"/>
              </a:ext>
            </a:extLst>
          </p:cNvPr>
          <p:cNvSpPr/>
          <p:nvPr/>
        </p:nvSpPr>
        <p:spPr bwMode="auto">
          <a:xfrm>
            <a:off x="10122745" y="592499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77" name="Oval 576">
            <a:extLst>
              <a:ext uri="{FF2B5EF4-FFF2-40B4-BE49-F238E27FC236}">
                <a16:creationId xmlns:a16="http://schemas.microsoft.com/office/drawing/2014/main" xmlns="" id="{B4F8D361-1C72-4D37-B2B2-38246D522777}"/>
              </a:ext>
            </a:extLst>
          </p:cNvPr>
          <p:cNvSpPr/>
          <p:nvPr/>
        </p:nvSpPr>
        <p:spPr bwMode="auto">
          <a:xfrm>
            <a:off x="10017973" y="581958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78" name="Oval 577">
            <a:extLst>
              <a:ext uri="{FF2B5EF4-FFF2-40B4-BE49-F238E27FC236}">
                <a16:creationId xmlns:a16="http://schemas.microsoft.com/office/drawing/2014/main" xmlns="" id="{E7C1DDB9-68DE-49CA-94B2-EEACEB2CF7E0}"/>
              </a:ext>
            </a:extLst>
          </p:cNvPr>
          <p:cNvSpPr/>
          <p:nvPr/>
        </p:nvSpPr>
        <p:spPr bwMode="auto">
          <a:xfrm>
            <a:off x="9955886" y="589451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79" name="Oval 578">
            <a:extLst>
              <a:ext uri="{FF2B5EF4-FFF2-40B4-BE49-F238E27FC236}">
                <a16:creationId xmlns:a16="http://schemas.microsoft.com/office/drawing/2014/main" xmlns="" id="{C55BCF7E-2C1A-40BE-9962-E18DB1FDE458}"/>
              </a:ext>
            </a:extLst>
          </p:cNvPr>
          <p:cNvSpPr/>
          <p:nvPr/>
        </p:nvSpPr>
        <p:spPr bwMode="auto">
          <a:xfrm>
            <a:off x="9561359" y="501694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80" name="Oval 579">
            <a:extLst>
              <a:ext uri="{FF2B5EF4-FFF2-40B4-BE49-F238E27FC236}">
                <a16:creationId xmlns:a16="http://schemas.microsoft.com/office/drawing/2014/main" xmlns="" id="{A0220DA4-8B0B-48E9-B1FA-E74D22BDB251}"/>
              </a:ext>
            </a:extLst>
          </p:cNvPr>
          <p:cNvSpPr/>
          <p:nvPr/>
        </p:nvSpPr>
        <p:spPr bwMode="auto">
          <a:xfrm>
            <a:off x="9667062" y="521633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81" name="Oval 580">
            <a:extLst>
              <a:ext uri="{FF2B5EF4-FFF2-40B4-BE49-F238E27FC236}">
                <a16:creationId xmlns:a16="http://schemas.microsoft.com/office/drawing/2014/main" xmlns="" id="{9D88CC86-3FBB-4FD4-9CBB-AC96CE9AADCE}"/>
              </a:ext>
            </a:extLst>
          </p:cNvPr>
          <p:cNvSpPr/>
          <p:nvPr/>
        </p:nvSpPr>
        <p:spPr bwMode="auto">
          <a:xfrm>
            <a:off x="9737838" y="506266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82" name="Oval 581">
            <a:extLst>
              <a:ext uri="{FF2B5EF4-FFF2-40B4-BE49-F238E27FC236}">
                <a16:creationId xmlns:a16="http://schemas.microsoft.com/office/drawing/2014/main" xmlns="" id="{B568152C-FB15-4BDD-8CE0-BD97010DA85A}"/>
              </a:ext>
            </a:extLst>
          </p:cNvPr>
          <p:cNvSpPr/>
          <p:nvPr/>
        </p:nvSpPr>
        <p:spPr bwMode="auto">
          <a:xfrm>
            <a:off x="9907483" y="498408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83" name="Oval 582">
            <a:extLst>
              <a:ext uri="{FF2B5EF4-FFF2-40B4-BE49-F238E27FC236}">
                <a16:creationId xmlns:a16="http://schemas.microsoft.com/office/drawing/2014/main" xmlns="" id="{203B29DA-B001-45F1-B2B5-D69F2D2EEF7E}"/>
              </a:ext>
            </a:extLst>
          </p:cNvPr>
          <p:cNvSpPr/>
          <p:nvPr/>
        </p:nvSpPr>
        <p:spPr bwMode="auto">
          <a:xfrm>
            <a:off x="10109695" y="542207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84" name="Oval 583">
            <a:extLst>
              <a:ext uri="{FF2B5EF4-FFF2-40B4-BE49-F238E27FC236}">
                <a16:creationId xmlns:a16="http://schemas.microsoft.com/office/drawing/2014/main" xmlns="" id="{20079C6F-9087-468A-9225-6B3D4BC62E56}"/>
              </a:ext>
            </a:extLst>
          </p:cNvPr>
          <p:cNvSpPr/>
          <p:nvPr/>
        </p:nvSpPr>
        <p:spPr bwMode="auto">
          <a:xfrm>
            <a:off x="10075466" y="185200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85" name="Oval 584">
            <a:extLst>
              <a:ext uri="{FF2B5EF4-FFF2-40B4-BE49-F238E27FC236}">
                <a16:creationId xmlns:a16="http://schemas.microsoft.com/office/drawing/2014/main" xmlns="" id="{C32151F9-10BD-4941-9435-D3222AB06176}"/>
              </a:ext>
            </a:extLst>
          </p:cNvPr>
          <p:cNvSpPr/>
          <p:nvPr/>
        </p:nvSpPr>
        <p:spPr bwMode="auto">
          <a:xfrm>
            <a:off x="10120396" y="175040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86" name="Oval 585">
            <a:extLst>
              <a:ext uri="{FF2B5EF4-FFF2-40B4-BE49-F238E27FC236}">
                <a16:creationId xmlns:a16="http://schemas.microsoft.com/office/drawing/2014/main" xmlns="" id="{2A0B9D7B-4C26-46FB-8FBD-AF45192A5674}"/>
              </a:ext>
            </a:extLst>
          </p:cNvPr>
          <p:cNvSpPr/>
          <p:nvPr/>
        </p:nvSpPr>
        <p:spPr bwMode="auto">
          <a:xfrm>
            <a:off x="10382919" y="172373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87" name="Oval 586">
            <a:extLst>
              <a:ext uri="{FF2B5EF4-FFF2-40B4-BE49-F238E27FC236}">
                <a16:creationId xmlns:a16="http://schemas.microsoft.com/office/drawing/2014/main" xmlns="" id="{62A273A3-0E37-43A1-AB5F-5DE5C4179A1A}"/>
              </a:ext>
            </a:extLst>
          </p:cNvPr>
          <p:cNvSpPr/>
          <p:nvPr/>
        </p:nvSpPr>
        <p:spPr bwMode="auto">
          <a:xfrm>
            <a:off x="10286143" y="2062821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88" name="Oval 587">
            <a:extLst>
              <a:ext uri="{FF2B5EF4-FFF2-40B4-BE49-F238E27FC236}">
                <a16:creationId xmlns:a16="http://schemas.microsoft.com/office/drawing/2014/main" xmlns="" id="{87D1817D-F6BA-4D84-8F73-9DA82B915117}"/>
              </a:ext>
            </a:extLst>
          </p:cNvPr>
          <p:cNvSpPr/>
          <p:nvPr/>
        </p:nvSpPr>
        <p:spPr bwMode="auto">
          <a:xfrm>
            <a:off x="10510735" y="167420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89" name="Oval 588">
            <a:extLst>
              <a:ext uri="{FF2B5EF4-FFF2-40B4-BE49-F238E27FC236}">
                <a16:creationId xmlns:a16="http://schemas.microsoft.com/office/drawing/2014/main" xmlns="" id="{BF831F83-91D7-4BB4-9A0C-52E278356418}"/>
              </a:ext>
            </a:extLst>
          </p:cNvPr>
          <p:cNvSpPr/>
          <p:nvPr/>
        </p:nvSpPr>
        <p:spPr bwMode="auto">
          <a:xfrm>
            <a:off x="10318328" y="185200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90" name="Oval 589">
            <a:extLst>
              <a:ext uri="{FF2B5EF4-FFF2-40B4-BE49-F238E27FC236}">
                <a16:creationId xmlns:a16="http://schemas.microsoft.com/office/drawing/2014/main" xmlns="" id="{CD6AEE3C-0CE3-42B1-95EE-E60BFA4EC370}"/>
              </a:ext>
            </a:extLst>
          </p:cNvPr>
          <p:cNvSpPr/>
          <p:nvPr/>
        </p:nvSpPr>
        <p:spPr bwMode="auto">
          <a:xfrm>
            <a:off x="10451729" y="213648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91" name="Oval 590">
            <a:extLst>
              <a:ext uri="{FF2B5EF4-FFF2-40B4-BE49-F238E27FC236}">
                <a16:creationId xmlns:a16="http://schemas.microsoft.com/office/drawing/2014/main" xmlns="" id="{ED6F5E1D-A117-4E8C-B61B-B7EE5B016D54}"/>
              </a:ext>
            </a:extLst>
          </p:cNvPr>
          <p:cNvSpPr/>
          <p:nvPr/>
        </p:nvSpPr>
        <p:spPr bwMode="auto">
          <a:xfrm>
            <a:off x="10540974" y="201710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92" name="Oval 591">
            <a:extLst>
              <a:ext uri="{FF2B5EF4-FFF2-40B4-BE49-F238E27FC236}">
                <a16:creationId xmlns:a16="http://schemas.microsoft.com/office/drawing/2014/main" xmlns="" id="{3D61F80D-335A-47C2-B5B3-6890CACED29C}"/>
              </a:ext>
            </a:extLst>
          </p:cNvPr>
          <p:cNvSpPr/>
          <p:nvPr/>
        </p:nvSpPr>
        <p:spPr bwMode="auto">
          <a:xfrm>
            <a:off x="10142010" y="217077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93" name="Oval 592">
            <a:extLst>
              <a:ext uri="{FF2B5EF4-FFF2-40B4-BE49-F238E27FC236}">
                <a16:creationId xmlns:a16="http://schemas.microsoft.com/office/drawing/2014/main" xmlns="" id="{61F2698F-8813-4DF6-8884-536EEA3A0B41}"/>
              </a:ext>
            </a:extLst>
          </p:cNvPr>
          <p:cNvSpPr/>
          <p:nvPr/>
        </p:nvSpPr>
        <p:spPr bwMode="auto">
          <a:xfrm>
            <a:off x="9971980" y="205012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94" name="Oval 593">
            <a:extLst>
              <a:ext uri="{FF2B5EF4-FFF2-40B4-BE49-F238E27FC236}">
                <a16:creationId xmlns:a16="http://schemas.microsoft.com/office/drawing/2014/main" xmlns="" id="{FEE9047E-F204-4D71-8AEF-77EF5DACEAFD}"/>
              </a:ext>
            </a:extLst>
          </p:cNvPr>
          <p:cNvSpPr/>
          <p:nvPr/>
        </p:nvSpPr>
        <p:spPr bwMode="auto">
          <a:xfrm>
            <a:off x="10322549" y="247430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95" name="Oval 594">
            <a:extLst>
              <a:ext uri="{FF2B5EF4-FFF2-40B4-BE49-F238E27FC236}">
                <a16:creationId xmlns:a16="http://schemas.microsoft.com/office/drawing/2014/main" xmlns="" id="{A1B738F4-9169-4BC3-9D83-10C2C56D0D78}"/>
              </a:ext>
            </a:extLst>
          </p:cNvPr>
          <p:cNvSpPr/>
          <p:nvPr/>
        </p:nvSpPr>
        <p:spPr bwMode="auto">
          <a:xfrm>
            <a:off x="10511708" y="241587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96" name="Oval 595">
            <a:extLst>
              <a:ext uri="{FF2B5EF4-FFF2-40B4-BE49-F238E27FC236}">
                <a16:creationId xmlns:a16="http://schemas.microsoft.com/office/drawing/2014/main" xmlns="" id="{EEFE756B-BBAF-4960-951F-AAAFFE1FE820}"/>
              </a:ext>
            </a:extLst>
          </p:cNvPr>
          <p:cNvSpPr/>
          <p:nvPr/>
        </p:nvSpPr>
        <p:spPr bwMode="auto">
          <a:xfrm>
            <a:off x="10436974" y="261908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97" name="Oval 596">
            <a:extLst>
              <a:ext uri="{FF2B5EF4-FFF2-40B4-BE49-F238E27FC236}">
                <a16:creationId xmlns:a16="http://schemas.microsoft.com/office/drawing/2014/main" xmlns="" id="{AED1A3C0-F147-4887-923A-734B102153B3}"/>
              </a:ext>
            </a:extLst>
          </p:cNvPr>
          <p:cNvSpPr/>
          <p:nvPr/>
        </p:nvSpPr>
        <p:spPr bwMode="auto">
          <a:xfrm>
            <a:off x="10769618" y="241842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98" name="Oval 597">
            <a:extLst>
              <a:ext uri="{FF2B5EF4-FFF2-40B4-BE49-F238E27FC236}">
                <a16:creationId xmlns:a16="http://schemas.microsoft.com/office/drawing/2014/main" xmlns="" id="{198921BA-A27B-4DF7-A339-777F55A2443C}"/>
              </a:ext>
            </a:extLst>
          </p:cNvPr>
          <p:cNvSpPr/>
          <p:nvPr/>
        </p:nvSpPr>
        <p:spPr bwMode="auto">
          <a:xfrm>
            <a:off x="10733122" y="250351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99" name="Oval 598">
            <a:extLst>
              <a:ext uri="{FF2B5EF4-FFF2-40B4-BE49-F238E27FC236}">
                <a16:creationId xmlns:a16="http://schemas.microsoft.com/office/drawing/2014/main" xmlns="" id="{98B18335-4524-4F96-A749-066D8BC74DB3}"/>
              </a:ext>
            </a:extLst>
          </p:cNvPr>
          <p:cNvSpPr/>
          <p:nvPr/>
        </p:nvSpPr>
        <p:spPr bwMode="auto">
          <a:xfrm>
            <a:off x="10898690" y="238286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00" name="Oval 599">
            <a:extLst>
              <a:ext uri="{FF2B5EF4-FFF2-40B4-BE49-F238E27FC236}">
                <a16:creationId xmlns:a16="http://schemas.microsoft.com/office/drawing/2014/main" xmlns="" id="{9ED8953B-BDB6-4D1E-9982-AFB4D14A9281}"/>
              </a:ext>
            </a:extLst>
          </p:cNvPr>
          <p:cNvSpPr/>
          <p:nvPr/>
        </p:nvSpPr>
        <p:spPr bwMode="auto">
          <a:xfrm>
            <a:off x="10354718" y="2235541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01" name="Oval 600">
            <a:extLst>
              <a:ext uri="{FF2B5EF4-FFF2-40B4-BE49-F238E27FC236}">
                <a16:creationId xmlns:a16="http://schemas.microsoft.com/office/drawing/2014/main" xmlns="" id="{07FC254E-DD68-458D-9581-B5AFD1116A51}"/>
              </a:ext>
            </a:extLst>
          </p:cNvPr>
          <p:cNvSpPr/>
          <p:nvPr/>
        </p:nvSpPr>
        <p:spPr bwMode="auto">
          <a:xfrm>
            <a:off x="10709590" y="205901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02" name="Oval 601">
            <a:extLst>
              <a:ext uri="{FF2B5EF4-FFF2-40B4-BE49-F238E27FC236}">
                <a16:creationId xmlns:a16="http://schemas.microsoft.com/office/drawing/2014/main" xmlns="" id="{B99087BD-EAAE-496C-A439-D335D4087584}"/>
              </a:ext>
            </a:extLst>
          </p:cNvPr>
          <p:cNvSpPr/>
          <p:nvPr/>
        </p:nvSpPr>
        <p:spPr bwMode="auto">
          <a:xfrm>
            <a:off x="10810397" y="195487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03" name="Oval 602">
            <a:extLst>
              <a:ext uri="{FF2B5EF4-FFF2-40B4-BE49-F238E27FC236}">
                <a16:creationId xmlns:a16="http://schemas.microsoft.com/office/drawing/2014/main" xmlns="" id="{2092F53B-9149-40AB-B97C-1E479E5F4358}"/>
              </a:ext>
            </a:extLst>
          </p:cNvPr>
          <p:cNvSpPr/>
          <p:nvPr/>
        </p:nvSpPr>
        <p:spPr bwMode="auto">
          <a:xfrm>
            <a:off x="10768393" y="177135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04" name="Oval 603">
            <a:extLst>
              <a:ext uri="{FF2B5EF4-FFF2-40B4-BE49-F238E27FC236}">
                <a16:creationId xmlns:a16="http://schemas.microsoft.com/office/drawing/2014/main" xmlns="" id="{0197E5E2-F7D8-4819-8BFB-387E527FF397}"/>
              </a:ext>
            </a:extLst>
          </p:cNvPr>
          <p:cNvSpPr/>
          <p:nvPr/>
        </p:nvSpPr>
        <p:spPr bwMode="auto">
          <a:xfrm>
            <a:off x="10889002" y="168817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05" name="Oval 604">
            <a:extLst>
              <a:ext uri="{FF2B5EF4-FFF2-40B4-BE49-F238E27FC236}">
                <a16:creationId xmlns:a16="http://schemas.microsoft.com/office/drawing/2014/main" xmlns="" id="{371102C7-9B1A-4ACD-AFEF-09F5F1357943}"/>
              </a:ext>
            </a:extLst>
          </p:cNvPr>
          <p:cNvSpPr/>
          <p:nvPr/>
        </p:nvSpPr>
        <p:spPr bwMode="auto">
          <a:xfrm>
            <a:off x="10718817" y="162419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06" name="Oval 605">
            <a:extLst>
              <a:ext uri="{FF2B5EF4-FFF2-40B4-BE49-F238E27FC236}">
                <a16:creationId xmlns:a16="http://schemas.microsoft.com/office/drawing/2014/main" xmlns="" id="{1E25A25C-B988-485C-BF87-C790D9866942}"/>
              </a:ext>
            </a:extLst>
          </p:cNvPr>
          <p:cNvSpPr/>
          <p:nvPr/>
        </p:nvSpPr>
        <p:spPr bwMode="auto">
          <a:xfrm>
            <a:off x="10753444" y="139607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07" name="Oval 606">
            <a:extLst>
              <a:ext uri="{FF2B5EF4-FFF2-40B4-BE49-F238E27FC236}">
                <a16:creationId xmlns:a16="http://schemas.microsoft.com/office/drawing/2014/main" xmlns="" id="{0A225C3F-D57B-4ABE-8BA5-4705AE4758A5}"/>
              </a:ext>
            </a:extLst>
          </p:cNvPr>
          <p:cNvSpPr/>
          <p:nvPr/>
        </p:nvSpPr>
        <p:spPr bwMode="auto">
          <a:xfrm>
            <a:off x="10829644" y="133130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08" name="Oval 607">
            <a:extLst>
              <a:ext uri="{FF2B5EF4-FFF2-40B4-BE49-F238E27FC236}">
                <a16:creationId xmlns:a16="http://schemas.microsoft.com/office/drawing/2014/main" xmlns="" id="{E5D3D42B-1191-4302-9FAD-31B4720BAF68}"/>
              </a:ext>
            </a:extLst>
          </p:cNvPr>
          <p:cNvSpPr/>
          <p:nvPr/>
        </p:nvSpPr>
        <p:spPr bwMode="auto">
          <a:xfrm>
            <a:off x="10476723" y="143226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09" name="Oval 608">
            <a:extLst>
              <a:ext uri="{FF2B5EF4-FFF2-40B4-BE49-F238E27FC236}">
                <a16:creationId xmlns:a16="http://schemas.microsoft.com/office/drawing/2014/main" xmlns="" id="{93467BE6-10A5-40E9-88B6-962FC3D4297D}"/>
              </a:ext>
            </a:extLst>
          </p:cNvPr>
          <p:cNvSpPr/>
          <p:nvPr/>
        </p:nvSpPr>
        <p:spPr bwMode="auto">
          <a:xfrm>
            <a:off x="10459356" y="124621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10" name="Oval 609">
            <a:extLst>
              <a:ext uri="{FF2B5EF4-FFF2-40B4-BE49-F238E27FC236}">
                <a16:creationId xmlns:a16="http://schemas.microsoft.com/office/drawing/2014/main" xmlns="" id="{45F561D4-6B6E-48C2-90DB-3344BA88B69C}"/>
              </a:ext>
            </a:extLst>
          </p:cNvPr>
          <p:cNvSpPr/>
          <p:nvPr/>
        </p:nvSpPr>
        <p:spPr bwMode="auto">
          <a:xfrm>
            <a:off x="10381896" y="139988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11" name="Oval 610">
            <a:extLst>
              <a:ext uri="{FF2B5EF4-FFF2-40B4-BE49-F238E27FC236}">
                <a16:creationId xmlns:a16="http://schemas.microsoft.com/office/drawing/2014/main" xmlns="" id="{C8427EF1-9F84-4193-A57D-428246301E0A}"/>
              </a:ext>
            </a:extLst>
          </p:cNvPr>
          <p:cNvSpPr/>
          <p:nvPr/>
        </p:nvSpPr>
        <p:spPr bwMode="auto">
          <a:xfrm>
            <a:off x="9975073" y="141814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12" name="Oval 611">
            <a:extLst>
              <a:ext uri="{FF2B5EF4-FFF2-40B4-BE49-F238E27FC236}">
                <a16:creationId xmlns:a16="http://schemas.microsoft.com/office/drawing/2014/main" xmlns="" id="{FF524973-2205-48F4-92CA-6852537AF50D}"/>
              </a:ext>
            </a:extLst>
          </p:cNvPr>
          <p:cNvSpPr/>
          <p:nvPr/>
        </p:nvSpPr>
        <p:spPr bwMode="auto">
          <a:xfrm>
            <a:off x="10106845" y="131749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13" name="Oval 612">
            <a:extLst>
              <a:ext uri="{FF2B5EF4-FFF2-40B4-BE49-F238E27FC236}">
                <a16:creationId xmlns:a16="http://schemas.microsoft.com/office/drawing/2014/main" xmlns="" id="{922E4EE9-EF73-431C-BB2D-688586D0AC82}"/>
              </a:ext>
            </a:extLst>
          </p:cNvPr>
          <p:cNvSpPr/>
          <p:nvPr/>
        </p:nvSpPr>
        <p:spPr bwMode="auto">
          <a:xfrm>
            <a:off x="10125380" y="161959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14" name="Oval 613">
            <a:extLst>
              <a:ext uri="{FF2B5EF4-FFF2-40B4-BE49-F238E27FC236}">
                <a16:creationId xmlns:a16="http://schemas.microsoft.com/office/drawing/2014/main" xmlns="" id="{2B21EAB5-9415-42D7-B0FA-B1EB744594EC}"/>
              </a:ext>
            </a:extLst>
          </p:cNvPr>
          <p:cNvSpPr/>
          <p:nvPr/>
        </p:nvSpPr>
        <p:spPr bwMode="auto">
          <a:xfrm>
            <a:off x="9645672" y="137702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15" name="Oval 614">
            <a:extLst>
              <a:ext uri="{FF2B5EF4-FFF2-40B4-BE49-F238E27FC236}">
                <a16:creationId xmlns:a16="http://schemas.microsoft.com/office/drawing/2014/main" xmlns="" id="{CF342A7D-9958-4F39-A409-AF1B76BBF3E3}"/>
              </a:ext>
            </a:extLst>
          </p:cNvPr>
          <p:cNvSpPr/>
          <p:nvPr/>
        </p:nvSpPr>
        <p:spPr bwMode="auto">
          <a:xfrm>
            <a:off x="10888300" y="213839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16" name="Oval 615">
            <a:extLst>
              <a:ext uri="{FF2B5EF4-FFF2-40B4-BE49-F238E27FC236}">
                <a16:creationId xmlns:a16="http://schemas.microsoft.com/office/drawing/2014/main" xmlns="" id="{363C1B3D-2E07-438C-9830-9D70C2A7CE62}"/>
              </a:ext>
            </a:extLst>
          </p:cNvPr>
          <p:cNvSpPr/>
          <p:nvPr/>
        </p:nvSpPr>
        <p:spPr bwMode="auto">
          <a:xfrm>
            <a:off x="9703409" y="122081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17" name="Oval 616">
            <a:extLst>
              <a:ext uri="{FF2B5EF4-FFF2-40B4-BE49-F238E27FC236}">
                <a16:creationId xmlns:a16="http://schemas.microsoft.com/office/drawing/2014/main" xmlns="" id="{F1326415-684D-40FD-8FBD-CE508A9DA328}"/>
              </a:ext>
            </a:extLst>
          </p:cNvPr>
          <p:cNvSpPr/>
          <p:nvPr/>
        </p:nvSpPr>
        <p:spPr bwMode="auto">
          <a:xfrm>
            <a:off x="9579411" y="220633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18" name="Oval 617">
            <a:extLst>
              <a:ext uri="{FF2B5EF4-FFF2-40B4-BE49-F238E27FC236}">
                <a16:creationId xmlns:a16="http://schemas.microsoft.com/office/drawing/2014/main" xmlns="" id="{FDFEBD82-7988-4090-A0CC-B542BB198E78}"/>
              </a:ext>
            </a:extLst>
          </p:cNvPr>
          <p:cNvSpPr/>
          <p:nvPr/>
        </p:nvSpPr>
        <p:spPr bwMode="auto">
          <a:xfrm>
            <a:off x="9716093" y="2306661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19" name="Oval 618">
            <a:extLst>
              <a:ext uri="{FF2B5EF4-FFF2-40B4-BE49-F238E27FC236}">
                <a16:creationId xmlns:a16="http://schemas.microsoft.com/office/drawing/2014/main" xmlns="" id="{58C6A08F-B1CD-4DAB-AD09-BFD6D080AB11}"/>
              </a:ext>
            </a:extLst>
          </p:cNvPr>
          <p:cNvSpPr/>
          <p:nvPr/>
        </p:nvSpPr>
        <p:spPr bwMode="auto">
          <a:xfrm>
            <a:off x="9790028" y="209711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20" name="Oval 619">
            <a:extLst>
              <a:ext uri="{FF2B5EF4-FFF2-40B4-BE49-F238E27FC236}">
                <a16:creationId xmlns:a16="http://schemas.microsoft.com/office/drawing/2014/main" xmlns="" id="{200249C8-4C07-492A-A4C9-1BE95CF3CE76}"/>
              </a:ext>
            </a:extLst>
          </p:cNvPr>
          <p:cNvSpPr/>
          <p:nvPr/>
        </p:nvSpPr>
        <p:spPr bwMode="auto">
          <a:xfrm>
            <a:off x="9781461" y="246414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21" name="Oval 620">
            <a:extLst>
              <a:ext uri="{FF2B5EF4-FFF2-40B4-BE49-F238E27FC236}">
                <a16:creationId xmlns:a16="http://schemas.microsoft.com/office/drawing/2014/main" xmlns="" id="{4C41237C-0073-4543-AC59-6A2E310842C7}"/>
              </a:ext>
            </a:extLst>
          </p:cNvPr>
          <p:cNvSpPr/>
          <p:nvPr/>
        </p:nvSpPr>
        <p:spPr bwMode="auto">
          <a:xfrm>
            <a:off x="9598645" y="258606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22" name="Oval 621">
            <a:extLst>
              <a:ext uri="{FF2B5EF4-FFF2-40B4-BE49-F238E27FC236}">
                <a16:creationId xmlns:a16="http://schemas.microsoft.com/office/drawing/2014/main" xmlns="" id="{06CF1DE8-4577-4488-ABA5-C8B68E584975}"/>
              </a:ext>
            </a:extLst>
          </p:cNvPr>
          <p:cNvSpPr/>
          <p:nvPr/>
        </p:nvSpPr>
        <p:spPr bwMode="auto">
          <a:xfrm>
            <a:off x="9661684" y="239810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23" name="Oval 622">
            <a:extLst>
              <a:ext uri="{FF2B5EF4-FFF2-40B4-BE49-F238E27FC236}">
                <a16:creationId xmlns:a16="http://schemas.microsoft.com/office/drawing/2014/main" xmlns="" id="{6DFE503B-09D5-43CB-B33C-0501EC1D1C01}"/>
              </a:ext>
            </a:extLst>
          </p:cNvPr>
          <p:cNvSpPr/>
          <p:nvPr/>
        </p:nvSpPr>
        <p:spPr bwMode="auto">
          <a:xfrm>
            <a:off x="10093347" y="248065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24" name="Oval 623">
            <a:extLst>
              <a:ext uri="{FF2B5EF4-FFF2-40B4-BE49-F238E27FC236}">
                <a16:creationId xmlns:a16="http://schemas.microsoft.com/office/drawing/2014/main" xmlns="" id="{485AD517-E41C-4C0A-9D01-9EA8184DE927}"/>
              </a:ext>
            </a:extLst>
          </p:cNvPr>
          <p:cNvSpPr/>
          <p:nvPr/>
        </p:nvSpPr>
        <p:spPr bwMode="auto">
          <a:xfrm>
            <a:off x="9962939" y="238730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25" name="Oval 624">
            <a:extLst>
              <a:ext uri="{FF2B5EF4-FFF2-40B4-BE49-F238E27FC236}">
                <a16:creationId xmlns:a16="http://schemas.microsoft.com/office/drawing/2014/main" xmlns="" id="{3A4002F7-4CBB-4BB1-84C9-85DDCFEDB251}"/>
              </a:ext>
            </a:extLst>
          </p:cNvPr>
          <p:cNvSpPr/>
          <p:nvPr/>
        </p:nvSpPr>
        <p:spPr bwMode="auto">
          <a:xfrm>
            <a:off x="9937724" y="259622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26" name="Oval 625">
            <a:extLst>
              <a:ext uri="{FF2B5EF4-FFF2-40B4-BE49-F238E27FC236}">
                <a16:creationId xmlns:a16="http://schemas.microsoft.com/office/drawing/2014/main" xmlns="" id="{EFCE0DC7-FB86-41C1-8DE9-DBE96C6DA856}"/>
              </a:ext>
            </a:extLst>
          </p:cNvPr>
          <p:cNvSpPr/>
          <p:nvPr/>
        </p:nvSpPr>
        <p:spPr bwMode="auto">
          <a:xfrm>
            <a:off x="9612764" y="163102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27" name="Oval 626">
            <a:extLst>
              <a:ext uri="{FF2B5EF4-FFF2-40B4-BE49-F238E27FC236}">
                <a16:creationId xmlns:a16="http://schemas.microsoft.com/office/drawing/2014/main" xmlns="" id="{258132E2-04B5-4345-A67E-38645C82F913}"/>
              </a:ext>
            </a:extLst>
          </p:cNvPr>
          <p:cNvSpPr/>
          <p:nvPr/>
        </p:nvSpPr>
        <p:spPr bwMode="auto">
          <a:xfrm>
            <a:off x="9598645" y="181517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28" name="Oval 627">
            <a:extLst>
              <a:ext uri="{FF2B5EF4-FFF2-40B4-BE49-F238E27FC236}">
                <a16:creationId xmlns:a16="http://schemas.microsoft.com/office/drawing/2014/main" xmlns="" id="{3FCBEB59-E2BB-4D54-9700-291CF26DA6FE}"/>
              </a:ext>
            </a:extLst>
          </p:cNvPr>
          <p:cNvSpPr/>
          <p:nvPr/>
        </p:nvSpPr>
        <p:spPr bwMode="auto">
          <a:xfrm>
            <a:off x="9757135" y="173199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29" name="Oval 628">
            <a:extLst>
              <a:ext uri="{FF2B5EF4-FFF2-40B4-BE49-F238E27FC236}">
                <a16:creationId xmlns:a16="http://schemas.microsoft.com/office/drawing/2014/main" xmlns="" id="{1EC9F8A3-EF14-4EF6-A261-F9E51E770F36}"/>
              </a:ext>
            </a:extLst>
          </p:cNvPr>
          <p:cNvSpPr/>
          <p:nvPr/>
        </p:nvSpPr>
        <p:spPr bwMode="auto">
          <a:xfrm>
            <a:off x="9908953" y="1603241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30" name="Oval 629">
            <a:extLst>
              <a:ext uri="{FF2B5EF4-FFF2-40B4-BE49-F238E27FC236}">
                <a16:creationId xmlns:a16="http://schemas.microsoft.com/office/drawing/2014/main" xmlns="" id="{7962F7E4-BE73-409C-B9EF-B2A99B50818A}"/>
              </a:ext>
            </a:extLst>
          </p:cNvPr>
          <p:cNvSpPr/>
          <p:nvPr/>
        </p:nvSpPr>
        <p:spPr bwMode="auto">
          <a:xfrm>
            <a:off x="10042075" y="197995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31" name="Oval 630">
            <a:extLst>
              <a:ext uri="{FF2B5EF4-FFF2-40B4-BE49-F238E27FC236}">
                <a16:creationId xmlns:a16="http://schemas.microsoft.com/office/drawing/2014/main" xmlns="" id="{A1B583B9-AD5A-4631-A58F-8C67E0A41F51}"/>
              </a:ext>
            </a:extLst>
          </p:cNvPr>
          <p:cNvSpPr/>
          <p:nvPr/>
        </p:nvSpPr>
        <p:spPr bwMode="auto">
          <a:xfrm>
            <a:off x="10040831" y="229205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32" name="Oval 631">
            <a:extLst>
              <a:ext uri="{FF2B5EF4-FFF2-40B4-BE49-F238E27FC236}">
                <a16:creationId xmlns:a16="http://schemas.microsoft.com/office/drawing/2014/main" xmlns="" id="{DDA0DDD4-DA7E-4D8D-8D2D-ACF315C8CD86}"/>
              </a:ext>
            </a:extLst>
          </p:cNvPr>
          <p:cNvSpPr/>
          <p:nvPr/>
        </p:nvSpPr>
        <p:spPr bwMode="auto">
          <a:xfrm>
            <a:off x="10681053" y="264130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grpSp>
        <p:nvGrpSpPr>
          <p:cNvPr id="633" name="Group 632">
            <a:extLst>
              <a:ext uri="{FF2B5EF4-FFF2-40B4-BE49-F238E27FC236}">
                <a16:creationId xmlns:a16="http://schemas.microsoft.com/office/drawing/2014/main" xmlns="" id="{F710ED64-6CE8-4F89-8BB8-CF90393E9FD6}"/>
              </a:ext>
            </a:extLst>
          </p:cNvPr>
          <p:cNvGrpSpPr/>
          <p:nvPr/>
        </p:nvGrpSpPr>
        <p:grpSpPr>
          <a:xfrm>
            <a:off x="9171806" y="5656609"/>
            <a:ext cx="660398" cy="774499"/>
            <a:chOff x="1132240" y="2543041"/>
            <a:chExt cx="660398" cy="774499"/>
          </a:xfrm>
        </p:grpSpPr>
        <p:cxnSp>
          <p:nvCxnSpPr>
            <p:cNvPr id="634" name="Straight Arrow Connector 633">
              <a:extLst>
                <a:ext uri="{FF2B5EF4-FFF2-40B4-BE49-F238E27FC236}">
                  <a16:creationId xmlns:a16="http://schemas.microsoft.com/office/drawing/2014/main" xmlns="" id="{847869F5-0B87-42A9-86B2-A34A026055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43346" y="3179967"/>
              <a:ext cx="356854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35" name="Straight Arrow Connector 634">
              <a:extLst>
                <a:ext uri="{FF2B5EF4-FFF2-40B4-BE49-F238E27FC236}">
                  <a16:creationId xmlns:a16="http://schemas.microsoft.com/office/drawing/2014/main" xmlns="" id="{1718E7B9-90C9-4586-AAA1-3C713352881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43861" y="2819400"/>
              <a:ext cx="0" cy="36733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36" name="Rectangle 635">
              <a:extLst>
                <a:ext uri="{FF2B5EF4-FFF2-40B4-BE49-F238E27FC236}">
                  <a16:creationId xmlns:a16="http://schemas.microsoft.com/office/drawing/2014/main" xmlns="" id="{CC19974A-4AF1-47C3-9405-B877A4F759EE}"/>
                </a:ext>
              </a:extLst>
            </p:cNvPr>
            <p:cNvSpPr/>
            <p:nvPr/>
          </p:nvSpPr>
          <p:spPr bwMode="auto">
            <a:xfrm>
              <a:off x="1132240" y="2543041"/>
              <a:ext cx="228600" cy="19215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</a:p>
          </p:txBody>
        </p:sp>
        <p:sp>
          <p:nvSpPr>
            <p:cNvPr id="637" name="Rectangle 636">
              <a:extLst>
                <a:ext uri="{FF2B5EF4-FFF2-40B4-BE49-F238E27FC236}">
                  <a16:creationId xmlns:a16="http://schemas.microsoft.com/office/drawing/2014/main" xmlns="" id="{23603F64-EB49-42A6-BBF4-B6244E7F95A1}"/>
                </a:ext>
              </a:extLst>
            </p:cNvPr>
            <p:cNvSpPr/>
            <p:nvPr/>
          </p:nvSpPr>
          <p:spPr bwMode="auto">
            <a:xfrm>
              <a:off x="1564038" y="3025258"/>
              <a:ext cx="228600" cy="29228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638" name="Straight Arrow Connector 637">
            <a:extLst>
              <a:ext uri="{FF2B5EF4-FFF2-40B4-BE49-F238E27FC236}">
                <a16:creationId xmlns:a16="http://schemas.microsoft.com/office/drawing/2014/main" xmlns="" id="{064FE560-536A-4D6F-80ED-71A0B322485A}"/>
              </a:ext>
            </a:extLst>
          </p:cNvPr>
          <p:cNvCxnSpPr>
            <a:cxnSpLocks/>
          </p:cNvCxnSpPr>
          <p:nvPr/>
        </p:nvCxnSpPr>
        <p:spPr bwMode="auto">
          <a:xfrm>
            <a:off x="11201913" y="1291932"/>
            <a:ext cx="0" cy="47308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9" name="Rectangle 638">
            <a:extLst>
              <a:ext uri="{FF2B5EF4-FFF2-40B4-BE49-F238E27FC236}">
                <a16:creationId xmlns:a16="http://schemas.microsoft.com/office/drawing/2014/main" xmlns="" id="{487714B3-69DA-4CDB-987D-5CC1A80EF838}"/>
              </a:ext>
            </a:extLst>
          </p:cNvPr>
          <p:cNvSpPr/>
          <p:nvPr/>
        </p:nvSpPr>
        <p:spPr bwMode="auto">
          <a:xfrm>
            <a:off x="11237764" y="5789550"/>
            <a:ext cx="228600" cy="19215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cxnSp>
        <p:nvCxnSpPr>
          <p:cNvPr id="640" name="Straight Arrow Connector 639">
            <a:extLst>
              <a:ext uri="{FF2B5EF4-FFF2-40B4-BE49-F238E27FC236}">
                <a16:creationId xmlns:a16="http://schemas.microsoft.com/office/drawing/2014/main" xmlns="" id="{86BEB2E2-E647-408D-8D75-0EFE26111842}"/>
              </a:ext>
            </a:extLst>
          </p:cNvPr>
          <p:cNvCxnSpPr>
            <a:cxnSpLocks/>
          </p:cNvCxnSpPr>
          <p:nvPr/>
        </p:nvCxnSpPr>
        <p:spPr bwMode="auto">
          <a:xfrm>
            <a:off x="9425395" y="1170312"/>
            <a:ext cx="0" cy="3841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41" name="Straight Arrow Connector 640">
            <a:extLst>
              <a:ext uri="{FF2B5EF4-FFF2-40B4-BE49-F238E27FC236}">
                <a16:creationId xmlns:a16="http://schemas.microsoft.com/office/drawing/2014/main" xmlns="" id="{D2AFFF18-27BF-4615-8DAB-B91D9581F3D3}"/>
              </a:ext>
            </a:extLst>
          </p:cNvPr>
          <p:cNvCxnSpPr>
            <a:cxnSpLocks/>
          </p:cNvCxnSpPr>
          <p:nvPr/>
        </p:nvCxnSpPr>
        <p:spPr bwMode="auto">
          <a:xfrm>
            <a:off x="9492232" y="1101950"/>
            <a:ext cx="384622" cy="10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642" name="Rectangle 641">
            <a:extLst>
              <a:ext uri="{FF2B5EF4-FFF2-40B4-BE49-F238E27FC236}">
                <a16:creationId xmlns:a16="http://schemas.microsoft.com/office/drawing/2014/main" xmlns="" id="{797304DB-817E-49EA-A650-895072BD5312}"/>
              </a:ext>
            </a:extLst>
          </p:cNvPr>
          <p:cNvSpPr/>
          <p:nvPr/>
        </p:nvSpPr>
        <p:spPr bwMode="auto">
          <a:xfrm>
            <a:off x="9214936" y="1235224"/>
            <a:ext cx="228600" cy="19215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kumimoji="0" lang="en-US" altLang="zh-CN" sz="200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0" lang="en-US" altLang="zh-CN" sz="200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7" name="Oval 706">
            <a:extLst>
              <a:ext uri="{FF2B5EF4-FFF2-40B4-BE49-F238E27FC236}">
                <a16:creationId xmlns:a16="http://schemas.microsoft.com/office/drawing/2014/main" xmlns="" id="{DAAE97BF-6B43-454A-A82D-A25EAA97B2EE}"/>
              </a:ext>
            </a:extLst>
          </p:cNvPr>
          <p:cNvSpPr/>
          <p:nvPr/>
        </p:nvSpPr>
        <p:spPr bwMode="auto">
          <a:xfrm>
            <a:off x="9927727" y="3727188"/>
            <a:ext cx="63922" cy="63922"/>
          </a:xfrm>
          <a:prstGeom prst="ellipse">
            <a:avLst/>
          </a:prstGeom>
          <a:solidFill>
            <a:srgbClr val="FF0000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708" name="Oval 707">
            <a:extLst>
              <a:ext uri="{FF2B5EF4-FFF2-40B4-BE49-F238E27FC236}">
                <a16:creationId xmlns:a16="http://schemas.microsoft.com/office/drawing/2014/main" xmlns="" id="{6A7008CB-A6DD-4051-80AA-D270BC62DC56}"/>
              </a:ext>
            </a:extLst>
          </p:cNvPr>
          <p:cNvSpPr/>
          <p:nvPr/>
        </p:nvSpPr>
        <p:spPr bwMode="auto">
          <a:xfrm>
            <a:off x="10045014" y="3784383"/>
            <a:ext cx="63922" cy="63922"/>
          </a:xfrm>
          <a:prstGeom prst="ellipse">
            <a:avLst/>
          </a:prstGeom>
          <a:solidFill>
            <a:srgbClr val="CC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43" name="TextBox 642">
            <a:extLst>
              <a:ext uri="{FF2B5EF4-FFF2-40B4-BE49-F238E27FC236}">
                <a16:creationId xmlns:a16="http://schemas.microsoft.com/office/drawing/2014/main" xmlns="" id="{8ADCD6F9-677A-4FC1-A3D1-F9CAE25D3854}"/>
              </a:ext>
            </a:extLst>
          </p:cNvPr>
          <p:cNvSpPr txBox="1"/>
          <p:nvPr/>
        </p:nvSpPr>
        <p:spPr>
          <a:xfrm>
            <a:off x="5454386" y="6238763"/>
            <a:ext cx="1874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Distribution 2</a:t>
            </a:r>
          </a:p>
        </p:txBody>
      </p:sp>
      <p:pic>
        <p:nvPicPr>
          <p:cNvPr id="644" name="Picture 643">
            <a:extLst>
              <a:ext uri="{FF2B5EF4-FFF2-40B4-BE49-F238E27FC236}">
                <a16:creationId xmlns:a16="http://schemas.microsoft.com/office/drawing/2014/main" xmlns="" id="{00E7D1EA-10B4-4C87-831F-7722EB7EB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071328" y="1488818"/>
            <a:ext cx="334456" cy="378612"/>
          </a:xfrm>
          <a:prstGeom prst="rect">
            <a:avLst/>
          </a:prstGeom>
        </p:spPr>
      </p:pic>
      <p:pic>
        <p:nvPicPr>
          <p:cNvPr id="645" name="Picture 644">
            <a:extLst>
              <a:ext uri="{FF2B5EF4-FFF2-40B4-BE49-F238E27FC236}">
                <a16:creationId xmlns:a16="http://schemas.microsoft.com/office/drawing/2014/main" xmlns="" id="{C071C8A7-8681-4010-AAB4-F5C35BDE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066838" y="1852506"/>
            <a:ext cx="334456" cy="378612"/>
          </a:xfrm>
          <a:prstGeom prst="rect">
            <a:avLst/>
          </a:prstGeom>
        </p:spPr>
      </p:pic>
      <p:pic>
        <p:nvPicPr>
          <p:cNvPr id="709" name="Picture 708">
            <a:extLst>
              <a:ext uri="{FF2B5EF4-FFF2-40B4-BE49-F238E27FC236}">
                <a16:creationId xmlns:a16="http://schemas.microsoft.com/office/drawing/2014/main" xmlns="" id="{DBC11407-78BC-4142-A8E1-59FF12546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068698" y="2281766"/>
            <a:ext cx="334456" cy="378612"/>
          </a:xfrm>
          <a:prstGeom prst="rect">
            <a:avLst/>
          </a:prstGeom>
        </p:spPr>
      </p:pic>
      <p:pic>
        <p:nvPicPr>
          <p:cNvPr id="710" name="Picture 709">
            <a:extLst>
              <a:ext uri="{FF2B5EF4-FFF2-40B4-BE49-F238E27FC236}">
                <a16:creationId xmlns:a16="http://schemas.microsoft.com/office/drawing/2014/main" xmlns="" id="{EA4005EC-E0F6-4A81-9D6B-AB9C3715D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072011" y="2827395"/>
            <a:ext cx="334456" cy="378612"/>
          </a:xfrm>
          <a:prstGeom prst="rect">
            <a:avLst/>
          </a:prstGeom>
        </p:spPr>
      </p:pic>
      <p:pic>
        <p:nvPicPr>
          <p:cNvPr id="711" name="Picture 710">
            <a:extLst>
              <a:ext uri="{FF2B5EF4-FFF2-40B4-BE49-F238E27FC236}">
                <a16:creationId xmlns:a16="http://schemas.microsoft.com/office/drawing/2014/main" xmlns="" id="{F257EC88-DF62-4784-8FA8-93CFEAD78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067867" y="3177914"/>
            <a:ext cx="334456" cy="378612"/>
          </a:xfrm>
          <a:prstGeom prst="rect">
            <a:avLst/>
          </a:prstGeom>
        </p:spPr>
      </p:pic>
      <p:pic>
        <p:nvPicPr>
          <p:cNvPr id="712" name="Picture 711">
            <a:extLst>
              <a:ext uri="{FF2B5EF4-FFF2-40B4-BE49-F238E27FC236}">
                <a16:creationId xmlns:a16="http://schemas.microsoft.com/office/drawing/2014/main" xmlns="" id="{CD3F5CD8-1840-4331-8000-6BE3D2A55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068111" y="3617826"/>
            <a:ext cx="334456" cy="378612"/>
          </a:xfrm>
          <a:prstGeom prst="rect">
            <a:avLst/>
          </a:prstGeom>
        </p:spPr>
      </p:pic>
      <p:pic>
        <p:nvPicPr>
          <p:cNvPr id="713" name="Picture 712">
            <a:extLst>
              <a:ext uri="{FF2B5EF4-FFF2-40B4-BE49-F238E27FC236}">
                <a16:creationId xmlns:a16="http://schemas.microsoft.com/office/drawing/2014/main" xmlns="" id="{A8A6C38E-ABB3-46E4-A224-5C7965326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080308" y="4202340"/>
            <a:ext cx="334456" cy="378612"/>
          </a:xfrm>
          <a:prstGeom prst="rect">
            <a:avLst/>
          </a:prstGeom>
        </p:spPr>
      </p:pic>
      <p:pic>
        <p:nvPicPr>
          <p:cNvPr id="714" name="Picture 713">
            <a:extLst>
              <a:ext uri="{FF2B5EF4-FFF2-40B4-BE49-F238E27FC236}">
                <a16:creationId xmlns:a16="http://schemas.microsoft.com/office/drawing/2014/main" xmlns="" id="{3805F0AD-2552-4B35-918B-A500CA73C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075818" y="4543168"/>
            <a:ext cx="334456" cy="378612"/>
          </a:xfrm>
          <a:prstGeom prst="rect">
            <a:avLst/>
          </a:prstGeom>
        </p:spPr>
      </p:pic>
      <p:pic>
        <p:nvPicPr>
          <p:cNvPr id="715" name="Picture 714">
            <a:extLst>
              <a:ext uri="{FF2B5EF4-FFF2-40B4-BE49-F238E27FC236}">
                <a16:creationId xmlns:a16="http://schemas.microsoft.com/office/drawing/2014/main" xmlns="" id="{9C03E35E-FFE4-4BF1-94EB-50AEF7E0C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071328" y="4962980"/>
            <a:ext cx="334456" cy="378612"/>
          </a:xfrm>
          <a:prstGeom prst="rect">
            <a:avLst/>
          </a:prstGeom>
        </p:spPr>
      </p:pic>
      <p:sp>
        <p:nvSpPr>
          <p:cNvPr id="716" name="TextBox 715">
            <a:extLst>
              <a:ext uri="{FF2B5EF4-FFF2-40B4-BE49-F238E27FC236}">
                <a16:creationId xmlns:a16="http://schemas.microsoft.com/office/drawing/2014/main" xmlns="" id="{1D8C1178-1720-4296-8ADD-90AA1762A2D3}"/>
              </a:ext>
            </a:extLst>
          </p:cNvPr>
          <p:cNvSpPr txBox="1"/>
          <p:nvPr/>
        </p:nvSpPr>
        <p:spPr>
          <a:xfrm rot="16200000">
            <a:off x="5928077" y="2545208"/>
            <a:ext cx="393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…</a:t>
            </a:r>
          </a:p>
        </p:txBody>
      </p:sp>
      <p:sp>
        <p:nvSpPr>
          <p:cNvPr id="717" name="TextBox 716">
            <a:extLst>
              <a:ext uri="{FF2B5EF4-FFF2-40B4-BE49-F238E27FC236}">
                <a16:creationId xmlns:a16="http://schemas.microsoft.com/office/drawing/2014/main" xmlns="" id="{92AAAD91-1D78-41BF-822A-450DD66D05D6}"/>
              </a:ext>
            </a:extLst>
          </p:cNvPr>
          <p:cNvSpPr txBox="1"/>
          <p:nvPr/>
        </p:nvSpPr>
        <p:spPr>
          <a:xfrm rot="16200000">
            <a:off x="5941063" y="3907020"/>
            <a:ext cx="393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…</a:t>
            </a:r>
          </a:p>
        </p:txBody>
      </p:sp>
      <p:sp>
        <p:nvSpPr>
          <p:cNvPr id="718" name="TextBox 717">
            <a:extLst>
              <a:ext uri="{FF2B5EF4-FFF2-40B4-BE49-F238E27FC236}">
                <a16:creationId xmlns:a16="http://schemas.microsoft.com/office/drawing/2014/main" xmlns="" id="{B1C2B518-B834-4BC7-BCA3-24A4E0970EA4}"/>
              </a:ext>
            </a:extLst>
          </p:cNvPr>
          <p:cNvSpPr txBox="1"/>
          <p:nvPr/>
        </p:nvSpPr>
        <p:spPr>
          <a:xfrm rot="16200000">
            <a:off x="5973174" y="3414141"/>
            <a:ext cx="39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…</a:t>
            </a:r>
          </a:p>
        </p:txBody>
      </p:sp>
      <p:sp>
        <p:nvSpPr>
          <p:cNvPr id="719" name="TextBox 718">
            <a:extLst>
              <a:ext uri="{FF2B5EF4-FFF2-40B4-BE49-F238E27FC236}">
                <a16:creationId xmlns:a16="http://schemas.microsoft.com/office/drawing/2014/main" xmlns="" id="{E64F78D7-02FF-458E-AFB1-CD1CDCC58941}"/>
              </a:ext>
            </a:extLst>
          </p:cNvPr>
          <p:cNvSpPr txBox="1"/>
          <p:nvPr/>
        </p:nvSpPr>
        <p:spPr>
          <a:xfrm rot="16200000">
            <a:off x="5973174" y="2071905"/>
            <a:ext cx="39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…</a:t>
            </a:r>
          </a:p>
        </p:txBody>
      </p:sp>
      <p:sp>
        <p:nvSpPr>
          <p:cNvPr id="720" name="TextBox 719">
            <a:extLst>
              <a:ext uri="{FF2B5EF4-FFF2-40B4-BE49-F238E27FC236}">
                <a16:creationId xmlns:a16="http://schemas.microsoft.com/office/drawing/2014/main" xmlns="" id="{F0DB6E57-4FF2-49F8-8A48-28A3D2CB5B84}"/>
              </a:ext>
            </a:extLst>
          </p:cNvPr>
          <p:cNvSpPr txBox="1"/>
          <p:nvPr/>
        </p:nvSpPr>
        <p:spPr>
          <a:xfrm rot="16200000">
            <a:off x="5991646" y="4772277"/>
            <a:ext cx="39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…</a:t>
            </a:r>
          </a:p>
        </p:txBody>
      </p:sp>
      <p:sp>
        <p:nvSpPr>
          <p:cNvPr id="721" name="Trapezoid 720">
            <a:extLst>
              <a:ext uri="{FF2B5EF4-FFF2-40B4-BE49-F238E27FC236}">
                <a16:creationId xmlns:a16="http://schemas.microsoft.com/office/drawing/2014/main" xmlns="" id="{163D124E-B416-4EE4-B64D-F488211759AD}"/>
              </a:ext>
            </a:extLst>
          </p:cNvPr>
          <p:cNvSpPr/>
          <p:nvPr/>
        </p:nvSpPr>
        <p:spPr bwMode="auto">
          <a:xfrm rot="5400000">
            <a:off x="5916751" y="2028591"/>
            <a:ext cx="1089305" cy="87682"/>
          </a:xfrm>
          <a:prstGeom prst="trapezoid">
            <a:avLst>
              <a:gd name="adj" fmla="val 59416"/>
            </a:avLst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" charset="0"/>
            </a:endParaRPr>
          </a:p>
        </p:txBody>
      </p:sp>
      <p:sp>
        <p:nvSpPr>
          <p:cNvPr id="722" name="Rectangle: Rounded Corners 885">
            <a:extLst>
              <a:ext uri="{FF2B5EF4-FFF2-40B4-BE49-F238E27FC236}">
                <a16:creationId xmlns:a16="http://schemas.microsoft.com/office/drawing/2014/main" xmlns="" id="{B63A2FED-AE69-4B1B-9A71-D7DABB74DD3C}"/>
              </a:ext>
            </a:extLst>
          </p:cNvPr>
          <p:cNvSpPr/>
          <p:nvPr/>
        </p:nvSpPr>
        <p:spPr bwMode="auto">
          <a:xfrm rot="16200000">
            <a:off x="6363325" y="2121843"/>
            <a:ext cx="745611" cy="238194"/>
          </a:xfrm>
          <a:prstGeom prst="roundRect">
            <a:avLst/>
          </a:prstGeom>
          <a:solidFill>
            <a:srgbClr val="CC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  <a:cs typeface="Osaka" charset="-128"/>
              </a:rPr>
              <a:t>Force 1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723" name="Oval 722">
            <a:extLst>
              <a:ext uri="{FF2B5EF4-FFF2-40B4-BE49-F238E27FC236}">
                <a16:creationId xmlns:a16="http://schemas.microsoft.com/office/drawing/2014/main" xmlns="" id="{41799DC9-6F60-4B41-9AB4-336BFF22E20F}"/>
              </a:ext>
            </a:extLst>
          </p:cNvPr>
          <p:cNvSpPr/>
          <p:nvPr/>
        </p:nvSpPr>
        <p:spPr bwMode="auto">
          <a:xfrm>
            <a:off x="6618620" y="1541108"/>
            <a:ext cx="230182" cy="230182"/>
          </a:xfrm>
          <a:prstGeom prst="ellipse">
            <a:avLst/>
          </a:prstGeom>
          <a:solidFill>
            <a:srgbClr val="CC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+</a:t>
            </a:r>
          </a:p>
        </p:txBody>
      </p:sp>
      <p:sp>
        <p:nvSpPr>
          <p:cNvPr id="724" name="Trapezoid 723">
            <a:extLst>
              <a:ext uri="{FF2B5EF4-FFF2-40B4-BE49-F238E27FC236}">
                <a16:creationId xmlns:a16="http://schemas.microsoft.com/office/drawing/2014/main" xmlns="" id="{449359A7-09E1-42F4-A899-2B5BA19C581D}"/>
              </a:ext>
            </a:extLst>
          </p:cNvPr>
          <p:cNvSpPr/>
          <p:nvPr/>
        </p:nvSpPr>
        <p:spPr bwMode="auto">
          <a:xfrm rot="5400000">
            <a:off x="5916751" y="3336872"/>
            <a:ext cx="1089305" cy="87682"/>
          </a:xfrm>
          <a:prstGeom prst="trapezoid">
            <a:avLst>
              <a:gd name="adj" fmla="val 59416"/>
            </a:avLst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" charset="0"/>
            </a:endParaRPr>
          </a:p>
        </p:txBody>
      </p:sp>
      <p:sp>
        <p:nvSpPr>
          <p:cNvPr id="725" name="Rectangle: Rounded Corners 887">
            <a:extLst>
              <a:ext uri="{FF2B5EF4-FFF2-40B4-BE49-F238E27FC236}">
                <a16:creationId xmlns:a16="http://schemas.microsoft.com/office/drawing/2014/main" xmlns="" id="{1CC87C4C-6385-44B3-853E-CCABAB2E6CDB}"/>
              </a:ext>
            </a:extLst>
          </p:cNvPr>
          <p:cNvSpPr/>
          <p:nvPr/>
        </p:nvSpPr>
        <p:spPr bwMode="auto">
          <a:xfrm rot="16200000">
            <a:off x="6363325" y="3425694"/>
            <a:ext cx="745611" cy="238194"/>
          </a:xfrm>
          <a:prstGeom prst="roundRect">
            <a:avLst/>
          </a:prstGeom>
          <a:solidFill>
            <a:srgbClr val="CC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  <a:cs typeface="Osaka" charset="-128"/>
              </a:rPr>
              <a:t>Force 2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726" name="Oval 725">
            <a:extLst>
              <a:ext uri="{FF2B5EF4-FFF2-40B4-BE49-F238E27FC236}">
                <a16:creationId xmlns:a16="http://schemas.microsoft.com/office/drawing/2014/main" xmlns="" id="{FC60A107-CA53-4850-825C-A253B4FA62E1}"/>
              </a:ext>
            </a:extLst>
          </p:cNvPr>
          <p:cNvSpPr/>
          <p:nvPr/>
        </p:nvSpPr>
        <p:spPr bwMode="auto">
          <a:xfrm>
            <a:off x="6623383" y="2846034"/>
            <a:ext cx="230182" cy="230182"/>
          </a:xfrm>
          <a:prstGeom prst="ellipse">
            <a:avLst/>
          </a:prstGeom>
          <a:solidFill>
            <a:srgbClr val="CC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+</a:t>
            </a:r>
          </a:p>
        </p:txBody>
      </p:sp>
      <p:sp>
        <p:nvSpPr>
          <p:cNvPr id="727" name="Trapezoid 726">
            <a:extLst>
              <a:ext uri="{FF2B5EF4-FFF2-40B4-BE49-F238E27FC236}">
                <a16:creationId xmlns:a16="http://schemas.microsoft.com/office/drawing/2014/main" xmlns="" id="{5630FE53-3A7D-4720-9C5D-B4ECA737B2EC}"/>
              </a:ext>
            </a:extLst>
          </p:cNvPr>
          <p:cNvSpPr/>
          <p:nvPr/>
        </p:nvSpPr>
        <p:spPr bwMode="auto">
          <a:xfrm rot="5400000">
            <a:off x="5916751" y="4726921"/>
            <a:ext cx="1089305" cy="87682"/>
          </a:xfrm>
          <a:prstGeom prst="trapezoid">
            <a:avLst>
              <a:gd name="adj" fmla="val 59416"/>
            </a:avLst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" charset="0"/>
            </a:endParaRPr>
          </a:p>
        </p:txBody>
      </p:sp>
      <p:sp>
        <p:nvSpPr>
          <p:cNvPr id="728" name="Rectangle: Rounded Corners 890">
            <a:extLst>
              <a:ext uri="{FF2B5EF4-FFF2-40B4-BE49-F238E27FC236}">
                <a16:creationId xmlns:a16="http://schemas.microsoft.com/office/drawing/2014/main" xmlns="" id="{54E51B12-F53B-4F35-AB14-15B8E7B51F95}"/>
              </a:ext>
            </a:extLst>
          </p:cNvPr>
          <p:cNvSpPr/>
          <p:nvPr/>
        </p:nvSpPr>
        <p:spPr bwMode="auto">
          <a:xfrm rot="16200000">
            <a:off x="6349428" y="4811967"/>
            <a:ext cx="773405" cy="238194"/>
          </a:xfrm>
          <a:prstGeom prst="roundRect">
            <a:avLst/>
          </a:prstGeom>
          <a:solidFill>
            <a:srgbClr val="CC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  <a:cs typeface="Osaka" charset="-128"/>
              </a:rPr>
              <a:t>Force M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729" name="Oval 728">
            <a:extLst>
              <a:ext uri="{FF2B5EF4-FFF2-40B4-BE49-F238E27FC236}">
                <a16:creationId xmlns:a16="http://schemas.microsoft.com/office/drawing/2014/main" xmlns="" id="{CC29AF93-B438-40D4-828C-219C39CAE0BD}"/>
              </a:ext>
            </a:extLst>
          </p:cNvPr>
          <p:cNvSpPr/>
          <p:nvPr/>
        </p:nvSpPr>
        <p:spPr bwMode="auto">
          <a:xfrm>
            <a:off x="6618620" y="4217634"/>
            <a:ext cx="230182" cy="230182"/>
          </a:xfrm>
          <a:prstGeom prst="ellipse">
            <a:avLst/>
          </a:prstGeom>
          <a:solidFill>
            <a:srgbClr val="CC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+</a:t>
            </a:r>
          </a:p>
        </p:txBody>
      </p:sp>
      <p:sp>
        <p:nvSpPr>
          <p:cNvPr id="730" name="Rectangle 729">
            <a:extLst>
              <a:ext uri="{FF2B5EF4-FFF2-40B4-BE49-F238E27FC236}">
                <a16:creationId xmlns:a16="http://schemas.microsoft.com/office/drawing/2014/main" xmlns="" id="{07492322-D473-44B5-B432-6613A3D409EC}"/>
              </a:ext>
            </a:extLst>
          </p:cNvPr>
          <p:cNvSpPr/>
          <p:nvPr/>
        </p:nvSpPr>
        <p:spPr bwMode="auto">
          <a:xfrm>
            <a:off x="5363788" y="5459968"/>
            <a:ext cx="445335" cy="259894"/>
          </a:xfrm>
          <a:prstGeom prst="rect">
            <a:avLst/>
          </a:prstGeom>
          <a:solidFill>
            <a:srgbClr val="92D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C</a:t>
            </a:r>
            <a:r>
              <a: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N+1</a:t>
            </a:r>
          </a:p>
        </p:txBody>
      </p:sp>
      <p:sp>
        <p:nvSpPr>
          <p:cNvPr id="731" name="Rectangle 730">
            <a:extLst>
              <a:ext uri="{FF2B5EF4-FFF2-40B4-BE49-F238E27FC236}">
                <a16:creationId xmlns:a16="http://schemas.microsoft.com/office/drawing/2014/main" xmlns="" id="{2607745E-1667-461A-A3C6-C1444E5A5927}"/>
              </a:ext>
            </a:extLst>
          </p:cNvPr>
          <p:cNvSpPr/>
          <p:nvPr/>
        </p:nvSpPr>
        <p:spPr bwMode="auto">
          <a:xfrm>
            <a:off x="6327922" y="5466500"/>
            <a:ext cx="512724" cy="259894"/>
          </a:xfrm>
          <a:prstGeom prst="rect">
            <a:avLst/>
          </a:prstGeom>
          <a:solidFill>
            <a:srgbClr val="00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C</a:t>
            </a:r>
            <a:r>
              <a: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N+13</a:t>
            </a:r>
          </a:p>
        </p:txBody>
      </p:sp>
      <p:cxnSp>
        <p:nvCxnSpPr>
          <p:cNvPr id="732" name="Straight Connector 731">
            <a:extLst>
              <a:ext uri="{FF2B5EF4-FFF2-40B4-BE49-F238E27FC236}">
                <a16:creationId xmlns:a16="http://schemas.microsoft.com/office/drawing/2014/main" xmlns="" id="{34A2F514-AE46-47F4-A818-A68FEBFF330A}"/>
              </a:ext>
            </a:extLst>
          </p:cNvPr>
          <p:cNvCxnSpPr>
            <a:cxnSpLocks/>
          </p:cNvCxnSpPr>
          <p:nvPr/>
        </p:nvCxnSpPr>
        <p:spPr bwMode="auto">
          <a:xfrm>
            <a:off x="5470997" y="1388609"/>
            <a:ext cx="455064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3" name="Straight Connector 732">
            <a:extLst>
              <a:ext uri="{FF2B5EF4-FFF2-40B4-BE49-F238E27FC236}">
                <a16:creationId xmlns:a16="http://schemas.microsoft.com/office/drawing/2014/main" xmlns="" id="{50193046-2733-4C7F-AEFC-D2F72730A83C}"/>
              </a:ext>
            </a:extLst>
          </p:cNvPr>
          <p:cNvCxnSpPr>
            <a:cxnSpLocks/>
          </p:cNvCxnSpPr>
          <p:nvPr/>
        </p:nvCxnSpPr>
        <p:spPr bwMode="auto">
          <a:xfrm flipV="1">
            <a:off x="5470997" y="1491314"/>
            <a:ext cx="381579" cy="215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4" name="Straight Connector 733">
            <a:extLst>
              <a:ext uri="{FF2B5EF4-FFF2-40B4-BE49-F238E27FC236}">
                <a16:creationId xmlns:a16="http://schemas.microsoft.com/office/drawing/2014/main" xmlns="" id="{B639BCD0-8275-40A6-85F6-03965176D82A}"/>
              </a:ext>
            </a:extLst>
          </p:cNvPr>
          <p:cNvCxnSpPr>
            <a:cxnSpLocks/>
          </p:cNvCxnSpPr>
          <p:nvPr/>
        </p:nvCxnSpPr>
        <p:spPr bwMode="auto">
          <a:xfrm>
            <a:off x="5470494" y="1595772"/>
            <a:ext cx="31863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5" name="Straight Connector 734">
            <a:extLst>
              <a:ext uri="{FF2B5EF4-FFF2-40B4-BE49-F238E27FC236}">
                <a16:creationId xmlns:a16="http://schemas.microsoft.com/office/drawing/2014/main" xmlns="" id="{016D5155-9A07-4C51-AF7E-1A5534FBCF8D}"/>
              </a:ext>
            </a:extLst>
          </p:cNvPr>
          <p:cNvCxnSpPr>
            <a:cxnSpLocks/>
          </p:cNvCxnSpPr>
          <p:nvPr/>
        </p:nvCxnSpPr>
        <p:spPr bwMode="auto">
          <a:xfrm>
            <a:off x="5931788" y="1388609"/>
            <a:ext cx="0" cy="104826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6" name="Straight Connector 735">
            <a:extLst>
              <a:ext uri="{FF2B5EF4-FFF2-40B4-BE49-F238E27FC236}">
                <a16:creationId xmlns:a16="http://schemas.microsoft.com/office/drawing/2014/main" xmlns="" id="{5D855423-8BBD-4FA7-ABF2-B75CFE8D16B2}"/>
              </a:ext>
            </a:extLst>
          </p:cNvPr>
          <p:cNvCxnSpPr>
            <a:cxnSpLocks/>
          </p:cNvCxnSpPr>
          <p:nvPr/>
        </p:nvCxnSpPr>
        <p:spPr bwMode="auto">
          <a:xfrm>
            <a:off x="5852576" y="1491314"/>
            <a:ext cx="18215" cy="22670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7" name="Straight Connector 736">
            <a:extLst>
              <a:ext uri="{FF2B5EF4-FFF2-40B4-BE49-F238E27FC236}">
                <a16:creationId xmlns:a16="http://schemas.microsoft.com/office/drawing/2014/main" xmlns="" id="{648FDD7E-DFF6-4537-A25B-AB403E0BB510}"/>
              </a:ext>
            </a:extLst>
          </p:cNvPr>
          <p:cNvCxnSpPr>
            <a:cxnSpLocks/>
          </p:cNvCxnSpPr>
          <p:nvPr/>
        </p:nvCxnSpPr>
        <p:spPr bwMode="auto">
          <a:xfrm>
            <a:off x="5789130" y="1595493"/>
            <a:ext cx="2637" cy="35244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8" name="Straight Arrow Connector 737">
            <a:extLst>
              <a:ext uri="{FF2B5EF4-FFF2-40B4-BE49-F238E27FC236}">
                <a16:creationId xmlns:a16="http://schemas.microsoft.com/office/drawing/2014/main" xmlns="" id="{3EA3109B-7304-47CE-ABD0-7D87356811DC}"/>
              </a:ext>
            </a:extLst>
          </p:cNvPr>
          <p:cNvCxnSpPr>
            <a:cxnSpLocks/>
          </p:cNvCxnSpPr>
          <p:nvPr/>
        </p:nvCxnSpPr>
        <p:spPr bwMode="auto">
          <a:xfrm>
            <a:off x="5926061" y="1595493"/>
            <a:ext cx="15240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9" name="Straight Arrow Connector 738">
            <a:extLst>
              <a:ext uri="{FF2B5EF4-FFF2-40B4-BE49-F238E27FC236}">
                <a16:creationId xmlns:a16="http://schemas.microsoft.com/office/drawing/2014/main" xmlns="" id="{2745410E-0EC0-423D-903D-BB9BF96E9515}"/>
              </a:ext>
            </a:extLst>
          </p:cNvPr>
          <p:cNvCxnSpPr>
            <a:cxnSpLocks/>
          </p:cNvCxnSpPr>
          <p:nvPr/>
        </p:nvCxnSpPr>
        <p:spPr bwMode="auto">
          <a:xfrm>
            <a:off x="5929068" y="1961705"/>
            <a:ext cx="138545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0" name="Straight Arrow Connector 739">
            <a:extLst>
              <a:ext uri="{FF2B5EF4-FFF2-40B4-BE49-F238E27FC236}">
                <a16:creationId xmlns:a16="http://schemas.microsoft.com/office/drawing/2014/main" xmlns="" id="{F4F17D9F-3C89-40C9-9AC1-7EBB1D5F754E}"/>
              </a:ext>
            </a:extLst>
          </p:cNvPr>
          <p:cNvCxnSpPr>
            <a:cxnSpLocks/>
          </p:cNvCxnSpPr>
          <p:nvPr/>
        </p:nvCxnSpPr>
        <p:spPr bwMode="auto">
          <a:xfrm>
            <a:off x="5942985" y="2419321"/>
            <a:ext cx="12595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1" name="Straight Arrow Connector 740">
            <a:extLst>
              <a:ext uri="{FF2B5EF4-FFF2-40B4-BE49-F238E27FC236}">
                <a16:creationId xmlns:a16="http://schemas.microsoft.com/office/drawing/2014/main" xmlns="" id="{384DBDC1-FF26-485E-AB6C-AEB7B3073CEA}"/>
              </a:ext>
            </a:extLst>
          </p:cNvPr>
          <p:cNvCxnSpPr>
            <a:cxnSpLocks/>
          </p:cNvCxnSpPr>
          <p:nvPr/>
        </p:nvCxnSpPr>
        <p:spPr bwMode="auto">
          <a:xfrm>
            <a:off x="5870791" y="3746605"/>
            <a:ext cx="18321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2" name="Straight Arrow Connector 741">
            <a:extLst>
              <a:ext uri="{FF2B5EF4-FFF2-40B4-BE49-F238E27FC236}">
                <a16:creationId xmlns:a16="http://schemas.microsoft.com/office/drawing/2014/main" xmlns="" id="{01990467-A644-4856-8A2B-F8B101016EBB}"/>
              </a:ext>
            </a:extLst>
          </p:cNvPr>
          <p:cNvCxnSpPr>
            <a:cxnSpLocks/>
          </p:cNvCxnSpPr>
          <p:nvPr/>
        </p:nvCxnSpPr>
        <p:spPr bwMode="auto">
          <a:xfrm>
            <a:off x="5879670" y="3310300"/>
            <a:ext cx="18321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3" name="Straight Arrow Connector 742">
            <a:extLst>
              <a:ext uri="{FF2B5EF4-FFF2-40B4-BE49-F238E27FC236}">
                <a16:creationId xmlns:a16="http://schemas.microsoft.com/office/drawing/2014/main" xmlns="" id="{36EBFD19-0FB4-42DF-8EF0-2DCB4DAD1B10}"/>
              </a:ext>
            </a:extLst>
          </p:cNvPr>
          <p:cNvCxnSpPr>
            <a:cxnSpLocks/>
          </p:cNvCxnSpPr>
          <p:nvPr/>
        </p:nvCxnSpPr>
        <p:spPr bwMode="auto">
          <a:xfrm>
            <a:off x="5879670" y="2969426"/>
            <a:ext cx="18321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4" name="Straight Arrow Connector 743">
            <a:extLst>
              <a:ext uri="{FF2B5EF4-FFF2-40B4-BE49-F238E27FC236}">
                <a16:creationId xmlns:a16="http://schemas.microsoft.com/office/drawing/2014/main" xmlns="" id="{6E863E9D-DF00-4B1C-83BE-00A2E5508387}"/>
              </a:ext>
            </a:extLst>
          </p:cNvPr>
          <p:cNvCxnSpPr>
            <a:cxnSpLocks/>
          </p:cNvCxnSpPr>
          <p:nvPr/>
        </p:nvCxnSpPr>
        <p:spPr bwMode="auto">
          <a:xfrm>
            <a:off x="5770078" y="5106214"/>
            <a:ext cx="29280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5" name="Straight Arrow Connector 744">
            <a:extLst>
              <a:ext uri="{FF2B5EF4-FFF2-40B4-BE49-F238E27FC236}">
                <a16:creationId xmlns:a16="http://schemas.microsoft.com/office/drawing/2014/main" xmlns="" id="{536F3F26-C75F-4AF2-BBFE-117C8F4EE9C9}"/>
              </a:ext>
            </a:extLst>
          </p:cNvPr>
          <p:cNvCxnSpPr>
            <a:cxnSpLocks/>
          </p:cNvCxnSpPr>
          <p:nvPr/>
        </p:nvCxnSpPr>
        <p:spPr bwMode="auto">
          <a:xfrm>
            <a:off x="5778275" y="4662418"/>
            <a:ext cx="29280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6" name="Straight Arrow Connector 745">
            <a:extLst>
              <a:ext uri="{FF2B5EF4-FFF2-40B4-BE49-F238E27FC236}">
                <a16:creationId xmlns:a16="http://schemas.microsoft.com/office/drawing/2014/main" xmlns="" id="{2152A6B1-B906-4252-9DC7-1DFACE6B522A}"/>
              </a:ext>
            </a:extLst>
          </p:cNvPr>
          <p:cNvCxnSpPr>
            <a:cxnSpLocks/>
          </p:cNvCxnSpPr>
          <p:nvPr/>
        </p:nvCxnSpPr>
        <p:spPr bwMode="auto">
          <a:xfrm>
            <a:off x="5779037" y="4333084"/>
            <a:ext cx="29280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7" name="Connector: Elbow 351">
            <a:extLst>
              <a:ext uri="{FF2B5EF4-FFF2-40B4-BE49-F238E27FC236}">
                <a16:creationId xmlns:a16="http://schemas.microsoft.com/office/drawing/2014/main" xmlns="" id="{1FC80C93-E4B9-4F22-96AA-4AF09DDB692D}"/>
              </a:ext>
            </a:extLst>
          </p:cNvPr>
          <p:cNvCxnSpPr>
            <a:cxnSpLocks/>
            <a:stCxn id="759" idx="2"/>
          </p:cNvCxnSpPr>
          <p:nvPr/>
        </p:nvCxnSpPr>
        <p:spPr bwMode="auto">
          <a:xfrm rot="16200000" flipH="1">
            <a:off x="4075755" y="3052797"/>
            <a:ext cx="2863075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8" name="Straight Arrow Connector 747">
            <a:extLst>
              <a:ext uri="{FF2B5EF4-FFF2-40B4-BE49-F238E27FC236}">
                <a16:creationId xmlns:a16="http://schemas.microsoft.com/office/drawing/2014/main" xmlns="" id="{2607A504-859C-4E7B-9F1E-782059681AE9}"/>
              </a:ext>
            </a:extLst>
          </p:cNvPr>
          <p:cNvCxnSpPr>
            <a:cxnSpLocks/>
          </p:cNvCxnSpPr>
          <p:nvPr/>
        </p:nvCxnSpPr>
        <p:spPr bwMode="auto">
          <a:xfrm>
            <a:off x="5507291" y="4484334"/>
            <a:ext cx="566305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9" name="Straight Arrow Connector 748">
            <a:extLst>
              <a:ext uri="{FF2B5EF4-FFF2-40B4-BE49-F238E27FC236}">
                <a16:creationId xmlns:a16="http://schemas.microsoft.com/office/drawing/2014/main" xmlns="" id="{7F3A930F-9F77-427B-B133-63DB8AC54025}"/>
              </a:ext>
            </a:extLst>
          </p:cNvPr>
          <p:cNvCxnSpPr>
            <a:cxnSpLocks/>
          </p:cNvCxnSpPr>
          <p:nvPr/>
        </p:nvCxnSpPr>
        <p:spPr bwMode="auto">
          <a:xfrm>
            <a:off x="5507291" y="3089319"/>
            <a:ext cx="560797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0" name="Straight Arrow Connector 749">
            <a:extLst>
              <a:ext uri="{FF2B5EF4-FFF2-40B4-BE49-F238E27FC236}">
                <a16:creationId xmlns:a16="http://schemas.microsoft.com/office/drawing/2014/main" xmlns="" id="{7572C63E-9184-4DDA-BD6A-FD3F7947F4EE}"/>
              </a:ext>
            </a:extLst>
          </p:cNvPr>
          <p:cNvCxnSpPr>
            <a:cxnSpLocks/>
          </p:cNvCxnSpPr>
          <p:nvPr/>
        </p:nvCxnSpPr>
        <p:spPr bwMode="auto">
          <a:xfrm>
            <a:off x="5507291" y="1735142"/>
            <a:ext cx="560797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1" name="Straight Arrow Connector 750">
            <a:extLst>
              <a:ext uri="{FF2B5EF4-FFF2-40B4-BE49-F238E27FC236}">
                <a16:creationId xmlns:a16="http://schemas.microsoft.com/office/drawing/2014/main" xmlns="" id="{BA690D75-9007-44F6-8D86-307811D90E56}"/>
              </a:ext>
            </a:extLst>
          </p:cNvPr>
          <p:cNvCxnSpPr>
            <a:cxnSpLocks/>
          </p:cNvCxnSpPr>
          <p:nvPr/>
        </p:nvCxnSpPr>
        <p:spPr bwMode="auto">
          <a:xfrm>
            <a:off x="5601092" y="2116761"/>
            <a:ext cx="452648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2" name="Straight Arrow Connector 751">
            <a:extLst>
              <a:ext uri="{FF2B5EF4-FFF2-40B4-BE49-F238E27FC236}">
                <a16:creationId xmlns:a16="http://schemas.microsoft.com/office/drawing/2014/main" xmlns="" id="{F10EFC24-7224-49C6-A3D4-23D40B808DC0}"/>
              </a:ext>
            </a:extLst>
          </p:cNvPr>
          <p:cNvCxnSpPr>
            <a:cxnSpLocks/>
          </p:cNvCxnSpPr>
          <p:nvPr/>
        </p:nvCxnSpPr>
        <p:spPr bwMode="auto">
          <a:xfrm>
            <a:off x="5585612" y="3440355"/>
            <a:ext cx="47476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3" name="Straight Arrow Connector 752">
            <a:extLst>
              <a:ext uri="{FF2B5EF4-FFF2-40B4-BE49-F238E27FC236}">
                <a16:creationId xmlns:a16="http://schemas.microsoft.com/office/drawing/2014/main" xmlns="" id="{E8BA136D-E408-4512-AFA2-24990E0777F2}"/>
              </a:ext>
            </a:extLst>
          </p:cNvPr>
          <p:cNvCxnSpPr>
            <a:cxnSpLocks/>
          </p:cNvCxnSpPr>
          <p:nvPr/>
        </p:nvCxnSpPr>
        <p:spPr bwMode="auto">
          <a:xfrm>
            <a:off x="5585612" y="4813692"/>
            <a:ext cx="484253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4" name="Connector: Elbow 373">
            <a:extLst>
              <a:ext uri="{FF2B5EF4-FFF2-40B4-BE49-F238E27FC236}">
                <a16:creationId xmlns:a16="http://schemas.microsoft.com/office/drawing/2014/main" xmlns="" id="{E7776C10-36D3-4D15-A173-6320FA4158E1}"/>
              </a:ext>
            </a:extLst>
          </p:cNvPr>
          <p:cNvCxnSpPr>
            <a:cxnSpLocks/>
            <a:stCxn id="731" idx="0"/>
          </p:cNvCxnSpPr>
          <p:nvPr/>
        </p:nvCxnSpPr>
        <p:spPr bwMode="auto">
          <a:xfrm rot="16200000" flipV="1">
            <a:off x="4684189" y="3566405"/>
            <a:ext cx="2909568" cy="890622"/>
          </a:xfrm>
          <a:prstGeom prst="bentConnector3">
            <a:avLst>
              <a:gd name="adj1" fmla="val 2859"/>
            </a:avLst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5" name="Straight Arrow Connector 754">
            <a:extLst>
              <a:ext uri="{FF2B5EF4-FFF2-40B4-BE49-F238E27FC236}">
                <a16:creationId xmlns:a16="http://schemas.microsoft.com/office/drawing/2014/main" xmlns="" id="{DCD269DD-BDD4-45A3-BF91-0D1E5C19D16C}"/>
              </a:ext>
            </a:extLst>
          </p:cNvPr>
          <p:cNvCxnSpPr>
            <a:cxnSpLocks/>
          </p:cNvCxnSpPr>
          <p:nvPr/>
        </p:nvCxnSpPr>
        <p:spPr bwMode="auto">
          <a:xfrm>
            <a:off x="5686921" y="2556932"/>
            <a:ext cx="373455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6" name="Straight Arrow Connector 755">
            <a:extLst>
              <a:ext uri="{FF2B5EF4-FFF2-40B4-BE49-F238E27FC236}">
                <a16:creationId xmlns:a16="http://schemas.microsoft.com/office/drawing/2014/main" xmlns="" id="{E75F0121-3A98-495B-8F89-61A0E9ED4F67}"/>
              </a:ext>
            </a:extLst>
          </p:cNvPr>
          <p:cNvCxnSpPr>
            <a:cxnSpLocks/>
          </p:cNvCxnSpPr>
          <p:nvPr/>
        </p:nvCxnSpPr>
        <p:spPr bwMode="auto">
          <a:xfrm>
            <a:off x="5686921" y="3889641"/>
            <a:ext cx="36869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7" name="Straight Arrow Connector 756">
            <a:extLst>
              <a:ext uri="{FF2B5EF4-FFF2-40B4-BE49-F238E27FC236}">
                <a16:creationId xmlns:a16="http://schemas.microsoft.com/office/drawing/2014/main" xmlns="" id="{42E8D535-2F5F-4E05-98E3-F70538E82D7A}"/>
              </a:ext>
            </a:extLst>
          </p:cNvPr>
          <p:cNvCxnSpPr>
            <a:cxnSpLocks/>
          </p:cNvCxnSpPr>
          <p:nvPr/>
        </p:nvCxnSpPr>
        <p:spPr bwMode="auto">
          <a:xfrm>
            <a:off x="5686921" y="5241146"/>
            <a:ext cx="373455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8" name="Straight Connector 757">
            <a:extLst>
              <a:ext uri="{FF2B5EF4-FFF2-40B4-BE49-F238E27FC236}">
                <a16:creationId xmlns:a16="http://schemas.microsoft.com/office/drawing/2014/main" xmlns="" id="{EEC81ACF-9FFD-4B3E-B706-F2BE93C63EDD}"/>
              </a:ext>
            </a:extLst>
          </p:cNvPr>
          <p:cNvCxnSpPr>
            <a:stCxn id="730" idx="0"/>
          </p:cNvCxnSpPr>
          <p:nvPr/>
        </p:nvCxnSpPr>
        <p:spPr bwMode="auto">
          <a:xfrm flipV="1">
            <a:off x="5586456" y="2106041"/>
            <a:ext cx="14636" cy="33539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9" name="Rectangle 758">
            <a:extLst>
              <a:ext uri="{FF2B5EF4-FFF2-40B4-BE49-F238E27FC236}">
                <a16:creationId xmlns:a16="http://schemas.microsoft.com/office/drawing/2014/main" xmlns="" id="{92D9B70E-5752-41ED-B44D-DB0757975FCA}"/>
              </a:ext>
            </a:extLst>
          </p:cNvPr>
          <p:cNvSpPr/>
          <p:nvPr/>
        </p:nvSpPr>
        <p:spPr bwMode="auto">
          <a:xfrm>
            <a:off x="5320921" y="1361367"/>
            <a:ext cx="372741" cy="259894"/>
          </a:xfrm>
          <a:prstGeom prst="rect">
            <a:avLst/>
          </a:prstGeom>
          <a:solidFill>
            <a:srgbClr val="FFCC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C</a:t>
            </a:r>
            <a:r>
              <a: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N</a:t>
            </a:r>
          </a:p>
        </p:txBody>
      </p:sp>
      <p:sp>
        <p:nvSpPr>
          <p:cNvPr id="760" name="TextBox 759">
            <a:extLst>
              <a:ext uri="{FF2B5EF4-FFF2-40B4-BE49-F238E27FC236}">
                <a16:creationId xmlns:a16="http://schemas.microsoft.com/office/drawing/2014/main" xmlns="" id="{1923FF8C-4C36-4D97-96F7-24AECD58ED53}"/>
              </a:ext>
            </a:extLst>
          </p:cNvPr>
          <p:cNvSpPr txBox="1"/>
          <p:nvPr/>
        </p:nvSpPr>
        <p:spPr>
          <a:xfrm>
            <a:off x="5812360" y="5303224"/>
            <a:ext cx="39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</a:t>
            </a:r>
          </a:p>
        </p:txBody>
      </p:sp>
      <p:sp>
        <p:nvSpPr>
          <p:cNvPr id="761" name="Trapezoid 760">
            <a:extLst>
              <a:ext uri="{FF2B5EF4-FFF2-40B4-BE49-F238E27FC236}">
                <a16:creationId xmlns:a16="http://schemas.microsoft.com/office/drawing/2014/main" xmlns="" id="{175154FC-A0AF-4BFE-97DA-BF48C4E057C2}"/>
              </a:ext>
            </a:extLst>
          </p:cNvPr>
          <p:cNvSpPr/>
          <p:nvPr/>
        </p:nvSpPr>
        <p:spPr bwMode="auto">
          <a:xfrm>
            <a:off x="5378753" y="5814391"/>
            <a:ext cx="413717" cy="86360"/>
          </a:xfrm>
          <a:prstGeom prst="trapezoid">
            <a:avLst>
              <a:gd name="adj" fmla="val 59416"/>
            </a:avLst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" charset="0"/>
            </a:endParaRPr>
          </a:p>
        </p:txBody>
      </p:sp>
      <p:sp>
        <p:nvSpPr>
          <p:cNvPr id="762" name="Trapezoid 761">
            <a:extLst>
              <a:ext uri="{FF2B5EF4-FFF2-40B4-BE49-F238E27FC236}">
                <a16:creationId xmlns:a16="http://schemas.microsoft.com/office/drawing/2014/main" xmlns="" id="{7DA9D414-B772-4973-B536-21929481B7A2}"/>
              </a:ext>
            </a:extLst>
          </p:cNvPr>
          <p:cNvSpPr/>
          <p:nvPr/>
        </p:nvSpPr>
        <p:spPr bwMode="auto">
          <a:xfrm>
            <a:off x="6378877" y="5822554"/>
            <a:ext cx="413717" cy="86360"/>
          </a:xfrm>
          <a:prstGeom prst="trapezoid">
            <a:avLst>
              <a:gd name="adj" fmla="val 59416"/>
            </a:avLst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" charset="0"/>
            </a:endParaRPr>
          </a:p>
        </p:txBody>
      </p:sp>
      <p:cxnSp>
        <p:nvCxnSpPr>
          <p:cNvPr id="763" name="Connector: Elbow 415">
            <a:extLst>
              <a:ext uri="{FF2B5EF4-FFF2-40B4-BE49-F238E27FC236}">
                <a16:creationId xmlns:a16="http://schemas.microsoft.com/office/drawing/2014/main" xmlns="" id="{EFEA1F38-0700-46AF-AAB8-A2F7F56F21FB}"/>
              </a:ext>
            </a:extLst>
          </p:cNvPr>
          <p:cNvCxnSpPr>
            <a:cxnSpLocks/>
            <a:stCxn id="728" idx="2"/>
          </p:cNvCxnSpPr>
          <p:nvPr/>
        </p:nvCxnSpPr>
        <p:spPr bwMode="auto">
          <a:xfrm flipH="1">
            <a:off x="5735479" y="4931064"/>
            <a:ext cx="1119749" cy="1098757"/>
          </a:xfrm>
          <a:prstGeom prst="bentConnector3">
            <a:avLst>
              <a:gd name="adj1" fmla="val -5185"/>
            </a:avLst>
          </a:prstGeom>
          <a:solidFill>
            <a:schemeClr val="accent1"/>
          </a:solidFill>
          <a:ln w="317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4" name="Straight Arrow Connector 763">
            <a:extLst>
              <a:ext uri="{FF2B5EF4-FFF2-40B4-BE49-F238E27FC236}">
                <a16:creationId xmlns:a16="http://schemas.microsoft.com/office/drawing/2014/main" xmlns="" id="{E3649D43-CB2A-451E-A1A8-ECF873A3F38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735479" y="5891313"/>
            <a:ext cx="1050" cy="13850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65" name="Straight Arrow Connector 764">
            <a:extLst>
              <a:ext uri="{FF2B5EF4-FFF2-40B4-BE49-F238E27FC236}">
                <a16:creationId xmlns:a16="http://schemas.microsoft.com/office/drawing/2014/main" xmlns="" id="{1DD3E84F-FC24-44EA-AE06-A6DC48E3708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720794" y="5901733"/>
            <a:ext cx="1050" cy="12591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66" name="Connector: Elbow 426">
            <a:extLst>
              <a:ext uri="{FF2B5EF4-FFF2-40B4-BE49-F238E27FC236}">
                <a16:creationId xmlns:a16="http://schemas.microsoft.com/office/drawing/2014/main" xmlns="" id="{92787576-C716-4174-941A-B6F66544BD3D}"/>
              </a:ext>
            </a:extLst>
          </p:cNvPr>
          <p:cNvCxnSpPr>
            <a:stCxn id="725" idx="2"/>
            <a:endCxn id="761" idx="2"/>
          </p:cNvCxnSpPr>
          <p:nvPr/>
        </p:nvCxnSpPr>
        <p:spPr bwMode="auto">
          <a:xfrm flipH="1">
            <a:off x="5585612" y="3544791"/>
            <a:ext cx="1269616" cy="2355960"/>
          </a:xfrm>
          <a:prstGeom prst="bentConnector4">
            <a:avLst>
              <a:gd name="adj1" fmla="val -11730"/>
              <a:gd name="adj2" fmla="val 107884"/>
            </a:avLst>
          </a:prstGeom>
          <a:solidFill>
            <a:schemeClr val="accent1"/>
          </a:solidFill>
          <a:ln w="31750" cap="flat" cmpd="sng" algn="ctr">
            <a:solidFill>
              <a:srgbClr val="FF7C8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67" name="Straight Arrow Connector 766">
            <a:extLst>
              <a:ext uri="{FF2B5EF4-FFF2-40B4-BE49-F238E27FC236}">
                <a16:creationId xmlns:a16="http://schemas.microsoft.com/office/drawing/2014/main" xmlns="" id="{8D6C2DEE-60A4-4BB0-A01C-13E356463C43}"/>
              </a:ext>
            </a:extLst>
          </p:cNvPr>
          <p:cNvCxnSpPr>
            <a:cxnSpLocks/>
          </p:cNvCxnSpPr>
          <p:nvPr/>
        </p:nvCxnSpPr>
        <p:spPr bwMode="auto">
          <a:xfrm flipV="1">
            <a:off x="6595260" y="5908914"/>
            <a:ext cx="0" cy="18649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7C8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68" name="Connector: Elbow 506">
            <a:extLst>
              <a:ext uri="{FF2B5EF4-FFF2-40B4-BE49-F238E27FC236}">
                <a16:creationId xmlns:a16="http://schemas.microsoft.com/office/drawing/2014/main" xmlns="" id="{05247EC9-184F-4887-9DD0-31C6FAA4F0C6}"/>
              </a:ext>
            </a:extLst>
          </p:cNvPr>
          <p:cNvCxnSpPr>
            <a:cxnSpLocks/>
            <a:stCxn id="722" idx="2"/>
          </p:cNvCxnSpPr>
          <p:nvPr/>
        </p:nvCxnSpPr>
        <p:spPr bwMode="auto">
          <a:xfrm flipH="1">
            <a:off x="5460021" y="2240940"/>
            <a:ext cx="1395207" cy="3928529"/>
          </a:xfrm>
          <a:prstGeom prst="bentConnector4">
            <a:avLst>
              <a:gd name="adj1" fmla="val -16385"/>
              <a:gd name="adj2" fmla="val 99603"/>
            </a:avLst>
          </a:prstGeom>
          <a:solidFill>
            <a:schemeClr val="accent1"/>
          </a:solidFill>
          <a:ln w="3175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9" name="Straight Arrow Connector 768">
            <a:extLst>
              <a:ext uri="{FF2B5EF4-FFF2-40B4-BE49-F238E27FC236}">
                <a16:creationId xmlns:a16="http://schemas.microsoft.com/office/drawing/2014/main" xmlns="" id="{15F35C6D-6E8E-42B2-B807-F1014666BE5E}"/>
              </a:ext>
            </a:extLst>
          </p:cNvPr>
          <p:cNvCxnSpPr>
            <a:cxnSpLocks/>
          </p:cNvCxnSpPr>
          <p:nvPr/>
        </p:nvCxnSpPr>
        <p:spPr bwMode="auto">
          <a:xfrm flipV="1">
            <a:off x="5460021" y="5891850"/>
            <a:ext cx="0" cy="277619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99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70" name="Straight Arrow Connector 769">
            <a:extLst>
              <a:ext uri="{FF2B5EF4-FFF2-40B4-BE49-F238E27FC236}">
                <a16:creationId xmlns:a16="http://schemas.microsoft.com/office/drawing/2014/main" xmlns="" id="{053906E8-0F43-48E0-B861-AA7496EF7284}"/>
              </a:ext>
            </a:extLst>
          </p:cNvPr>
          <p:cNvCxnSpPr>
            <a:cxnSpLocks/>
          </p:cNvCxnSpPr>
          <p:nvPr/>
        </p:nvCxnSpPr>
        <p:spPr bwMode="auto">
          <a:xfrm flipV="1">
            <a:off x="6463821" y="5900751"/>
            <a:ext cx="0" cy="26871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9999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71" name="Hexagon 770">
            <a:extLst>
              <a:ext uri="{FF2B5EF4-FFF2-40B4-BE49-F238E27FC236}">
                <a16:creationId xmlns:a16="http://schemas.microsoft.com/office/drawing/2014/main" xmlns="" id="{AC165368-07E5-4160-84A7-1D91FB29553B}"/>
              </a:ext>
            </a:extLst>
          </p:cNvPr>
          <p:cNvSpPr/>
          <p:nvPr/>
        </p:nvSpPr>
        <p:spPr bwMode="auto">
          <a:xfrm>
            <a:off x="6201997" y="1156296"/>
            <a:ext cx="542995" cy="200675"/>
          </a:xfrm>
          <a:prstGeom prst="hexagon">
            <a:avLst/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sum</a:t>
            </a:r>
          </a:p>
        </p:txBody>
      </p:sp>
      <p:cxnSp>
        <p:nvCxnSpPr>
          <p:cNvPr id="772" name="Connector: Elbow 939">
            <a:extLst>
              <a:ext uri="{FF2B5EF4-FFF2-40B4-BE49-F238E27FC236}">
                <a16:creationId xmlns:a16="http://schemas.microsoft.com/office/drawing/2014/main" xmlns="" id="{7F7625A2-918F-4AEA-9792-6B7E7FBB5DEC}"/>
              </a:ext>
            </a:extLst>
          </p:cNvPr>
          <p:cNvCxnSpPr>
            <a:stCxn id="729" idx="6"/>
            <a:endCxn id="771" idx="0"/>
          </p:cNvCxnSpPr>
          <p:nvPr/>
        </p:nvCxnSpPr>
        <p:spPr bwMode="auto">
          <a:xfrm flipH="1" flipV="1">
            <a:off x="6744992" y="1256634"/>
            <a:ext cx="103810" cy="3076091"/>
          </a:xfrm>
          <a:prstGeom prst="bentConnector3">
            <a:avLst>
              <a:gd name="adj1" fmla="val -333373"/>
            </a:avLst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73" name="Straight Arrow Connector 772">
            <a:extLst>
              <a:ext uri="{FF2B5EF4-FFF2-40B4-BE49-F238E27FC236}">
                <a16:creationId xmlns:a16="http://schemas.microsoft.com/office/drawing/2014/main" xmlns="" id="{43A0C4EC-0AD1-4B08-9A38-2E9A321CAAF5}"/>
              </a:ext>
            </a:extLst>
          </p:cNvPr>
          <p:cNvCxnSpPr>
            <a:cxnSpLocks/>
            <a:stCxn id="726" idx="6"/>
          </p:cNvCxnSpPr>
          <p:nvPr/>
        </p:nvCxnSpPr>
        <p:spPr bwMode="auto">
          <a:xfrm flipV="1">
            <a:off x="6853565" y="2960051"/>
            <a:ext cx="350672" cy="107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74" name="Straight Arrow Connector 773">
            <a:extLst>
              <a:ext uri="{FF2B5EF4-FFF2-40B4-BE49-F238E27FC236}">
                <a16:creationId xmlns:a16="http://schemas.microsoft.com/office/drawing/2014/main" xmlns="" id="{ACCF93D5-7DB9-48B1-80C1-EE8111B1B467}"/>
              </a:ext>
            </a:extLst>
          </p:cNvPr>
          <p:cNvCxnSpPr>
            <a:cxnSpLocks/>
            <a:stCxn id="723" idx="6"/>
          </p:cNvCxnSpPr>
          <p:nvPr/>
        </p:nvCxnSpPr>
        <p:spPr bwMode="auto">
          <a:xfrm>
            <a:off x="6848802" y="1656199"/>
            <a:ext cx="355435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75" name="Connector: Elbow 949">
            <a:extLst>
              <a:ext uri="{FF2B5EF4-FFF2-40B4-BE49-F238E27FC236}">
                <a16:creationId xmlns:a16="http://schemas.microsoft.com/office/drawing/2014/main" xmlns="" id="{AEA9EA5A-3BA7-4405-BF79-6FBE2EEF7E00}"/>
              </a:ext>
            </a:extLst>
          </p:cNvPr>
          <p:cNvCxnSpPr>
            <a:stCxn id="771" idx="3"/>
            <a:endCxn id="759" idx="0"/>
          </p:cNvCxnSpPr>
          <p:nvPr/>
        </p:nvCxnSpPr>
        <p:spPr bwMode="auto">
          <a:xfrm rot="10800000" flipV="1">
            <a:off x="5507293" y="1256633"/>
            <a:ext cx="694705" cy="104733"/>
          </a:xfrm>
          <a:prstGeom prst="bentConnector2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76" name="Straight Arrow Connector 775">
            <a:extLst>
              <a:ext uri="{FF2B5EF4-FFF2-40B4-BE49-F238E27FC236}">
                <a16:creationId xmlns:a16="http://schemas.microsoft.com/office/drawing/2014/main" xmlns="" id="{E2C0FB0A-0B0D-4AA2-A6E1-034B54D28ABE}"/>
              </a:ext>
            </a:extLst>
          </p:cNvPr>
          <p:cNvCxnSpPr>
            <a:cxnSpLocks/>
            <a:stCxn id="722" idx="3"/>
            <a:endCxn id="723" idx="4"/>
          </p:cNvCxnSpPr>
          <p:nvPr/>
        </p:nvCxnSpPr>
        <p:spPr bwMode="auto">
          <a:xfrm flipH="1" flipV="1">
            <a:off x="6733711" y="1771290"/>
            <a:ext cx="2420" cy="968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77" name="Straight Arrow Connector 776">
            <a:extLst>
              <a:ext uri="{FF2B5EF4-FFF2-40B4-BE49-F238E27FC236}">
                <a16:creationId xmlns:a16="http://schemas.microsoft.com/office/drawing/2014/main" xmlns="" id="{B36BE623-9605-4453-B99F-05BD4C8110FB}"/>
              </a:ext>
            </a:extLst>
          </p:cNvPr>
          <p:cNvCxnSpPr>
            <a:cxnSpLocks/>
            <a:stCxn id="725" idx="3"/>
            <a:endCxn id="726" idx="4"/>
          </p:cNvCxnSpPr>
          <p:nvPr/>
        </p:nvCxnSpPr>
        <p:spPr bwMode="auto">
          <a:xfrm flipV="1">
            <a:off x="6736131" y="3076216"/>
            <a:ext cx="2343" cy="957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78" name="Straight Arrow Connector 777">
            <a:extLst>
              <a:ext uri="{FF2B5EF4-FFF2-40B4-BE49-F238E27FC236}">
                <a16:creationId xmlns:a16="http://schemas.microsoft.com/office/drawing/2014/main" xmlns="" id="{3637CDA5-22B2-478C-8460-6D747C239A54}"/>
              </a:ext>
            </a:extLst>
          </p:cNvPr>
          <p:cNvCxnSpPr>
            <a:cxnSpLocks/>
            <a:stCxn id="728" idx="3"/>
            <a:endCxn id="729" idx="4"/>
          </p:cNvCxnSpPr>
          <p:nvPr/>
        </p:nvCxnSpPr>
        <p:spPr bwMode="auto">
          <a:xfrm flipH="1" flipV="1">
            <a:off x="6733711" y="4447816"/>
            <a:ext cx="2420" cy="965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79" name="Straight Arrow Connector 778">
            <a:extLst>
              <a:ext uri="{FF2B5EF4-FFF2-40B4-BE49-F238E27FC236}">
                <a16:creationId xmlns:a16="http://schemas.microsoft.com/office/drawing/2014/main" xmlns="" id="{A31C1887-CACE-420F-8D18-C6E60D28A496}"/>
              </a:ext>
            </a:extLst>
          </p:cNvPr>
          <p:cNvCxnSpPr>
            <a:cxnSpLocks/>
            <a:stCxn id="761" idx="0"/>
            <a:endCxn id="730" idx="2"/>
          </p:cNvCxnSpPr>
          <p:nvPr/>
        </p:nvCxnSpPr>
        <p:spPr bwMode="auto">
          <a:xfrm flipV="1">
            <a:off x="5585612" y="5719862"/>
            <a:ext cx="844" cy="945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80" name="Straight Arrow Connector 779">
            <a:extLst>
              <a:ext uri="{FF2B5EF4-FFF2-40B4-BE49-F238E27FC236}">
                <a16:creationId xmlns:a16="http://schemas.microsoft.com/office/drawing/2014/main" xmlns="" id="{557DE208-0E4B-4FA7-B810-89FA0B71B2D5}"/>
              </a:ext>
            </a:extLst>
          </p:cNvPr>
          <p:cNvCxnSpPr>
            <a:cxnSpLocks/>
            <a:stCxn id="762" idx="0"/>
            <a:endCxn id="731" idx="2"/>
          </p:cNvCxnSpPr>
          <p:nvPr/>
        </p:nvCxnSpPr>
        <p:spPr bwMode="auto">
          <a:xfrm flipH="1" flipV="1">
            <a:off x="6584284" y="5726394"/>
            <a:ext cx="1452" cy="961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81" name="Arrow: Down 1001">
            <a:extLst>
              <a:ext uri="{FF2B5EF4-FFF2-40B4-BE49-F238E27FC236}">
                <a16:creationId xmlns:a16="http://schemas.microsoft.com/office/drawing/2014/main" xmlns="" id="{AE27DC15-E15A-4DAB-97F1-BD623D44C829}"/>
              </a:ext>
            </a:extLst>
          </p:cNvPr>
          <p:cNvSpPr/>
          <p:nvPr/>
        </p:nvSpPr>
        <p:spPr bwMode="auto">
          <a:xfrm rot="16200000">
            <a:off x="6426225" y="2199432"/>
            <a:ext cx="269195" cy="109608"/>
          </a:xfrm>
          <a:prstGeom prst="down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782" name="Arrow: Down 1024">
            <a:extLst>
              <a:ext uri="{FF2B5EF4-FFF2-40B4-BE49-F238E27FC236}">
                <a16:creationId xmlns:a16="http://schemas.microsoft.com/office/drawing/2014/main" xmlns="" id="{BAEB62B1-CA40-4018-A1AC-A6CF2A929888}"/>
              </a:ext>
            </a:extLst>
          </p:cNvPr>
          <p:cNvSpPr/>
          <p:nvPr/>
        </p:nvSpPr>
        <p:spPr bwMode="auto">
          <a:xfrm rot="16200000">
            <a:off x="6425451" y="3523006"/>
            <a:ext cx="269195" cy="109608"/>
          </a:xfrm>
          <a:prstGeom prst="down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783" name="Arrow: Down 1025">
            <a:extLst>
              <a:ext uri="{FF2B5EF4-FFF2-40B4-BE49-F238E27FC236}">
                <a16:creationId xmlns:a16="http://schemas.microsoft.com/office/drawing/2014/main" xmlns="" id="{81BF2FEC-52BC-41A0-AE7B-8CD80A4C54D2}"/>
              </a:ext>
            </a:extLst>
          </p:cNvPr>
          <p:cNvSpPr/>
          <p:nvPr/>
        </p:nvSpPr>
        <p:spPr bwMode="auto">
          <a:xfrm rot="16200000">
            <a:off x="6419056" y="4866862"/>
            <a:ext cx="269195" cy="109608"/>
          </a:xfrm>
          <a:prstGeom prst="down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496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" grpId="0" animBg="1"/>
      <p:bldP spid="494" grpId="0" animBg="1"/>
      <p:bldP spid="495" grpId="0" animBg="1"/>
      <p:bldP spid="707" grpId="0" animBg="1"/>
      <p:bldP spid="70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1CB906-EF8F-4C69-BD15-5B306DAFE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490" y="406644"/>
            <a:ext cx="10566400" cy="685800"/>
          </a:xfrm>
        </p:spPr>
        <p:txBody>
          <a:bodyPr/>
          <a:lstStyle/>
          <a:p>
            <a:r>
              <a:rPr lang="en-US" dirty="0"/>
              <a:t>Mapping: Workload on Pipelines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F1FF18-381C-4631-A50C-E4D9D31CE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540" y="1491054"/>
            <a:ext cx="3585182" cy="1937384"/>
          </a:xfrm>
        </p:spPr>
        <p:txBody>
          <a:bodyPr/>
          <a:lstStyle/>
          <a:p>
            <a:r>
              <a:rPr lang="en-US" b="1" dirty="0"/>
              <a:t>Distribution 3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Pipelines working on different </a:t>
            </a:r>
            <a:r>
              <a:rPr lang="en-US" dirty="0" err="1"/>
              <a:t>homecells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CF9407-B426-4BA4-AAF1-9F8979E1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00" y="0"/>
            <a:ext cx="7620000" cy="3048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Fully Integrated FPGA Molecular Dynamics Simulations</a:t>
            </a:r>
            <a:endParaRPr lang="en-US" altLang="en-US" dirty="0"/>
          </a:p>
        </p:txBody>
      </p:sp>
      <p:sp>
        <p:nvSpPr>
          <p:cNvPr id="431" name="Date Placeholder 430">
            <a:extLst>
              <a:ext uri="{FF2B5EF4-FFF2-40B4-BE49-F238E27FC236}">
                <a16:creationId xmlns:a16="http://schemas.microsoft.com/office/drawing/2014/main" xmlns="" id="{A3623D45-7E43-4089-8BBF-2B333007A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9200" y="0"/>
            <a:ext cx="2540000" cy="304800"/>
          </a:xfrm>
        </p:spPr>
        <p:txBody>
          <a:bodyPr/>
          <a:lstStyle/>
          <a:p>
            <a:pPr>
              <a:defRPr/>
            </a:pPr>
            <a:fld id="{F139E475-9457-428C-94D5-F908A998095C}" type="datetime1">
              <a:rPr lang="en-US" altLang="en-US" smtClean="0"/>
              <a:t>12/5/2019</a:t>
            </a:fld>
            <a:endParaRPr lang="en-US" altLang="en-US"/>
          </a:p>
        </p:txBody>
      </p:sp>
      <p:sp>
        <p:nvSpPr>
          <p:cNvPr id="433" name="Rectangle 432">
            <a:extLst>
              <a:ext uri="{FF2B5EF4-FFF2-40B4-BE49-F238E27FC236}">
                <a16:creationId xmlns:a16="http://schemas.microsoft.com/office/drawing/2014/main" xmlns="" id="{3A497AAD-7531-4185-9554-6CE9AC0066E6}"/>
              </a:ext>
            </a:extLst>
          </p:cNvPr>
          <p:cNvSpPr/>
          <p:nvPr/>
        </p:nvSpPr>
        <p:spPr bwMode="auto">
          <a:xfrm>
            <a:off x="9503763" y="1178904"/>
            <a:ext cx="3810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34" name="Rectangle 433">
            <a:extLst>
              <a:ext uri="{FF2B5EF4-FFF2-40B4-BE49-F238E27FC236}">
                <a16:creationId xmlns:a16="http://schemas.microsoft.com/office/drawing/2014/main" xmlns="" id="{415CF97E-863D-462C-8829-7983D947257C}"/>
              </a:ext>
            </a:extLst>
          </p:cNvPr>
          <p:cNvSpPr/>
          <p:nvPr/>
        </p:nvSpPr>
        <p:spPr bwMode="auto">
          <a:xfrm>
            <a:off x="9884763" y="1178904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35" name="Rectangle 434">
            <a:extLst>
              <a:ext uri="{FF2B5EF4-FFF2-40B4-BE49-F238E27FC236}">
                <a16:creationId xmlns:a16="http://schemas.microsoft.com/office/drawing/2014/main" xmlns="" id="{B657BBBE-0394-4ED3-87E9-C799EBEBD2EC}"/>
              </a:ext>
            </a:extLst>
          </p:cNvPr>
          <p:cNvSpPr/>
          <p:nvPr/>
        </p:nvSpPr>
        <p:spPr bwMode="auto">
          <a:xfrm>
            <a:off x="10265763" y="1178904"/>
            <a:ext cx="3810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36" name="Rectangle 435">
            <a:extLst>
              <a:ext uri="{FF2B5EF4-FFF2-40B4-BE49-F238E27FC236}">
                <a16:creationId xmlns:a16="http://schemas.microsoft.com/office/drawing/2014/main" xmlns="" id="{875CF005-FC9C-4625-A091-A611DD9967E9}"/>
              </a:ext>
            </a:extLst>
          </p:cNvPr>
          <p:cNvSpPr/>
          <p:nvPr/>
        </p:nvSpPr>
        <p:spPr bwMode="auto">
          <a:xfrm>
            <a:off x="10646763" y="1178904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37" name="Rectangle 436">
            <a:extLst>
              <a:ext uri="{FF2B5EF4-FFF2-40B4-BE49-F238E27FC236}">
                <a16:creationId xmlns:a16="http://schemas.microsoft.com/office/drawing/2014/main" xmlns="" id="{6AA476E4-414B-4558-A67E-779B4151E214}"/>
              </a:ext>
            </a:extLst>
          </p:cNvPr>
          <p:cNvSpPr/>
          <p:nvPr/>
        </p:nvSpPr>
        <p:spPr bwMode="auto">
          <a:xfrm>
            <a:off x="9503763" y="1559904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38" name="Rectangle 437">
            <a:extLst>
              <a:ext uri="{FF2B5EF4-FFF2-40B4-BE49-F238E27FC236}">
                <a16:creationId xmlns:a16="http://schemas.microsoft.com/office/drawing/2014/main" xmlns="" id="{81E33D96-AC21-4536-9BB4-38EF35CCAF6F}"/>
              </a:ext>
            </a:extLst>
          </p:cNvPr>
          <p:cNvSpPr/>
          <p:nvPr/>
        </p:nvSpPr>
        <p:spPr bwMode="auto">
          <a:xfrm>
            <a:off x="9884763" y="1559904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39" name="Rectangle 438">
            <a:extLst>
              <a:ext uri="{FF2B5EF4-FFF2-40B4-BE49-F238E27FC236}">
                <a16:creationId xmlns:a16="http://schemas.microsoft.com/office/drawing/2014/main" xmlns="" id="{5EC898BE-BFC3-46B8-9F3A-F29BFECDD799}"/>
              </a:ext>
            </a:extLst>
          </p:cNvPr>
          <p:cNvSpPr/>
          <p:nvPr/>
        </p:nvSpPr>
        <p:spPr bwMode="auto">
          <a:xfrm>
            <a:off x="10265763" y="1559904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40" name="Rectangle 439">
            <a:extLst>
              <a:ext uri="{FF2B5EF4-FFF2-40B4-BE49-F238E27FC236}">
                <a16:creationId xmlns:a16="http://schemas.microsoft.com/office/drawing/2014/main" xmlns="" id="{F38F5489-944A-4831-9DDC-2471A0C17AFA}"/>
              </a:ext>
            </a:extLst>
          </p:cNvPr>
          <p:cNvSpPr/>
          <p:nvPr/>
        </p:nvSpPr>
        <p:spPr bwMode="auto">
          <a:xfrm>
            <a:off x="10646763" y="1559904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41" name="Rectangle 440">
            <a:extLst>
              <a:ext uri="{FF2B5EF4-FFF2-40B4-BE49-F238E27FC236}">
                <a16:creationId xmlns:a16="http://schemas.microsoft.com/office/drawing/2014/main" xmlns="" id="{770CAE62-0CF8-4EDB-9C82-D9E1C5BF7609}"/>
              </a:ext>
            </a:extLst>
          </p:cNvPr>
          <p:cNvSpPr/>
          <p:nvPr/>
        </p:nvSpPr>
        <p:spPr bwMode="auto">
          <a:xfrm>
            <a:off x="9503763" y="1940904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xmlns="" id="{5094A4B7-B1D5-4495-8FDD-E325BDD8794A}"/>
              </a:ext>
            </a:extLst>
          </p:cNvPr>
          <p:cNvSpPr/>
          <p:nvPr/>
        </p:nvSpPr>
        <p:spPr bwMode="auto">
          <a:xfrm>
            <a:off x="9884763" y="1940904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43" name="Rectangle 442">
            <a:extLst>
              <a:ext uri="{FF2B5EF4-FFF2-40B4-BE49-F238E27FC236}">
                <a16:creationId xmlns:a16="http://schemas.microsoft.com/office/drawing/2014/main" xmlns="" id="{BAE29E8A-9305-4612-9D10-B810B63275FF}"/>
              </a:ext>
            </a:extLst>
          </p:cNvPr>
          <p:cNvSpPr/>
          <p:nvPr/>
        </p:nvSpPr>
        <p:spPr bwMode="auto">
          <a:xfrm>
            <a:off x="10265763" y="1940904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44" name="Rectangle 443">
            <a:extLst>
              <a:ext uri="{FF2B5EF4-FFF2-40B4-BE49-F238E27FC236}">
                <a16:creationId xmlns:a16="http://schemas.microsoft.com/office/drawing/2014/main" xmlns="" id="{1E49661F-E311-4108-8F13-13A2CFA1EE37}"/>
              </a:ext>
            </a:extLst>
          </p:cNvPr>
          <p:cNvSpPr/>
          <p:nvPr/>
        </p:nvSpPr>
        <p:spPr bwMode="auto">
          <a:xfrm>
            <a:off x="10646763" y="1940904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45" name="Rectangle 444">
            <a:extLst>
              <a:ext uri="{FF2B5EF4-FFF2-40B4-BE49-F238E27FC236}">
                <a16:creationId xmlns:a16="http://schemas.microsoft.com/office/drawing/2014/main" xmlns="" id="{CCD6B2F1-A764-41A0-B5C8-16523BF95253}"/>
              </a:ext>
            </a:extLst>
          </p:cNvPr>
          <p:cNvSpPr/>
          <p:nvPr/>
        </p:nvSpPr>
        <p:spPr bwMode="auto">
          <a:xfrm>
            <a:off x="9503763" y="2321904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46" name="Rectangle 445">
            <a:extLst>
              <a:ext uri="{FF2B5EF4-FFF2-40B4-BE49-F238E27FC236}">
                <a16:creationId xmlns:a16="http://schemas.microsoft.com/office/drawing/2014/main" xmlns="" id="{65A44813-74CC-4052-8E51-F77A702FD718}"/>
              </a:ext>
            </a:extLst>
          </p:cNvPr>
          <p:cNvSpPr/>
          <p:nvPr/>
        </p:nvSpPr>
        <p:spPr bwMode="auto">
          <a:xfrm>
            <a:off x="9884763" y="2321904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47" name="Rectangle 446">
            <a:extLst>
              <a:ext uri="{FF2B5EF4-FFF2-40B4-BE49-F238E27FC236}">
                <a16:creationId xmlns:a16="http://schemas.microsoft.com/office/drawing/2014/main" xmlns="" id="{49657C55-979A-425C-8A1B-D3F410A4A694}"/>
              </a:ext>
            </a:extLst>
          </p:cNvPr>
          <p:cNvSpPr/>
          <p:nvPr/>
        </p:nvSpPr>
        <p:spPr bwMode="auto">
          <a:xfrm>
            <a:off x="10265763" y="2321904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48" name="Rectangle 447">
            <a:extLst>
              <a:ext uri="{FF2B5EF4-FFF2-40B4-BE49-F238E27FC236}">
                <a16:creationId xmlns:a16="http://schemas.microsoft.com/office/drawing/2014/main" xmlns="" id="{DA48117A-1DB9-402C-8536-3510DBF200CA}"/>
              </a:ext>
            </a:extLst>
          </p:cNvPr>
          <p:cNvSpPr/>
          <p:nvPr/>
        </p:nvSpPr>
        <p:spPr bwMode="auto">
          <a:xfrm>
            <a:off x="10646763" y="2321904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xmlns="" id="{A6C5ECFC-3AF7-4C1B-845E-3902DE4F1841}"/>
              </a:ext>
            </a:extLst>
          </p:cNvPr>
          <p:cNvSpPr/>
          <p:nvPr/>
        </p:nvSpPr>
        <p:spPr bwMode="auto">
          <a:xfrm>
            <a:off x="9503763" y="1178904"/>
            <a:ext cx="1524000" cy="1524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50" name="Rectangle 449">
            <a:extLst>
              <a:ext uri="{FF2B5EF4-FFF2-40B4-BE49-F238E27FC236}">
                <a16:creationId xmlns:a16="http://schemas.microsoft.com/office/drawing/2014/main" xmlns="" id="{02F955D4-92CF-4B19-906A-B90322C27E47}"/>
              </a:ext>
            </a:extLst>
          </p:cNvPr>
          <p:cNvSpPr/>
          <p:nvPr/>
        </p:nvSpPr>
        <p:spPr bwMode="auto">
          <a:xfrm>
            <a:off x="9505475" y="2864085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xmlns="" id="{26225C74-001F-485D-9EC5-55AB6574AFD6}"/>
              </a:ext>
            </a:extLst>
          </p:cNvPr>
          <p:cNvSpPr/>
          <p:nvPr/>
        </p:nvSpPr>
        <p:spPr bwMode="auto">
          <a:xfrm>
            <a:off x="9886475" y="2864085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52" name="Rectangle 451">
            <a:extLst>
              <a:ext uri="{FF2B5EF4-FFF2-40B4-BE49-F238E27FC236}">
                <a16:creationId xmlns:a16="http://schemas.microsoft.com/office/drawing/2014/main" xmlns="" id="{849B03D1-89A3-4489-BB96-218D32BB6D92}"/>
              </a:ext>
            </a:extLst>
          </p:cNvPr>
          <p:cNvSpPr/>
          <p:nvPr/>
        </p:nvSpPr>
        <p:spPr bwMode="auto">
          <a:xfrm>
            <a:off x="10267475" y="2864085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53" name="Rectangle 452">
            <a:extLst>
              <a:ext uri="{FF2B5EF4-FFF2-40B4-BE49-F238E27FC236}">
                <a16:creationId xmlns:a16="http://schemas.microsoft.com/office/drawing/2014/main" xmlns="" id="{42F64262-3407-4649-AA95-A1BDF5DFEAB5}"/>
              </a:ext>
            </a:extLst>
          </p:cNvPr>
          <p:cNvSpPr/>
          <p:nvPr/>
        </p:nvSpPr>
        <p:spPr bwMode="auto">
          <a:xfrm>
            <a:off x="10648475" y="2864085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54" name="Rectangle 453">
            <a:extLst>
              <a:ext uri="{FF2B5EF4-FFF2-40B4-BE49-F238E27FC236}">
                <a16:creationId xmlns:a16="http://schemas.microsoft.com/office/drawing/2014/main" xmlns="" id="{1174CE49-3BA3-4916-8F34-631B61125C47}"/>
              </a:ext>
            </a:extLst>
          </p:cNvPr>
          <p:cNvSpPr/>
          <p:nvPr/>
        </p:nvSpPr>
        <p:spPr bwMode="auto">
          <a:xfrm>
            <a:off x="9505475" y="3245085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55" name="Rectangle 454">
            <a:extLst>
              <a:ext uri="{FF2B5EF4-FFF2-40B4-BE49-F238E27FC236}">
                <a16:creationId xmlns:a16="http://schemas.microsoft.com/office/drawing/2014/main" xmlns="" id="{D830CCC5-A601-4EA1-BA60-FBB70F835841}"/>
              </a:ext>
            </a:extLst>
          </p:cNvPr>
          <p:cNvSpPr/>
          <p:nvPr/>
        </p:nvSpPr>
        <p:spPr bwMode="auto">
          <a:xfrm>
            <a:off x="9886475" y="3245085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xmlns="" id="{CECC78BC-8253-4357-90A4-D39E91A53BC7}"/>
              </a:ext>
            </a:extLst>
          </p:cNvPr>
          <p:cNvSpPr/>
          <p:nvPr/>
        </p:nvSpPr>
        <p:spPr bwMode="auto">
          <a:xfrm>
            <a:off x="10267475" y="3245085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57" name="Rectangle 456">
            <a:extLst>
              <a:ext uri="{FF2B5EF4-FFF2-40B4-BE49-F238E27FC236}">
                <a16:creationId xmlns:a16="http://schemas.microsoft.com/office/drawing/2014/main" xmlns="" id="{013AA8C6-7464-4527-A452-880CC843DBC4}"/>
              </a:ext>
            </a:extLst>
          </p:cNvPr>
          <p:cNvSpPr/>
          <p:nvPr/>
        </p:nvSpPr>
        <p:spPr bwMode="auto">
          <a:xfrm>
            <a:off x="10648475" y="3245085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58" name="Rectangle 457">
            <a:extLst>
              <a:ext uri="{FF2B5EF4-FFF2-40B4-BE49-F238E27FC236}">
                <a16:creationId xmlns:a16="http://schemas.microsoft.com/office/drawing/2014/main" xmlns="" id="{9DC79586-6688-40C6-93F7-BDD2B4A07BA6}"/>
              </a:ext>
            </a:extLst>
          </p:cNvPr>
          <p:cNvSpPr/>
          <p:nvPr/>
        </p:nvSpPr>
        <p:spPr bwMode="auto">
          <a:xfrm>
            <a:off x="9505475" y="3626085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59" name="Rectangle 458">
            <a:extLst>
              <a:ext uri="{FF2B5EF4-FFF2-40B4-BE49-F238E27FC236}">
                <a16:creationId xmlns:a16="http://schemas.microsoft.com/office/drawing/2014/main" xmlns="" id="{11D2EE26-8824-4E1F-96EC-2E6CCDADF8C7}"/>
              </a:ext>
            </a:extLst>
          </p:cNvPr>
          <p:cNvSpPr/>
          <p:nvPr/>
        </p:nvSpPr>
        <p:spPr bwMode="auto">
          <a:xfrm>
            <a:off x="9886475" y="3626085"/>
            <a:ext cx="381000" cy="381000"/>
          </a:xfrm>
          <a:prstGeom prst="rect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60" name="Rectangle 459">
            <a:extLst>
              <a:ext uri="{FF2B5EF4-FFF2-40B4-BE49-F238E27FC236}">
                <a16:creationId xmlns:a16="http://schemas.microsoft.com/office/drawing/2014/main" xmlns="" id="{00C8DF0A-A753-494D-998E-1BE53A9C4E5A}"/>
              </a:ext>
            </a:extLst>
          </p:cNvPr>
          <p:cNvSpPr/>
          <p:nvPr/>
        </p:nvSpPr>
        <p:spPr bwMode="auto">
          <a:xfrm>
            <a:off x="10267475" y="3626085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61" name="Rectangle 460">
            <a:extLst>
              <a:ext uri="{FF2B5EF4-FFF2-40B4-BE49-F238E27FC236}">
                <a16:creationId xmlns:a16="http://schemas.microsoft.com/office/drawing/2014/main" xmlns="" id="{2123C10D-2258-49F2-8436-AF763CA4C7CA}"/>
              </a:ext>
            </a:extLst>
          </p:cNvPr>
          <p:cNvSpPr/>
          <p:nvPr/>
        </p:nvSpPr>
        <p:spPr bwMode="auto">
          <a:xfrm>
            <a:off x="10648475" y="3626085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xmlns="" id="{E0F2BBE9-6CB3-4709-BF46-53E58CD92208}"/>
              </a:ext>
            </a:extLst>
          </p:cNvPr>
          <p:cNvSpPr/>
          <p:nvPr/>
        </p:nvSpPr>
        <p:spPr bwMode="auto">
          <a:xfrm>
            <a:off x="9505475" y="4007085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63" name="Rectangle 462">
            <a:extLst>
              <a:ext uri="{FF2B5EF4-FFF2-40B4-BE49-F238E27FC236}">
                <a16:creationId xmlns:a16="http://schemas.microsoft.com/office/drawing/2014/main" xmlns="" id="{1A2FFC9F-04DD-4A6F-BAE1-3759ABB007A2}"/>
              </a:ext>
            </a:extLst>
          </p:cNvPr>
          <p:cNvSpPr/>
          <p:nvPr/>
        </p:nvSpPr>
        <p:spPr bwMode="auto">
          <a:xfrm>
            <a:off x="9886475" y="4007085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64" name="Rectangle 463">
            <a:extLst>
              <a:ext uri="{FF2B5EF4-FFF2-40B4-BE49-F238E27FC236}">
                <a16:creationId xmlns:a16="http://schemas.microsoft.com/office/drawing/2014/main" xmlns="" id="{D9854C75-7AF4-4096-8CD2-26B38B957A05}"/>
              </a:ext>
            </a:extLst>
          </p:cNvPr>
          <p:cNvSpPr/>
          <p:nvPr/>
        </p:nvSpPr>
        <p:spPr bwMode="auto">
          <a:xfrm>
            <a:off x="10267475" y="4007085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65" name="Rectangle 464">
            <a:extLst>
              <a:ext uri="{FF2B5EF4-FFF2-40B4-BE49-F238E27FC236}">
                <a16:creationId xmlns:a16="http://schemas.microsoft.com/office/drawing/2014/main" xmlns="" id="{C6E2400B-2F7C-46C9-BD51-9C8D2028D099}"/>
              </a:ext>
            </a:extLst>
          </p:cNvPr>
          <p:cNvSpPr/>
          <p:nvPr/>
        </p:nvSpPr>
        <p:spPr bwMode="auto">
          <a:xfrm>
            <a:off x="10648475" y="4007085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66" name="Rectangle 465">
            <a:extLst>
              <a:ext uri="{FF2B5EF4-FFF2-40B4-BE49-F238E27FC236}">
                <a16:creationId xmlns:a16="http://schemas.microsoft.com/office/drawing/2014/main" xmlns="" id="{5E2F453A-717E-4ED8-AC8D-9A5B2AAC2AF6}"/>
              </a:ext>
            </a:extLst>
          </p:cNvPr>
          <p:cNvSpPr/>
          <p:nvPr/>
        </p:nvSpPr>
        <p:spPr bwMode="auto">
          <a:xfrm>
            <a:off x="9505475" y="2864085"/>
            <a:ext cx="1524000" cy="1524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67" name="Rectangle 466">
            <a:extLst>
              <a:ext uri="{FF2B5EF4-FFF2-40B4-BE49-F238E27FC236}">
                <a16:creationId xmlns:a16="http://schemas.microsoft.com/office/drawing/2014/main" xmlns="" id="{7B3CA5A4-2B89-4620-A1FF-E4E00B046A48}"/>
              </a:ext>
            </a:extLst>
          </p:cNvPr>
          <p:cNvSpPr/>
          <p:nvPr/>
        </p:nvSpPr>
        <p:spPr bwMode="auto">
          <a:xfrm>
            <a:off x="9503763" y="457625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68" name="Rectangle 467">
            <a:extLst>
              <a:ext uri="{FF2B5EF4-FFF2-40B4-BE49-F238E27FC236}">
                <a16:creationId xmlns:a16="http://schemas.microsoft.com/office/drawing/2014/main" xmlns="" id="{5206656C-E56C-4060-9AC7-496ED5C39AD3}"/>
              </a:ext>
            </a:extLst>
          </p:cNvPr>
          <p:cNvSpPr/>
          <p:nvPr/>
        </p:nvSpPr>
        <p:spPr bwMode="auto">
          <a:xfrm>
            <a:off x="9884763" y="457625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69" name="Rectangle 468">
            <a:extLst>
              <a:ext uri="{FF2B5EF4-FFF2-40B4-BE49-F238E27FC236}">
                <a16:creationId xmlns:a16="http://schemas.microsoft.com/office/drawing/2014/main" xmlns="" id="{848F4BC7-A05C-40CA-A80D-5A5ABD0D2005}"/>
              </a:ext>
            </a:extLst>
          </p:cNvPr>
          <p:cNvSpPr/>
          <p:nvPr/>
        </p:nvSpPr>
        <p:spPr bwMode="auto">
          <a:xfrm>
            <a:off x="10265763" y="457625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0" name="Rectangle 469">
            <a:extLst>
              <a:ext uri="{FF2B5EF4-FFF2-40B4-BE49-F238E27FC236}">
                <a16:creationId xmlns:a16="http://schemas.microsoft.com/office/drawing/2014/main" xmlns="" id="{DF69C152-E605-4FB5-9BE3-0E6B9345AA59}"/>
              </a:ext>
            </a:extLst>
          </p:cNvPr>
          <p:cNvSpPr/>
          <p:nvPr/>
        </p:nvSpPr>
        <p:spPr bwMode="auto">
          <a:xfrm>
            <a:off x="10646763" y="457625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1" name="Rectangle 470">
            <a:extLst>
              <a:ext uri="{FF2B5EF4-FFF2-40B4-BE49-F238E27FC236}">
                <a16:creationId xmlns:a16="http://schemas.microsoft.com/office/drawing/2014/main" xmlns="" id="{41F10098-A8C1-467E-B7A9-8EC7E90202C9}"/>
              </a:ext>
            </a:extLst>
          </p:cNvPr>
          <p:cNvSpPr/>
          <p:nvPr/>
        </p:nvSpPr>
        <p:spPr bwMode="auto">
          <a:xfrm>
            <a:off x="9503763" y="495725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2" name="Rectangle 471">
            <a:extLst>
              <a:ext uri="{FF2B5EF4-FFF2-40B4-BE49-F238E27FC236}">
                <a16:creationId xmlns:a16="http://schemas.microsoft.com/office/drawing/2014/main" xmlns="" id="{7C41DF9C-BD93-4BEB-994B-CD92D63AE0BC}"/>
              </a:ext>
            </a:extLst>
          </p:cNvPr>
          <p:cNvSpPr/>
          <p:nvPr/>
        </p:nvSpPr>
        <p:spPr bwMode="auto">
          <a:xfrm>
            <a:off x="9884763" y="495725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3" name="Rectangle 472">
            <a:extLst>
              <a:ext uri="{FF2B5EF4-FFF2-40B4-BE49-F238E27FC236}">
                <a16:creationId xmlns:a16="http://schemas.microsoft.com/office/drawing/2014/main" xmlns="" id="{493C3592-EC15-46DA-8B0B-9CA5B4010331}"/>
              </a:ext>
            </a:extLst>
          </p:cNvPr>
          <p:cNvSpPr/>
          <p:nvPr/>
        </p:nvSpPr>
        <p:spPr bwMode="auto">
          <a:xfrm>
            <a:off x="10265763" y="495725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4" name="Rectangle 473">
            <a:extLst>
              <a:ext uri="{FF2B5EF4-FFF2-40B4-BE49-F238E27FC236}">
                <a16:creationId xmlns:a16="http://schemas.microsoft.com/office/drawing/2014/main" xmlns="" id="{FB9FBA88-6E08-4CA2-B215-41C67AC19BFD}"/>
              </a:ext>
            </a:extLst>
          </p:cNvPr>
          <p:cNvSpPr/>
          <p:nvPr/>
        </p:nvSpPr>
        <p:spPr bwMode="auto">
          <a:xfrm>
            <a:off x="10646763" y="495725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5" name="Rectangle 474">
            <a:extLst>
              <a:ext uri="{FF2B5EF4-FFF2-40B4-BE49-F238E27FC236}">
                <a16:creationId xmlns:a16="http://schemas.microsoft.com/office/drawing/2014/main" xmlns="" id="{27429D4A-0773-479B-8A50-9C2B713DA016}"/>
              </a:ext>
            </a:extLst>
          </p:cNvPr>
          <p:cNvSpPr/>
          <p:nvPr/>
        </p:nvSpPr>
        <p:spPr bwMode="auto">
          <a:xfrm>
            <a:off x="9503763" y="533825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6" name="Rectangle 475">
            <a:extLst>
              <a:ext uri="{FF2B5EF4-FFF2-40B4-BE49-F238E27FC236}">
                <a16:creationId xmlns:a16="http://schemas.microsoft.com/office/drawing/2014/main" xmlns="" id="{C2D3AEAE-3FBB-4C8A-B561-DED69A10F2B5}"/>
              </a:ext>
            </a:extLst>
          </p:cNvPr>
          <p:cNvSpPr/>
          <p:nvPr/>
        </p:nvSpPr>
        <p:spPr bwMode="auto">
          <a:xfrm>
            <a:off x="9884763" y="533825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7" name="Rectangle 476">
            <a:extLst>
              <a:ext uri="{FF2B5EF4-FFF2-40B4-BE49-F238E27FC236}">
                <a16:creationId xmlns:a16="http://schemas.microsoft.com/office/drawing/2014/main" xmlns="" id="{B33A354D-8D0F-46C2-81A5-63B046536158}"/>
              </a:ext>
            </a:extLst>
          </p:cNvPr>
          <p:cNvSpPr/>
          <p:nvPr/>
        </p:nvSpPr>
        <p:spPr bwMode="auto">
          <a:xfrm>
            <a:off x="10265763" y="533825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8" name="Rectangle 477">
            <a:extLst>
              <a:ext uri="{FF2B5EF4-FFF2-40B4-BE49-F238E27FC236}">
                <a16:creationId xmlns:a16="http://schemas.microsoft.com/office/drawing/2014/main" xmlns="" id="{95E0C29D-80FE-4D9D-A2AB-7885D52FFE86}"/>
              </a:ext>
            </a:extLst>
          </p:cNvPr>
          <p:cNvSpPr/>
          <p:nvPr/>
        </p:nvSpPr>
        <p:spPr bwMode="auto">
          <a:xfrm>
            <a:off x="10646763" y="533825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9" name="Rectangle 478">
            <a:extLst>
              <a:ext uri="{FF2B5EF4-FFF2-40B4-BE49-F238E27FC236}">
                <a16:creationId xmlns:a16="http://schemas.microsoft.com/office/drawing/2014/main" xmlns="" id="{E826628F-00E2-42D7-8C05-41B895046DB9}"/>
              </a:ext>
            </a:extLst>
          </p:cNvPr>
          <p:cNvSpPr/>
          <p:nvPr/>
        </p:nvSpPr>
        <p:spPr bwMode="auto">
          <a:xfrm>
            <a:off x="9503763" y="571925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80" name="Rectangle 479">
            <a:extLst>
              <a:ext uri="{FF2B5EF4-FFF2-40B4-BE49-F238E27FC236}">
                <a16:creationId xmlns:a16="http://schemas.microsoft.com/office/drawing/2014/main" xmlns="" id="{BE86E4C6-E24D-4CBE-8E1A-38F1BEC6BF00}"/>
              </a:ext>
            </a:extLst>
          </p:cNvPr>
          <p:cNvSpPr/>
          <p:nvPr/>
        </p:nvSpPr>
        <p:spPr bwMode="auto">
          <a:xfrm>
            <a:off x="9884763" y="571925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xmlns="" id="{B447055E-3D64-4453-8658-EC489A300AA0}"/>
              </a:ext>
            </a:extLst>
          </p:cNvPr>
          <p:cNvSpPr/>
          <p:nvPr/>
        </p:nvSpPr>
        <p:spPr bwMode="auto">
          <a:xfrm>
            <a:off x="10265763" y="571925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xmlns="" id="{DE1F277A-7589-4019-A176-01FFE5799024}"/>
              </a:ext>
            </a:extLst>
          </p:cNvPr>
          <p:cNvSpPr/>
          <p:nvPr/>
        </p:nvSpPr>
        <p:spPr bwMode="auto">
          <a:xfrm>
            <a:off x="10646763" y="571925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xmlns="" id="{7C7882C2-465C-4C81-AC8D-E6A9F769AF19}"/>
              </a:ext>
            </a:extLst>
          </p:cNvPr>
          <p:cNvSpPr/>
          <p:nvPr/>
        </p:nvSpPr>
        <p:spPr bwMode="auto">
          <a:xfrm>
            <a:off x="9503763" y="4576256"/>
            <a:ext cx="1524000" cy="1524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84" name="Oval 483">
            <a:extLst>
              <a:ext uri="{FF2B5EF4-FFF2-40B4-BE49-F238E27FC236}">
                <a16:creationId xmlns:a16="http://schemas.microsoft.com/office/drawing/2014/main" xmlns="" id="{72E9B14F-128D-4275-A81E-7B45DF70AFE3}"/>
              </a:ext>
            </a:extLst>
          </p:cNvPr>
          <p:cNvSpPr/>
          <p:nvPr/>
        </p:nvSpPr>
        <p:spPr bwMode="auto">
          <a:xfrm>
            <a:off x="9970297" y="352702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85" name="Oval 484">
            <a:extLst>
              <a:ext uri="{FF2B5EF4-FFF2-40B4-BE49-F238E27FC236}">
                <a16:creationId xmlns:a16="http://schemas.microsoft.com/office/drawing/2014/main" xmlns="" id="{81F026A2-9679-46FE-8FDF-54E1F82385FD}"/>
              </a:ext>
            </a:extLst>
          </p:cNvPr>
          <p:cNvSpPr/>
          <p:nvPr/>
        </p:nvSpPr>
        <p:spPr bwMode="auto">
          <a:xfrm>
            <a:off x="10120790" y="338271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86" name="Oval 485">
            <a:extLst>
              <a:ext uri="{FF2B5EF4-FFF2-40B4-BE49-F238E27FC236}">
                <a16:creationId xmlns:a16="http://schemas.microsoft.com/office/drawing/2014/main" xmlns="" id="{0F863F3A-A677-4A17-A917-2F45F4E964DA}"/>
              </a:ext>
            </a:extLst>
          </p:cNvPr>
          <p:cNvSpPr/>
          <p:nvPr/>
        </p:nvSpPr>
        <p:spPr bwMode="auto">
          <a:xfrm>
            <a:off x="10244615" y="353512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87" name="Oval 486">
            <a:extLst>
              <a:ext uri="{FF2B5EF4-FFF2-40B4-BE49-F238E27FC236}">
                <a16:creationId xmlns:a16="http://schemas.microsoft.com/office/drawing/2014/main" xmlns="" id="{C722C810-9275-4742-9A83-391B864F2E4C}"/>
              </a:ext>
            </a:extLst>
          </p:cNvPr>
          <p:cNvSpPr/>
          <p:nvPr/>
        </p:nvSpPr>
        <p:spPr bwMode="auto">
          <a:xfrm>
            <a:off x="10305577" y="329842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88" name="Oval 487">
            <a:extLst>
              <a:ext uri="{FF2B5EF4-FFF2-40B4-BE49-F238E27FC236}">
                <a16:creationId xmlns:a16="http://schemas.microsoft.com/office/drawing/2014/main" xmlns="" id="{DB871E5E-6E2A-45F6-BD57-7C9D3402A39E}"/>
              </a:ext>
            </a:extLst>
          </p:cNvPr>
          <p:cNvSpPr/>
          <p:nvPr/>
        </p:nvSpPr>
        <p:spPr bwMode="auto">
          <a:xfrm>
            <a:off x="10108041" y="3662759"/>
            <a:ext cx="60375" cy="6037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89" name="Oval 488">
            <a:extLst>
              <a:ext uri="{FF2B5EF4-FFF2-40B4-BE49-F238E27FC236}">
                <a16:creationId xmlns:a16="http://schemas.microsoft.com/office/drawing/2014/main" xmlns="" id="{726FFBA6-2A1C-4177-B1CA-1703E7BA5836}"/>
              </a:ext>
            </a:extLst>
          </p:cNvPr>
          <p:cNvSpPr/>
          <p:nvPr/>
        </p:nvSpPr>
        <p:spPr bwMode="auto">
          <a:xfrm>
            <a:off x="10374153" y="345844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90" name="Oval 489">
            <a:extLst>
              <a:ext uri="{FF2B5EF4-FFF2-40B4-BE49-F238E27FC236}">
                <a16:creationId xmlns:a16="http://schemas.microsoft.com/office/drawing/2014/main" xmlns="" id="{4BD3D964-2DD3-479F-8A85-05298052E691}"/>
              </a:ext>
            </a:extLst>
          </p:cNvPr>
          <p:cNvSpPr/>
          <p:nvPr/>
        </p:nvSpPr>
        <p:spPr bwMode="auto">
          <a:xfrm>
            <a:off x="10530169" y="334414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91" name="Oval 490">
            <a:extLst>
              <a:ext uri="{FF2B5EF4-FFF2-40B4-BE49-F238E27FC236}">
                <a16:creationId xmlns:a16="http://schemas.microsoft.com/office/drawing/2014/main" xmlns="" id="{6DE470A4-022C-4676-BABF-0DBD9CB065EE}"/>
              </a:ext>
            </a:extLst>
          </p:cNvPr>
          <p:cNvSpPr/>
          <p:nvPr/>
        </p:nvSpPr>
        <p:spPr bwMode="auto">
          <a:xfrm>
            <a:off x="10416066" y="371752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92" name="Oval 491">
            <a:extLst>
              <a:ext uri="{FF2B5EF4-FFF2-40B4-BE49-F238E27FC236}">
                <a16:creationId xmlns:a16="http://schemas.microsoft.com/office/drawing/2014/main" xmlns="" id="{935DF764-4DE6-41AE-80E8-E8CB0B181873}"/>
              </a:ext>
            </a:extLst>
          </p:cNvPr>
          <p:cNvSpPr/>
          <p:nvPr/>
        </p:nvSpPr>
        <p:spPr bwMode="auto">
          <a:xfrm>
            <a:off x="10553028" y="386230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93" name="Oval 492">
            <a:extLst>
              <a:ext uri="{FF2B5EF4-FFF2-40B4-BE49-F238E27FC236}">
                <a16:creationId xmlns:a16="http://schemas.microsoft.com/office/drawing/2014/main" xmlns="" id="{4CE5235E-2C96-4005-BF22-9FFF29D0CBDE}"/>
              </a:ext>
            </a:extLst>
          </p:cNvPr>
          <p:cNvSpPr/>
          <p:nvPr/>
        </p:nvSpPr>
        <p:spPr bwMode="auto">
          <a:xfrm>
            <a:off x="10362389" y="389659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94" name="Oval 493">
            <a:extLst>
              <a:ext uri="{FF2B5EF4-FFF2-40B4-BE49-F238E27FC236}">
                <a16:creationId xmlns:a16="http://schemas.microsoft.com/office/drawing/2014/main" xmlns="" id="{0BCD2061-21C7-435F-AFC0-87D382BBF11C}"/>
              </a:ext>
            </a:extLst>
          </p:cNvPr>
          <p:cNvSpPr/>
          <p:nvPr/>
        </p:nvSpPr>
        <p:spPr bwMode="auto">
          <a:xfrm>
            <a:off x="10183959" y="382039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95" name="Oval 494">
            <a:extLst>
              <a:ext uri="{FF2B5EF4-FFF2-40B4-BE49-F238E27FC236}">
                <a16:creationId xmlns:a16="http://schemas.microsoft.com/office/drawing/2014/main" xmlns="" id="{DF62279F-841B-4991-BD8E-F03A1BC6373C}"/>
              </a:ext>
            </a:extLst>
          </p:cNvPr>
          <p:cNvSpPr/>
          <p:nvPr/>
        </p:nvSpPr>
        <p:spPr bwMode="auto">
          <a:xfrm>
            <a:off x="9985534" y="391373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96" name="Oval 495">
            <a:extLst>
              <a:ext uri="{FF2B5EF4-FFF2-40B4-BE49-F238E27FC236}">
                <a16:creationId xmlns:a16="http://schemas.microsoft.com/office/drawing/2014/main" xmlns="" id="{65178591-F524-4DCC-9059-F1B0456DE060}"/>
              </a:ext>
            </a:extLst>
          </p:cNvPr>
          <p:cNvSpPr/>
          <p:nvPr/>
        </p:nvSpPr>
        <p:spPr bwMode="auto">
          <a:xfrm>
            <a:off x="10328436" y="407566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97" name="Oval 496">
            <a:extLst>
              <a:ext uri="{FF2B5EF4-FFF2-40B4-BE49-F238E27FC236}">
                <a16:creationId xmlns:a16="http://schemas.microsoft.com/office/drawing/2014/main" xmlns="" id="{9E0FF5B5-D69E-49A9-B6F9-FF0193C27ACF}"/>
              </a:ext>
            </a:extLst>
          </p:cNvPr>
          <p:cNvSpPr/>
          <p:nvPr/>
        </p:nvSpPr>
        <p:spPr bwMode="auto">
          <a:xfrm>
            <a:off x="10496076" y="417472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98" name="Oval 497">
            <a:extLst>
              <a:ext uri="{FF2B5EF4-FFF2-40B4-BE49-F238E27FC236}">
                <a16:creationId xmlns:a16="http://schemas.microsoft.com/office/drawing/2014/main" xmlns="" id="{82B4DD4A-C5D8-4D40-B470-8785E0401619}"/>
              </a:ext>
            </a:extLst>
          </p:cNvPr>
          <p:cNvSpPr/>
          <p:nvPr/>
        </p:nvSpPr>
        <p:spPr bwMode="auto">
          <a:xfrm>
            <a:off x="10336056" y="428902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99" name="Oval 498">
            <a:extLst>
              <a:ext uri="{FF2B5EF4-FFF2-40B4-BE49-F238E27FC236}">
                <a16:creationId xmlns:a16="http://schemas.microsoft.com/office/drawing/2014/main" xmlns="" id="{CCEE4E60-80FF-45A7-A785-20C59C4EAC13}"/>
              </a:ext>
            </a:extLst>
          </p:cNvPr>
          <p:cNvSpPr/>
          <p:nvPr/>
        </p:nvSpPr>
        <p:spPr bwMode="auto">
          <a:xfrm>
            <a:off x="10701815" y="406804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00" name="Oval 499">
            <a:extLst>
              <a:ext uri="{FF2B5EF4-FFF2-40B4-BE49-F238E27FC236}">
                <a16:creationId xmlns:a16="http://schemas.microsoft.com/office/drawing/2014/main" xmlns="" id="{7B8F6480-5965-4F7F-B195-412AD214E267}"/>
              </a:ext>
            </a:extLst>
          </p:cNvPr>
          <p:cNvSpPr/>
          <p:nvPr/>
        </p:nvSpPr>
        <p:spPr bwMode="auto">
          <a:xfrm>
            <a:off x="10789250" y="424330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01" name="Oval 500">
            <a:extLst>
              <a:ext uri="{FF2B5EF4-FFF2-40B4-BE49-F238E27FC236}">
                <a16:creationId xmlns:a16="http://schemas.microsoft.com/office/drawing/2014/main" xmlns="" id="{75EBFEE4-4F55-458C-8CA0-4DB269381F44}"/>
              </a:ext>
            </a:extLst>
          </p:cNvPr>
          <p:cNvSpPr/>
          <p:nvPr/>
        </p:nvSpPr>
        <p:spPr bwMode="auto">
          <a:xfrm>
            <a:off x="10888112" y="409852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02" name="Oval 501">
            <a:extLst>
              <a:ext uri="{FF2B5EF4-FFF2-40B4-BE49-F238E27FC236}">
                <a16:creationId xmlns:a16="http://schemas.microsoft.com/office/drawing/2014/main" xmlns="" id="{DB3C0302-C43D-4E79-998A-39B58D86BBBA}"/>
              </a:ext>
            </a:extLst>
          </p:cNvPr>
          <p:cNvSpPr/>
          <p:nvPr/>
        </p:nvSpPr>
        <p:spPr bwMode="auto">
          <a:xfrm>
            <a:off x="10740857" y="377467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03" name="Oval 502">
            <a:extLst>
              <a:ext uri="{FF2B5EF4-FFF2-40B4-BE49-F238E27FC236}">
                <a16:creationId xmlns:a16="http://schemas.microsoft.com/office/drawing/2014/main" xmlns="" id="{41F8BC4C-E28C-4A9C-B1BD-FB06D3DBA03C}"/>
              </a:ext>
            </a:extLst>
          </p:cNvPr>
          <p:cNvSpPr/>
          <p:nvPr/>
        </p:nvSpPr>
        <p:spPr bwMode="auto">
          <a:xfrm>
            <a:off x="10793256" y="392707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04" name="Oval 503">
            <a:extLst>
              <a:ext uri="{FF2B5EF4-FFF2-40B4-BE49-F238E27FC236}">
                <a16:creationId xmlns:a16="http://schemas.microsoft.com/office/drawing/2014/main" xmlns="" id="{2A140B74-93CE-44EF-AA61-50733963D81A}"/>
              </a:ext>
            </a:extLst>
          </p:cNvPr>
          <p:cNvSpPr/>
          <p:nvPr/>
        </p:nvSpPr>
        <p:spPr bwMode="auto">
          <a:xfrm>
            <a:off x="10958498" y="380896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05" name="Oval 504">
            <a:extLst>
              <a:ext uri="{FF2B5EF4-FFF2-40B4-BE49-F238E27FC236}">
                <a16:creationId xmlns:a16="http://schemas.microsoft.com/office/drawing/2014/main" xmlns="" id="{ADE3BE4D-0618-4867-AB01-D9E995867A23}"/>
              </a:ext>
            </a:extLst>
          </p:cNvPr>
          <p:cNvSpPr/>
          <p:nvPr/>
        </p:nvSpPr>
        <p:spPr bwMode="auto">
          <a:xfrm>
            <a:off x="10884104" y="354099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06" name="Oval 505">
            <a:extLst>
              <a:ext uri="{FF2B5EF4-FFF2-40B4-BE49-F238E27FC236}">
                <a16:creationId xmlns:a16="http://schemas.microsoft.com/office/drawing/2014/main" xmlns="" id="{B06C8AFA-FCE3-4E9C-BBE3-2A52BE581170}"/>
              </a:ext>
            </a:extLst>
          </p:cNvPr>
          <p:cNvSpPr/>
          <p:nvPr/>
        </p:nvSpPr>
        <p:spPr bwMode="auto">
          <a:xfrm>
            <a:off x="10788858" y="338398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07" name="Oval 506">
            <a:extLst>
              <a:ext uri="{FF2B5EF4-FFF2-40B4-BE49-F238E27FC236}">
                <a16:creationId xmlns:a16="http://schemas.microsoft.com/office/drawing/2014/main" xmlns="" id="{3282059B-97C1-4435-844B-E557163F386D}"/>
              </a:ext>
            </a:extLst>
          </p:cNvPr>
          <p:cNvSpPr/>
          <p:nvPr/>
        </p:nvSpPr>
        <p:spPr bwMode="auto">
          <a:xfrm>
            <a:off x="10922794" y="329842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08" name="Oval 507">
            <a:extLst>
              <a:ext uri="{FF2B5EF4-FFF2-40B4-BE49-F238E27FC236}">
                <a16:creationId xmlns:a16="http://schemas.microsoft.com/office/drawing/2014/main" xmlns="" id="{9D5A7D57-38E1-4C67-AC8F-5D06565DEF13}"/>
              </a:ext>
            </a:extLst>
          </p:cNvPr>
          <p:cNvSpPr/>
          <p:nvPr/>
        </p:nvSpPr>
        <p:spPr bwMode="auto">
          <a:xfrm>
            <a:off x="10724674" y="309268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09" name="Oval 508">
            <a:extLst>
              <a:ext uri="{FF2B5EF4-FFF2-40B4-BE49-F238E27FC236}">
                <a16:creationId xmlns:a16="http://schemas.microsoft.com/office/drawing/2014/main" xmlns="" id="{80ED5862-D586-47CD-8B92-796E6D298222}"/>
              </a:ext>
            </a:extLst>
          </p:cNvPr>
          <p:cNvSpPr/>
          <p:nvPr/>
        </p:nvSpPr>
        <p:spPr bwMode="auto">
          <a:xfrm>
            <a:off x="10838385" y="311554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10" name="Oval 509">
            <a:extLst>
              <a:ext uri="{FF2B5EF4-FFF2-40B4-BE49-F238E27FC236}">
                <a16:creationId xmlns:a16="http://schemas.microsoft.com/office/drawing/2014/main" xmlns="" id="{AAF0E1E0-F742-4A62-AE3B-C45F2EE1B9F6}"/>
              </a:ext>
            </a:extLst>
          </p:cNvPr>
          <p:cNvSpPr/>
          <p:nvPr/>
        </p:nvSpPr>
        <p:spPr bwMode="auto">
          <a:xfrm>
            <a:off x="10811718" y="296314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11" name="Oval 510">
            <a:extLst>
              <a:ext uri="{FF2B5EF4-FFF2-40B4-BE49-F238E27FC236}">
                <a16:creationId xmlns:a16="http://schemas.microsoft.com/office/drawing/2014/main" xmlns="" id="{CEE2F238-A573-4CF1-A4A0-683FFDD8A03B}"/>
              </a:ext>
            </a:extLst>
          </p:cNvPr>
          <p:cNvSpPr/>
          <p:nvPr/>
        </p:nvSpPr>
        <p:spPr bwMode="auto">
          <a:xfrm>
            <a:off x="10336056" y="312316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12" name="Oval 511">
            <a:extLst>
              <a:ext uri="{FF2B5EF4-FFF2-40B4-BE49-F238E27FC236}">
                <a16:creationId xmlns:a16="http://schemas.microsoft.com/office/drawing/2014/main" xmlns="" id="{D0286255-CCA2-42D9-BA18-BACFEF0B7421}"/>
              </a:ext>
            </a:extLst>
          </p:cNvPr>
          <p:cNvSpPr/>
          <p:nvPr/>
        </p:nvSpPr>
        <p:spPr bwMode="auto">
          <a:xfrm>
            <a:off x="10530168" y="291742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13" name="Oval 512">
            <a:extLst>
              <a:ext uri="{FF2B5EF4-FFF2-40B4-BE49-F238E27FC236}">
                <a16:creationId xmlns:a16="http://schemas.microsoft.com/office/drawing/2014/main" xmlns="" id="{AFE29B2B-A377-40AC-AD7A-C2AD05228E3E}"/>
              </a:ext>
            </a:extLst>
          </p:cNvPr>
          <p:cNvSpPr/>
          <p:nvPr/>
        </p:nvSpPr>
        <p:spPr bwMode="auto">
          <a:xfrm>
            <a:off x="10267475" y="295552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14" name="Oval 513">
            <a:extLst>
              <a:ext uri="{FF2B5EF4-FFF2-40B4-BE49-F238E27FC236}">
                <a16:creationId xmlns:a16="http://schemas.microsoft.com/office/drawing/2014/main" xmlns="" id="{7A18B634-F203-4498-A0E1-6DCA0211B6E6}"/>
              </a:ext>
            </a:extLst>
          </p:cNvPr>
          <p:cNvSpPr/>
          <p:nvPr/>
        </p:nvSpPr>
        <p:spPr bwMode="auto">
          <a:xfrm>
            <a:off x="10610963" y="307744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15" name="Oval 514">
            <a:extLst>
              <a:ext uri="{FF2B5EF4-FFF2-40B4-BE49-F238E27FC236}">
                <a16:creationId xmlns:a16="http://schemas.microsoft.com/office/drawing/2014/main" xmlns="" id="{5B4DFE1F-B527-4EA0-902B-E51525B2DB48}"/>
              </a:ext>
            </a:extLst>
          </p:cNvPr>
          <p:cNvSpPr/>
          <p:nvPr/>
        </p:nvSpPr>
        <p:spPr bwMode="auto">
          <a:xfrm>
            <a:off x="9955056" y="313840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16" name="Oval 515">
            <a:extLst>
              <a:ext uri="{FF2B5EF4-FFF2-40B4-BE49-F238E27FC236}">
                <a16:creationId xmlns:a16="http://schemas.microsoft.com/office/drawing/2014/main" xmlns="" id="{1C1E1538-F9A0-49F1-B334-D417B3E2E08E}"/>
              </a:ext>
            </a:extLst>
          </p:cNvPr>
          <p:cNvSpPr/>
          <p:nvPr/>
        </p:nvSpPr>
        <p:spPr bwMode="auto">
          <a:xfrm>
            <a:off x="9955056" y="292504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17" name="Oval 516">
            <a:extLst>
              <a:ext uri="{FF2B5EF4-FFF2-40B4-BE49-F238E27FC236}">
                <a16:creationId xmlns:a16="http://schemas.microsoft.com/office/drawing/2014/main" xmlns="" id="{E077494A-56B0-49C9-8BE6-129E89C58B22}"/>
              </a:ext>
            </a:extLst>
          </p:cNvPr>
          <p:cNvSpPr/>
          <p:nvPr/>
        </p:nvSpPr>
        <p:spPr bwMode="auto">
          <a:xfrm>
            <a:off x="10115075" y="306220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18" name="Oval 517">
            <a:extLst>
              <a:ext uri="{FF2B5EF4-FFF2-40B4-BE49-F238E27FC236}">
                <a16:creationId xmlns:a16="http://schemas.microsoft.com/office/drawing/2014/main" xmlns="" id="{A09F2EC1-2461-4F35-8D81-CC3FE11A3F7E}"/>
              </a:ext>
            </a:extLst>
          </p:cNvPr>
          <p:cNvSpPr/>
          <p:nvPr/>
        </p:nvSpPr>
        <p:spPr bwMode="auto">
          <a:xfrm>
            <a:off x="9589297" y="313840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19" name="Oval 518">
            <a:extLst>
              <a:ext uri="{FF2B5EF4-FFF2-40B4-BE49-F238E27FC236}">
                <a16:creationId xmlns:a16="http://schemas.microsoft.com/office/drawing/2014/main" xmlns="" id="{AE928147-A792-4ECD-AC87-E4B6C8DDB789}"/>
              </a:ext>
            </a:extLst>
          </p:cNvPr>
          <p:cNvSpPr/>
          <p:nvPr/>
        </p:nvSpPr>
        <p:spPr bwMode="auto">
          <a:xfrm>
            <a:off x="9781603" y="291742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20" name="Oval 519">
            <a:extLst>
              <a:ext uri="{FF2B5EF4-FFF2-40B4-BE49-F238E27FC236}">
                <a16:creationId xmlns:a16="http://schemas.microsoft.com/office/drawing/2014/main" xmlns="" id="{991FB1B6-4675-4CAB-BC20-803BF8C7C0EA}"/>
              </a:ext>
            </a:extLst>
          </p:cNvPr>
          <p:cNvSpPr/>
          <p:nvPr/>
        </p:nvSpPr>
        <p:spPr bwMode="auto">
          <a:xfrm>
            <a:off x="9651528" y="299870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21" name="Oval 520">
            <a:extLst>
              <a:ext uri="{FF2B5EF4-FFF2-40B4-BE49-F238E27FC236}">
                <a16:creationId xmlns:a16="http://schemas.microsoft.com/office/drawing/2014/main" xmlns="" id="{08607342-33BF-4C5B-B20D-BA2876837CE6}"/>
              </a:ext>
            </a:extLst>
          </p:cNvPr>
          <p:cNvSpPr/>
          <p:nvPr/>
        </p:nvSpPr>
        <p:spPr bwMode="auto">
          <a:xfrm>
            <a:off x="9575232" y="368704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22" name="Oval 521">
            <a:extLst>
              <a:ext uri="{FF2B5EF4-FFF2-40B4-BE49-F238E27FC236}">
                <a16:creationId xmlns:a16="http://schemas.microsoft.com/office/drawing/2014/main" xmlns="" id="{5BB24302-F62E-4E0B-A022-FB9E71D0A090}"/>
              </a:ext>
            </a:extLst>
          </p:cNvPr>
          <p:cNvSpPr/>
          <p:nvPr/>
        </p:nvSpPr>
        <p:spPr bwMode="auto">
          <a:xfrm>
            <a:off x="9589297" y="389278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23" name="Oval 522">
            <a:extLst>
              <a:ext uri="{FF2B5EF4-FFF2-40B4-BE49-F238E27FC236}">
                <a16:creationId xmlns:a16="http://schemas.microsoft.com/office/drawing/2014/main" xmlns="" id="{70CF81D6-AEF9-43E4-B7C7-7FBDD0CDB01A}"/>
              </a:ext>
            </a:extLst>
          </p:cNvPr>
          <p:cNvSpPr/>
          <p:nvPr/>
        </p:nvSpPr>
        <p:spPr bwMode="auto">
          <a:xfrm>
            <a:off x="9822952" y="380333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24" name="Oval 523">
            <a:extLst>
              <a:ext uri="{FF2B5EF4-FFF2-40B4-BE49-F238E27FC236}">
                <a16:creationId xmlns:a16="http://schemas.microsoft.com/office/drawing/2014/main" xmlns="" id="{6C41FB5D-9ECB-42E7-82F9-1B4743754880}"/>
              </a:ext>
            </a:extLst>
          </p:cNvPr>
          <p:cNvSpPr/>
          <p:nvPr/>
        </p:nvSpPr>
        <p:spPr bwMode="auto">
          <a:xfrm>
            <a:off x="9863615" y="415948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25" name="Oval 524">
            <a:extLst>
              <a:ext uri="{FF2B5EF4-FFF2-40B4-BE49-F238E27FC236}">
                <a16:creationId xmlns:a16="http://schemas.microsoft.com/office/drawing/2014/main" xmlns="" id="{97B8B2F9-3F37-4C4F-9611-DD2F38294732}"/>
              </a:ext>
            </a:extLst>
          </p:cNvPr>
          <p:cNvSpPr/>
          <p:nvPr/>
        </p:nvSpPr>
        <p:spPr bwMode="auto">
          <a:xfrm>
            <a:off x="10625616" y="426616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26" name="Oval 525">
            <a:extLst>
              <a:ext uri="{FF2B5EF4-FFF2-40B4-BE49-F238E27FC236}">
                <a16:creationId xmlns:a16="http://schemas.microsoft.com/office/drawing/2014/main" xmlns="" id="{D0233A9D-A6B6-4737-B45B-9F616F56CF86}"/>
              </a:ext>
            </a:extLst>
          </p:cNvPr>
          <p:cNvSpPr/>
          <p:nvPr/>
        </p:nvSpPr>
        <p:spPr bwMode="auto">
          <a:xfrm>
            <a:off x="9612156" y="411376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27" name="Oval 526">
            <a:extLst>
              <a:ext uri="{FF2B5EF4-FFF2-40B4-BE49-F238E27FC236}">
                <a16:creationId xmlns:a16="http://schemas.microsoft.com/office/drawing/2014/main" xmlns="" id="{48C17C45-1372-496D-A0FE-168FFA5504F4}"/>
              </a:ext>
            </a:extLst>
          </p:cNvPr>
          <p:cNvSpPr/>
          <p:nvPr/>
        </p:nvSpPr>
        <p:spPr bwMode="auto">
          <a:xfrm>
            <a:off x="9726456" y="428140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28" name="Oval 527">
            <a:extLst>
              <a:ext uri="{FF2B5EF4-FFF2-40B4-BE49-F238E27FC236}">
                <a16:creationId xmlns:a16="http://schemas.microsoft.com/office/drawing/2014/main" xmlns="" id="{EB690BAF-302F-4C5C-AAE1-3557A11C77EE}"/>
              </a:ext>
            </a:extLst>
          </p:cNvPr>
          <p:cNvSpPr/>
          <p:nvPr/>
        </p:nvSpPr>
        <p:spPr bwMode="auto">
          <a:xfrm>
            <a:off x="10130317" y="412900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29" name="Oval 528">
            <a:extLst>
              <a:ext uri="{FF2B5EF4-FFF2-40B4-BE49-F238E27FC236}">
                <a16:creationId xmlns:a16="http://schemas.microsoft.com/office/drawing/2014/main" xmlns="" id="{B4E0F045-E663-4AE0-B07A-7504EEDB4888}"/>
              </a:ext>
            </a:extLst>
          </p:cNvPr>
          <p:cNvSpPr/>
          <p:nvPr/>
        </p:nvSpPr>
        <p:spPr bwMode="auto">
          <a:xfrm>
            <a:off x="9967775" y="409598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30" name="Oval 529">
            <a:extLst>
              <a:ext uri="{FF2B5EF4-FFF2-40B4-BE49-F238E27FC236}">
                <a16:creationId xmlns:a16="http://schemas.microsoft.com/office/drawing/2014/main" xmlns="" id="{5F01EC1D-F1E0-4388-B7F4-34864A238D3F}"/>
              </a:ext>
            </a:extLst>
          </p:cNvPr>
          <p:cNvSpPr/>
          <p:nvPr/>
        </p:nvSpPr>
        <p:spPr bwMode="auto">
          <a:xfrm>
            <a:off x="10038878" y="428140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31" name="Oval 530">
            <a:extLst>
              <a:ext uri="{FF2B5EF4-FFF2-40B4-BE49-F238E27FC236}">
                <a16:creationId xmlns:a16="http://schemas.microsoft.com/office/drawing/2014/main" xmlns="" id="{63A1D4F9-F1EA-4587-A42C-B5310B8045C9}"/>
              </a:ext>
            </a:extLst>
          </p:cNvPr>
          <p:cNvSpPr/>
          <p:nvPr/>
        </p:nvSpPr>
        <p:spPr bwMode="auto">
          <a:xfrm>
            <a:off x="9582263" y="330604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32" name="Oval 531">
            <a:extLst>
              <a:ext uri="{FF2B5EF4-FFF2-40B4-BE49-F238E27FC236}">
                <a16:creationId xmlns:a16="http://schemas.microsoft.com/office/drawing/2014/main" xmlns="" id="{CF0CD8E1-E198-444C-8193-CEC049CF3C7B}"/>
              </a:ext>
            </a:extLst>
          </p:cNvPr>
          <p:cNvSpPr/>
          <p:nvPr/>
        </p:nvSpPr>
        <p:spPr bwMode="auto">
          <a:xfrm>
            <a:off x="10616403" y="360322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33" name="Oval 532">
            <a:extLst>
              <a:ext uri="{FF2B5EF4-FFF2-40B4-BE49-F238E27FC236}">
                <a16:creationId xmlns:a16="http://schemas.microsoft.com/office/drawing/2014/main" xmlns="" id="{B859CD8C-F718-459C-95DE-D9D56EDAE26C}"/>
              </a:ext>
            </a:extLst>
          </p:cNvPr>
          <p:cNvSpPr/>
          <p:nvPr/>
        </p:nvSpPr>
        <p:spPr bwMode="auto">
          <a:xfrm>
            <a:off x="9643613" y="350416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34" name="Oval 533">
            <a:extLst>
              <a:ext uri="{FF2B5EF4-FFF2-40B4-BE49-F238E27FC236}">
                <a16:creationId xmlns:a16="http://schemas.microsoft.com/office/drawing/2014/main" xmlns="" id="{AF37C468-78A5-42B8-ACC3-CEDF4E3D81FA}"/>
              </a:ext>
            </a:extLst>
          </p:cNvPr>
          <p:cNvSpPr/>
          <p:nvPr/>
        </p:nvSpPr>
        <p:spPr bwMode="auto">
          <a:xfrm>
            <a:off x="9758742" y="335176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35" name="Oval 534">
            <a:extLst>
              <a:ext uri="{FF2B5EF4-FFF2-40B4-BE49-F238E27FC236}">
                <a16:creationId xmlns:a16="http://schemas.microsoft.com/office/drawing/2014/main" xmlns="" id="{9CB9D007-ECCE-4A4C-81FD-02C09E9D0B2C}"/>
              </a:ext>
            </a:extLst>
          </p:cNvPr>
          <p:cNvSpPr/>
          <p:nvPr/>
        </p:nvSpPr>
        <p:spPr bwMode="auto">
          <a:xfrm>
            <a:off x="9928387" y="327318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36" name="Oval 535">
            <a:extLst>
              <a:ext uri="{FF2B5EF4-FFF2-40B4-BE49-F238E27FC236}">
                <a16:creationId xmlns:a16="http://schemas.microsoft.com/office/drawing/2014/main" xmlns="" id="{C4D9E2B4-989E-4D6E-8BA3-0DE98C66EE91}"/>
              </a:ext>
            </a:extLst>
          </p:cNvPr>
          <p:cNvSpPr/>
          <p:nvPr/>
        </p:nvSpPr>
        <p:spPr bwMode="auto">
          <a:xfrm>
            <a:off x="10073996" y="523284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37" name="Oval 536">
            <a:extLst>
              <a:ext uri="{FF2B5EF4-FFF2-40B4-BE49-F238E27FC236}">
                <a16:creationId xmlns:a16="http://schemas.microsoft.com/office/drawing/2014/main" xmlns="" id="{16531C46-692B-48DE-BC3D-179AB81CB5AE}"/>
              </a:ext>
            </a:extLst>
          </p:cNvPr>
          <p:cNvSpPr/>
          <p:nvPr/>
        </p:nvSpPr>
        <p:spPr bwMode="auto">
          <a:xfrm>
            <a:off x="10223711" y="524602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38" name="Oval 537">
            <a:extLst>
              <a:ext uri="{FF2B5EF4-FFF2-40B4-BE49-F238E27FC236}">
                <a16:creationId xmlns:a16="http://schemas.microsoft.com/office/drawing/2014/main" xmlns="" id="{FED6500E-AFDB-4040-B0A9-20AD39062301}"/>
              </a:ext>
            </a:extLst>
          </p:cNvPr>
          <p:cNvSpPr/>
          <p:nvPr/>
        </p:nvSpPr>
        <p:spPr bwMode="auto">
          <a:xfrm>
            <a:off x="10284673" y="500932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39" name="Oval 538">
            <a:extLst>
              <a:ext uri="{FF2B5EF4-FFF2-40B4-BE49-F238E27FC236}">
                <a16:creationId xmlns:a16="http://schemas.microsoft.com/office/drawing/2014/main" xmlns="" id="{3A70FF74-E2AC-42DD-B548-90121FB7AA6B}"/>
              </a:ext>
            </a:extLst>
          </p:cNvPr>
          <p:cNvSpPr/>
          <p:nvPr/>
        </p:nvSpPr>
        <p:spPr bwMode="auto">
          <a:xfrm>
            <a:off x="10284673" y="544366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40" name="Oval 539">
            <a:extLst>
              <a:ext uri="{FF2B5EF4-FFF2-40B4-BE49-F238E27FC236}">
                <a16:creationId xmlns:a16="http://schemas.microsoft.com/office/drawing/2014/main" xmlns="" id="{120F68D3-1EAA-4228-AB40-5E2532C18BE1}"/>
              </a:ext>
            </a:extLst>
          </p:cNvPr>
          <p:cNvSpPr/>
          <p:nvPr/>
        </p:nvSpPr>
        <p:spPr bwMode="auto">
          <a:xfrm>
            <a:off x="10509265" y="505504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41" name="Oval 540">
            <a:extLst>
              <a:ext uri="{FF2B5EF4-FFF2-40B4-BE49-F238E27FC236}">
                <a16:creationId xmlns:a16="http://schemas.microsoft.com/office/drawing/2014/main" xmlns="" id="{8384E9A3-FA96-4E78-9439-31E191776657}"/>
              </a:ext>
            </a:extLst>
          </p:cNvPr>
          <p:cNvSpPr/>
          <p:nvPr/>
        </p:nvSpPr>
        <p:spPr bwMode="auto">
          <a:xfrm>
            <a:off x="10479220" y="519347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42" name="Oval 541">
            <a:extLst>
              <a:ext uri="{FF2B5EF4-FFF2-40B4-BE49-F238E27FC236}">
                <a16:creationId xmlns:a16="http://schemas.microsoft.com/office/drawing/2014/main" xmlns="" id="{AC125835-C74A-460A-AF67-A72201AA88C2}"/>
              </a:ext>
            </a:extLst>
          </p:cNvPr>
          <p:cNvSpPr/>
          <p:nvPr/>
        </p:nvSpPr>
        <p:spPr bwMode="auto">
          <a:xfrm>
            <a:off x="10450259" y="551732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43" name="Oval 542">
            <a:extLst>
              <a:ext uri="{FF2B5EF4-FFF2-40B4-BE49-F238E27FC236}">
                <a16:creationId xmlns:a16="http://schemas.microsoft.com/office/drawing/2014/main" xmlns="" id="{972DEAE4-E850-4129-A932-D5BB3E873E43}"/>
              </a:ext>
            </a:extLst>
          </p:cNvPr>
          <p:cNvSpPr/>
          <p:nvPr/>
        </p:nvSpPr>
        <p:spPr bwMode="auto">
          <a:xfrm>
            <a:off x="10539504" y="539794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44" name="Oval 543">
            <a:extLst>
              <a:ext uri="{FF2B5EF4-FFF2-40B4-BE49-F238E27FC236}">
                <a16:creationId xmlns:a16="http://schemas.microsoft.com/office/drawing/2014/main" xmlns="" id="{0CECFB08-2057-4F3F-88EB-CFB0B44EE8C6}"/>
              </a:ext>
            </a:extLst>
          </p:cNvPr>
          <p:cNvSpPr/>
          <p:nvPr/>
        </p:nvSpPr>
        <p:spPr bwMode="auto">
          <a:xfrm>
            <a:off x="10096150" y="558971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45" name="Oval 544">
            <a:extLst>
              <a:ext uri="{FF2B5EF4-FFF2-40B4-BE49-F238E27FC236}">
                <a16:creationId xmlns:a16="http://schemas.microsoft.com/office/drawing/2014/main" xmlns="" id="{5DA88E9F-4C73-487B-9A70-4C640FD8AFD1}"/>
              </a:ext>
            </a:extLst>
          </p:cNvPr>
          <p:cNvSpPr/>
          <p:nvPr/>
        </p:nvSpPr>
        <p:spPr bwMode="auto">
          <a:xfrm>
            <a:off x="9863494" y="555161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46" name="Oval 545">
            <a:extLst>
              <a:ext uri="{FF2B5EF4-FFF2-40B4-BE49-F238E27FC236}">
                <a16:creationId xmlns:a16="http://schemas.microsoft.com/office/drawing/2014/main" xmlns="" id="{66034901-EB2C-4F0C-8F89-6C72C35D1391}"/>
              </a:ext>
            </a:extLst>
          </p:cNvPr>
          <p:cNvSpPr/>
          <p:nvPr/>
        </p:nvSpPr>
        <p:spPr bwMode="auto">
          <a:xfrm>
            <a:off x="10321079" y="585514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47" name="Oval 546">
            <a:extLst>
              <a:ext uri="{FF2B5EF4-FFF2-40B4-BE49-F238E27FC236}">
                <a16:creationId xmlns:a16="http://schemas.microsoft.com/office/drawing/2014/main" xmlns="" id="{226361DA-0007-49D3-90E0-6FCA5D553B8E}"/>
              </a:ext>
            </a:extLst>
          </p:cNvPr>
          <p:cNvSpPr/>
          <p:nvPr/>
        </p:nvSpPr>
        <p:spPr bwMode="auto">
          <a:xfrm>
            <a:off x="10510238" y="579672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48" name="Oval 547">
            <a:extLst>
              <a:ext uri="{FF2B5EF4-FFF2-40B4-BE49-F238E27FC236}">
                <a16:creationId xmlns:a16="http://schemas.microsoft.com/office/drawing/2014/main" xmlns="" id="{86289214-22DB-4748-99DB-04DC5E86A108}"/>
              </a:ext>
            </a:extLst>
          </p:cNvPr>
          <p:cNvSpPr/>
          <p:nvPr/>
        </p:nvSpPr>
        <p:spPr bwMode="auto">
          <a:xfrm>
            <a:off x="10435504" y="599992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49" name="Oval 548">
            <a:extLst>
              <a:ext uri="{FF2B5EF4-FFF2-40B4-BE49-F238E27FC236}">
                <a16:creationId xmlns:a16="http://schemas.microsoft.com/office/drawing/2014/main" xmlns="" id="{549ED8A7-9A8D-44B1-9C6B-2E72D2E8A3E3}"/>
              </a:ext>
            </a:extLst>
          </p:cNvPr>
          <p:cNvSpPr/>
          <p:nvPr/>
        </p:nvSpPr>
        <p:spPr bwMode="auto">
          <a:xfrm>
            <a:off x="10680911" y="577894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50" name="Oval 549">
            <a:extLst>
              <a:ext uri="{FF2B5EF4-FFF2-40B4-BE49-F238E27FC236}">
                <a16:creationId xmlns:a16="http://schemas.microsoft.com/office/drawing/2014/main" xmlns="" id="{DABD7F8B-D6D2-400B-852D-276FA26A5F83}"/>
              </a:ext>
            </a:extLst>
          </p:cNvPr>
          <p:cNvSpPr/>
          <p:nvPr/>
        </p:nvSpPr>
        <p:spPr bwMode="auto">
          <a:xfrm>
            <a:off x="10768346" y="595420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51" name="Oval 550">
            <a:extLst>
              <a:ext uri="{FF2B5EF4-FFF2-40B4-BE49-F238E27FC236}">
                <a16:creationId xmlns:a16="http://schemas.microsoft.com/office/drawing/2014/main" xmlns="" id="{85F3CBC6-CEE2-481F-8A07-FA64731F631B}"/>
              </a:ext>
            </a:extLst>
          </p:cNvPr>
          <p:cNvSpPr/>
          <p:nvPr/>
        </p:nvSpPr>
        <p:spPr bwMode="auto">
          <a:xfrm>
            <a:off x="10867208" y="580942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52" name="Oval 551">
            <a:extLst>
              <a:ext uri="{FF2B5EF4-FFF2-40B4-BE49-F238E27FC236}">
                <a16:creationId xmlns:a16="http://schemas.microsoft.com/office/drawing/2014/main" xmlns="" id="{937F49E0-1223-4F40-BDFC-EA04BB47D8AC}"/>
              </a:ext>
            </a:extLst>
          </p:cNvPr>
          <p:cNvSpPr/>
          <p:nvPr/>
        </p:nvSpPr>
        <p:spPr bwMode="auto">
          <a:xfrm>
            <a:off x="10353248" y="561638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53" name="Oval 552">
            <a:extLst>
              <a:ext uri="{FF2B5EF4-FFF2-40B4-BE49-F238E27FC236}">
                <a16:creationId xmlns:a16="http://schemas.microsoft.com/office/drawing/2014/main" xmlns="" id="{F1D635A8-5DE0-478F-A160-B1F5CC598943}"/>
              </a:ext>
            </a:extLst>
          </p:cNvPr>
          <p:cNvSpPr/>
          <p:nvPr/>
        </p:nvSpPr>
        <p:spPr bwMode="auto">
          <a:xfrm>
            <a:off x="10708120" y="543985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54" name="Oval 553">
            <a:extLst>
              <a:ext uri="{FF2B5EF4-FFF2-40B4-BE49-F238E27FC236}">
                <a16:creationId xmlns:a16="http://schemas.microsoft.com/office/drawing/2014/main" xmlns="" id="{8D1C4EAF-3416-4EA5-A36C-CA674FB3A6C5}"/>
              </a:ext>
            </a:extLst>
          </p:cNvPr>
          <p:cNvSpPr/>
          <p:nvPr/>
        </p:nvSpPr>
        <p:spPr bwMode="auto">
          <a:xfrm>
            <a:off x="10937594" y="551986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55" name="Oval 554">
            <a:extLst>
              <a:ext uri="{FF2B5EF4-FFF2-40B4-BE49-F238E27FC236}">
                <a16:creationId xmlns:a16="http://schemas.microsoft.com/office/drawing/2014/main" xmlns="" id="{92655AA4-BDA2-4A13-848F-51B362A4B5C6}"/>
              </a:ext>
            </a:extLst>
          </p:cNvPr>
          <p:cNvSpPr/>
          <p:nvPr/>
        </p:nvSpPr>
        <p:spPr bwMode="auto">
          <a:xfrm>
            <a:off x="10695756" y="525316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56" name="Oval 555">
            <a:extLst>
              <a:ext uri="{FF2B5EF4-FFF2-40B4-BE49-F238E27FC236}">
                <a16:creationId xmlns:a16="http://schemas.microsoft.com/office/drawing/2014/main" xmlns="" id="{4C7B7FFB-0350-4F77-A34E-6B893E8FD074}"/>
              </a:ext>
            </a:extLst>
          </p:cNvPr>
          <p:cNvSpPr/>
          <p:nvPr/>
        </p:nvSpPr>
        <p:spPr bwMode="auto">
          <a:xfrm>
            <a:off x="10880840" y="520284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57" name="Oval 556">
            <a:extLst>
              <a:ext uri="{FF2B5EF4-FFF2-40B4-BE49-F238E27FC236}">
                <a16:creationId xmlns:a16="http://schemas.microsoft.com/office/drawing/2014/main" xmlns="" id="{28AD1E29-82F4-4AB9-BDA3-7D257C296F55}"/>
              </a:ext>
            </a:extLst>
          </p:cNvPr>
          <p:cNvSpPr/>
          <p:nvPr/>
        </p:nvSpPr>
        <p:spPr bwMode="auto">
          <a:xfrm>
            <a:off x="10901890" y="500932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58" name="Oval 557">
            <a:extLst>
              <a:ext uri="{FF2B5EF4-FFF2-40B4-BE49-F238E27FC236}">
                <a16:creationId xmlns:a16="http://schemas.microsoft.com/office/drawing/2014/main" xmlns="" id="{1184CDFB-5C50-4F4A-B6C3-FBCE833FCD93}"/>
              </a:ext>
            </a:extLst>
          </p:cNvPr>
          <p:cNvSpPr/>
          <p:nvPr/>
        </p:nvSpPr>
        <p:spPr bwMode="auto">
          <a:xfrm>
            <a:off x="10703770" y="480358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59" name="Oval 558">
            <a:extLst>
              <a:ext uri="{FF2B5EF4-FFF2-40B4-BE49-F238E27FC236}">
                <a16:creationId xmlns:a16="http://schemas.microsoft.com/office/drawing/2014/main" xmlns="" id="{4AFA0C0F-14FF-4885-B3CE-AAF3F831128C}"/>
              </a:ext>
            </a:extLst>
          </p:cNvPr>
          <p:cNvSpPr/>
          <p:nvPr/>
        </p:nvSpPr>
        <p:spPr bwMode="auto">
          <a:xfrm>
            <a:off x="10924749" y="471849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60" name="Oval 559">
            <a:extLst>
              <a:ext uri="{FF2B5EF4-FFF2-40B4-BE49-F238E27FC236}">
                <a16:creationId xmlns:a16="http://schemas.microsoft.com/office/drawing/2014/main" xmlns="" id="{7DEC4E16-C534-4198-861B-B6087983F6ED}"/>
              </a:ext>
            </a:extLst>
          </p:cNvPr>
          <p:cNvSpPr/>
          <p:nvPr/>
        </p:nvSpPr>
        <p:spPr bwMode="auto">
          <a:xfrm>
            <a:off x="10721204" y="465500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61" name="Oval 560">
            <a:extLst>
              <a:ext uri="{FF2B5EF4-FFF2-40B4-BE49-F238E27FC236}">
                <a16:creationId xmlns:a16="http://schemas.microsoft.com/office/drawing/2014/main" xmlns="" id="{BBF9B138-0EE8-48D8-8A29-8FC75F9935B8}"/>
              </a:ext>
            </a:extLst>
          </p:cNvPr>
          <p:cNvSpPr/>
          <p:nvPr/>
        </p:nvSpPr>
        <p:spPr bwMode="auto">
          <a:xfrm>
            <a:off x="10315152" y="483406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62" name="Oval 561">
            <a:extLst>
              <a:ext uri="{FF2B5EF4-FFF2-40B4-BE49-F238E27FC236}">
                <a16:creationId xmlns:a16="http://schemas.microsoft.com/office/drawing/2014/main" xmlns="" id="{D8B4702F-3C8D-4035-9974-6D78F2DF99E5}"/>
              </a:ext>
            </a:extLst>
          </p:cNvPr>
          <p:cNvSpPr/>
          <p:nvPr/>
        </p:nvSpPr>
        <p:spPr bwMode="auto">
          <a:xfrm>
            <a:off x="10509264" y="462832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63" name="Oval 562">
            <a:extLst>
              <a:ext uri="{FF2B5EF4-FFF2-40B4-BE49-F238E27FC236}">
                <a16:creationId xmlns:a16="http://schemas.microsoft.com/office/drawing/2014/main" xmlns="" id="{E0ED64C4-32D6-4137-B127-13099F0F9B24}"/>
              </a:ext>
            </a:extLst>
          </p:cNvPr>
          <p:cNvSpPr/>
          <p:nvPr/>
        </p:nvSpPr>
        <p:spPr bwMode="auto">
          <a:xfrm>
            <a:off x="10246571" y="466642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64" name="Oval 563">
            <a:extLst>
              <a:ext uri="{FF2B5EF4-FFF2-40B4-BE49-F238E27FC236}">
                <a16:creationId xmlns:a16="http://schemas.microsoft.com/office/drawing/2014/main" xmlns="" id="{6C243106-EDA0-46D4-AEF1-9DF2047B46CD}"/>
              </a:ext>
            </a:extLst>
          </p:cNvPr>
          <p:cNvSpPr/>
          <p:nvPr/>
        </p:nvSpPr>
        <p:spPr bwMode="auto">
          <a:xfrm>
            <a:off x="9934152" y="484930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65" name="Oval 564">
            <a:extLst>
              <a:ext uri="{FF2B5EF4-FFF2-40B4-BE49-F238E27FC236}">
                <a16:creationId xmlns:a16="http://schemas.microsoft.com/office/drawing/2014/main" xmlns="" id="{B7E93920-7085-4B02-B041-7DE9E8238564}"/>
              </a:ext>
            </a:extLst>
          </p:cNvPr>
          <p:cNvSpPr/>
          <p:nvPr/>
        </p:nvSpPr>
        <p:spPr bwMode="auto">
          <a:xfrm>
            <a:off x="9934152" y="463594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66" name="Oval 565">
            <a:extLst>
              <a:ext uri="{FF2B5EF4-FFF2-40B4-BE49-F238E27FC236}">
                <a16:creationId xmlns:a16="http://schemas.microsoft.com/office/drawing/2014/main" xmlns="" id="{FF7E75F4-D193-401A-88F9-333D9916831D}"/>
              </a:ext>
            </a:extLst>
          </p:cNvPr>
          <p:cNvSpPr/>
          <p:nvPr/>
        </p:nvSpPr>
        <p:spPr bwMode="auto">
          <a:xfrm>
            <a:off x="10112409" y="491836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67" name="Oval 566">
            <a:extLst>
              <a:ext uri="{FF2B5EF4-FFF2-40B4-BE49-F238E27FC236}">
                <a16:creationId xmlns:a16="http://schemas.microsoft.com/office/drawing/2014/main" xmlns="" id="{B1099A6A-7C49-4486-856A-6077D2BF142E}"/>
              </a:ext>
            </a:extLst>
          </p:cNvPr>
          <p:cNvSpPr/>
          <p:nvPr/>
        </p:nvSpPr>
        <p:spPr bwMode="auto">
          <a:xfrm>
            <a:off x="9644203" y="4828351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68" name="Oval 567">
            <a:extLst>
              <a:ext uri="{FF2B5EF4-FFF2-40B4-BE49-F238E27FC236}">
                <a16:creationId xmlns:a16="http://schemas.microsoft.com/office/drawing/2014/main" xmlns="" id="{BF2ADBF3-7834-4DA5-9B52-C9170C7865C2}"/>
              </a:ext>
            </a:extLst>
          </p:cNvPr>
          <p:cNvSpPr/>
          <p:nvPr/>
        </p:nvSpPr>
        <p:spPr bwMode="auto">
          <a:xfrm>
            <a:off x="10771855" y="561892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69" name="Oval 568">
            <a:extLst>
              <a:ext uri="{FF2B5EF4-FFF2-40B4-BE49-F238E27FC236}">
                <a16:creationId xmlns:a16="http://schemas.microsoft.com/office/drawing/2014/main" xmlns="" id="{E1B7F227-C0BC-4B74-B80F-7C7A8D19F728}"/>
              </a:ext>
            </a:extLst>
          </p:cNvPr>
          <p:cNvSpPr/>
          <p:nvPr/>
        </p:nvSpPr>
        <p:spPr bwMode="auto">
          <a:xfrm>
            <a:off x="9630624" y="470960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70" name="Oval 569">
            <a:extLst>
              <a:ext uri="{FF2B5EF4-FFF2-40B4-BE49-F238E27FC236}">
                <a16:creationId xmlns:a16="http://schemas.microsoft.com/office/drawing/2014/main" xmlns="" id="{59DE7B08-6CF2-483C-8CE1-98C1E30B8298}"/>
              </a:ext>
            </a:extLst>
          </p:cNvPr>
          <p:cNvSpPr/>
          <p:nvPr/>
        </p:nvSpPr>
        <p:spPr bwMode="auto">
          <a:xfrm>
            <a:off x="9554328" y="539794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71" name="Oval 570">
            <a:extLst>
              <a:ext uri="{FF2B5EF4-FFF2-40B4-BE49-F238E27FC236}">
                <a16:creationId xmlns:a16="http://schemas.microsoft.com/office/drawing/2014/main" xmlns="" id="{2F9A25BC-9E6C-48FB-B601-77C0BA40CC73}"/>
              </a:ext>
            </a:extLst>
          </p:cNvPr>
          <p:cNvSpPr/>
          <p:nvPr/>
        </p:nvSpPr>
        <p:spPr bwMode="auto">
          <a:xfrm>
            <a:off x="9568393" y="560368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72" name="Oval 571">
            <a:extLst>
              <a:ext uri="{FF2B5EF4-FFF2-40B4-BE49-F238E27FC236}">
                <a16:creationId xmlns:a16="http://schemas.microsoft.com/office/drawing/2014/main" xmlns="" id="{46CCEF07-91D6-4343-97A1-3EA0C5F16A07}"/>
              </a:ext>
            </a:extLst>
          </p:cNvPr>
          <p:cNvSpPr/>
          <p:nvPr/>
        </p:nvSpPr>
        <p:spPr bwMode="auto">
          <a:xfrm>
            <a:off x="9775894" y="542080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73" name="Oval 572">
            <a:extLst>
              <a:ext uri="{FF2B5EF4-FFF2-40B4-BE49-F238E27FC236}">
                <a16:creationId xmlns:a16="http://schemas.microsoft.com/office/drawing/2014/main" xmlns="" id="{1EF31423-4BA5-40D0-A20E-5C3D1AB2E098}"/>
              </a:ext>
            </a:extLst>
          </p:cNvPr>
          <p:cNvSpPr/>
          <p:nvPr/>
        </p:nvSpPr>
        <p:spPr bwMode="auto">
          <a:xfrm>
            <a:off x="9786865" y="577386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74" name="Oval 573">
            <a:extLst>
              <a:ext uri="{FF2B5EF4-FFF2-40B4-BE49-F238E27FC236}">
                <a16:creationId xmlns:a16="http://schemas.microsoft.com/office/drawing/2014/main" xmlns="" id="{A0CFFEA4-10D0-4F46-A153-E69D973D9D12}"/>
              </a:ext>
            </a:extLst>
          </p:cNvPr>
          <p:cNvSpPr/>
          <p:nvPr/>
        </p:nvSpPr>
        <p:spPr bwMode="auto">
          <a:xfrm>
            <a:off x="9616655" y="589451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75" name="Oval 574">
            <a:extLst>
              <a:ext uri="{FF2B5EF4-FFF2-40B4-BE49-F238E27FC236}">
                <a16:creationId xmlns:a16="http://schemas.microsoft.com/office/drawing/2014/main" xmlns="" id="{40FEE3DB-592B-46BB-958F-A451E23D5DCA}"/>
              </a:ext>
            </a:extLst>
          </p:cNvPr>
          <p:cNvSpPr/>
          <p:nvPr/>
        </p:nvSpPr>
        <p:spPr bwMode="auto">
          <a:xfrm>
            <a:off x="9717690" y="586276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76" name="Oval 575">
            <a:extLst>
              <a:ext uri="{FF2B5EF4-FFF2-40B4-BE49-F238E27FC236}">
                <a16:creationId xmlns:a16="http://schemas.microsoft.com/office/drawing/2014/main" xmlns="" id="{51968EEE-3D31-46DD-8103-829570CBF26B}"/>
              </a:ext>
            </a:extLst>
          </p:cNvPr>
          <p:cNvSpPr/>
          <p:nvPr/>
        </p:nvSpPr>
        <p:spPr bwMode="auto">
          <a:xfrm>
            <a:off x="10122745" y="592499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77" name="Oval 576">
            <a:extLst>
              <a:ext uri="{FF2B5EF4-FFF2-40B4-BE49-F238E27FC236}">
                <a16:creationId xmlns:a16="http://schemas.microsoft.com/office/drawing/2014/main" xmlns="" id="{B4F8D361-1C72-4D37-B2B2-38246D522777}"/>
              </a:ext>
            </a:extLst>
          </p:cNvPr>
          <p:cNvSpPr/>
          <p:nvPr/>
        </p:nvSpPr>
        <p:spPr bwMode="auto">
          <a:xfrm>
            <a:off x="10017973" y="581958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78" name="Oval 577">
            <a:extLst>
              <a:ext uri="{FF2B5EF4-FFF2-40B4-BE49-F238E27FC236}">
                <a16:creationId xmlns:a16="http://schemas.microsoft.com/office/drawing/2014/main" xmlns="" id="{E7C1DDB9-68DE-49CA-94B2-EEACEB2CF7E0}"/>
              </a:ext>
            </a:extLst>
          </p:cNvPr>
          <p:cNvSpPr/>
          <p:nvPr/>
        </p:nvSpPr>
        <p:spPr bwMode="auto">
          <a:xfrm>
            <a:off x="9955886" y="589451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79" name="Oval 578">
            <a:extLst>
              <a:ext uri="{FF2B5EF4-FFF2-40B4-BE49-F238E27FC236}">
                <a16:creationId xmlns:a16="http://schemas.microsoft.com/office/drawing/2014/main" xmlns="" id="{C55BCF7E-2C1A-40BE-9962-E18DB1FDE458}"/>
              </a:ext>
            </a:extLst>
          </p:cNvPr>
          <p:cNvSpPr/>
          <p:nvPr/>
        </p:nvSpPr>
        <p:spPr bwMode="auto">
          <a:xfrm>
            <a:off x="9561359" y="501694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80" name="Oval 579">
            <a:extLst>
              <a:ext uri="{FF2B5EF4-FFF2-40B4-BE49-F238E27FC236}">
                <a16:creationId xmlns:a16="http://schemas.microsoft.com/office/drawing/2014/main" xmlns="" id="{A0220DA4-8B0B-48E9-B1FA-E74D22BDB251}"/>
              </a:ext>
            </a:extLst>
          </p:cNvPr>
          <p:cNvSpPr/>
          <p:nvPr/>
        </p:nvSpPr>
        <p:spPr bwMode="auto">
          <a:xfrm>
            <a:off x="9667062" y="521633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81" name="Oval 580">
            <a:extLst>
              <a:ext uri="{FF2B5EF4-FFF2-40B4-BE49-F238E27FC236}">
                <a16:creationId xmlns:a16="http://schemas.microsoft.com/office/drawing/2014/main" xmlns="" id="{9D88CC86-3FBB-4FD4-9CBB-AC96CE9AADCE}"/>
              </a:ext>
            </a:extLst>
          </p:cNvPr>
          <p:cNvSpPr/>
          <p:nvPr/>
        </p:nvSpPr>
        <p:spPr bwMode="auto">
          <a:xfrm>
            <a:off x="9737838" y="506266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82" name="Oval 581">
            <a:extLst>
              <a:ext uri="{FF2B5EF4-FFF2-40B4-BE49-F238E27FC236}">
                <a16:creationId xmlns:a16="http://schemas.microsoft.com/office/drawing/2014/main" xmlns="" id="{B568152C-FB15-4BDD-8CE0-BD97010DA85A}"/>
              </a:ext>
            </a:extLst>
          </p:cNvPr>
          <p:cNvSpPr/>
          <p:nvPr/>
        </p:nvSpPr>
        <p:spPr bwMode="auto">
          <a:xfrm>
            <a:off x="9907483" y="498408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83" name="Oval 582">
            <a:extLst>
              <a:ext uri="{FF2B5EF4-FFF2-40B4-BE49-F238E27FC236}">
                <a16:creationId xmlns:a16="http://schemas.microsoft.com/office/drawing/2014/main" xmlns="" id="{203B29DA-B001-45F1-B2B5-D69F2D2EEF7E}"/>
              </a:ext>
            </a:extLst>
          </p:cNvPr>
          <p:cNvSpPr/>
          <p:nvPr/>
        </p:nvSpPr>
        <p:spPr bwMode="auto">
          <a:xfrm>
            <a:off x="10109695" y="542207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84" name="Oval 583">
            <a:extLst>
              <a:ext uri="{FF2B5EF4-FFF2-40B4-BE49-F238E27FC236}">
                <a16:creationId xmlns:a16="http://schemas.microsoft.com/office/drawing/2014/main" xmlns="" id="{20079C6F-9087-468A-9225-6B3D4BC62E56}"/>
              </a:ext>
            </a:extLst>
          </p:cNvPr>
          <p:cNvSpPr/>
          <p:nvPr/>
        </p:nvSpPr>
        <p:spPr bwMode="auto">
          <a:xfrm>
            <a:off x="10075466" y="185200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85" name="Oval 584">
            <a:extLst>
              <a:ext uri="{FF2B5EF4-FFF2-40B4-BE49-F238E27FC236}">
                <a16:creationId xmlns:a16="http://schemas.microsoft.com/office/drawing/2014/main" xmlns="" id="{C32151F9-10BD-4941-9435-D3222AB06176}"/>
              </a:ext>
            </a:extLst>
          </p:cNvPr>
          <p:cNvSpPr/>
          <p:nvPr/>
        </p:nvSpPr>
        <p:spPr bwMode="auto">
          <a:xfrm>
            <a:off x="10120396" y="175040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86" name="Oval 585">
            <a:extLst>
              <a:ext uri="{FF2B5EF4-FFF2-40B4-BE49-F238E27FC236}">
                <a16:creationId xmlns:a16="http://schemas.microsoft.com/office/drawing/2014/main" xmlns="" id="{2A0B9D7B-4C26-46FB-8FBD-AF45192A5674}"/>
              </a:ext>
            </a:extLst>
          </p:cNvPr>
          <p:cNvSpPr/>
          <p:nvPr/>
        </p:nvSpPr>
        <p:spPr bwMode="auto">
          <a:xfrm>
            <a:off x="10382919" y="172373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87" name="Oval 586">
            <a:extLst>
              <a:ext uri="{FF2B5EF4-FFF2-40B4-BE49-F238E27FC236}">
                <a16:creationId xmlns:a16="http://schemas.microsoft.com/office/drawing/2014/main" xmlns="" id="{62A273A3-0E37-43A1-AB5F-5DE5C4179A1A}"/>
              </a:ext>
            </a:extLst>
          </p:cNvPr>
          <p:cNvSpPr/>
          <p:nvPr/>
        </p:nvSpPr>
        <p:spPr bwMode="auto">
          <a:xfrm>
            <a:off x="10286143" y="2062821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88" name="Oval 587">
            <a:extLst>
              <a:ext uri="{FF2B5EF4-FFF2-40B4-BE49-F238E27FC236}">
                <a16:creationId xmlns:a16="http://schemas.microsoft.com/office/drawing/2014/main" xmlns="" id="{87D1817D-F6BA-4D84-8F73-9DA82B915117}"/>
              </a:ext>
            </a:extLst>
          </p:cNvPr>
          <p:cNvSpPr/>
          <p:nvPr/>
        </p:nvSpPr>
        <p:spPr bwMode="auto">
          <a:xfrm>
            <a:off x="10510735" y="167420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89" name="Oval 588">
            <a:extLst>
              <a:ext uri="{FF2B5EF4-FFF2-40B4-BE49-F238E27FC236}">
                <a16:creationId xmlns:a16="http://schemas.microsoft.com/office/drawing/2014/main" xmlns="" id="{BF831F83-91D7-4BB4-9A0C-52E278356418}"/>
              </a:ext>
            </a:extLst>
          </p:cNvPr>
          <p:cNvSpPr/>
          <p:nvPr/>
        </p:nvSpPr>
        <p:spPr bwMode="auto">
          <a:xfrm>
            <a:off x="10318328" y="185200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90" name="Oval 589">
            <a:extLst>
              <a:ext uri="{FF2B5EF4-FFF2-40B4-BE49-F238E27FC236}">
                <a16:creationId xmlns:a16="http://schemas.microsoft.com/office/drawing/2014/main" xmlns="" id="{CD6AEE3C-0CE3-42B1-95EE-E60BFA4EC370}"/>
              </a:ext>
            </a:extLst>
          </p:cNvPr>
          <p:cNvSpPr/>
          <p:nvPr/>
        </p:nvSpPr>
        <p:spPr bwMode="auto">
          <a:xfrm>
            <a:off x="10451729" y="213648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91" name="Oval 590">
            <a:extLst>
              <a:ext uri="{FF2B5EF4-FFF2-40B4-BE49-F238E27FC236}">
                <a16:creationId xmlns:a16="http://schemas.microsoft.com/office/drawing/2014/main" xmlns="" id="{ED6F5E1D-A117-4E8C-B61B-B7EE5B016D54}"/>
              </a:ext>
            </a:extLst>
          </p:cNvPr>
          <p:cNvSpPr/>
          <p:nvPr/>
        </p:nvSpPr>
        <p:spPr bwMode="auto">
          <a:xfrm>
            <a:off x="10540974" y="201710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92" name="Oval 591">
            <a:extLst>
              <a:ext uri="{FF2B5EF4-FFF2-40B4-BE49-F238E27FC236}">
                <a16:creationId xmlns:a16="http://schemas.microsoft.com/office/drawing/2014/main" xmlns="" id="{3D61F80D-335A-47C2-B5B3-6890CACED29C}"/>
              </a:ext>
            </a:extLst>
          </p:cNvPr>
          <p:cNvSpPr/>
          <p:nvPr/>
        </p:nvSpPr>
        <p:spPr bwMode="auto">
          <a:xfrm>
            <a:off x="10142010" y="217077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93" name="Oval 592">
            <a:extLst>
              <a:ext uri="{FF2B5EF4-FFF2-40B4-BE49-F238E27FC236}">
                <a16:creationId xmlns:a16="http://schemas.microsoft.com/office/drawing/2014/main" xmlns="" id="{61F2698F-8813-4DF6-8884-536EEA3A0B41}"/>
              </a:ext>
            </a:extLst>
          </p:cNvPr>
          <p:cNvSpPr/>
          <p:nvPr/>
        </p:nvSpPr>
        <p:spPr bwMode="auto">
          <a:xfrm>
            <a:off x="9971980" y="205012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94" name="Oval 593">
            <a:extLst>
              <a:ext uri="{FF2B5EF4-FFF2-40B4-BE49-F238E27FC236}">
                <a16:creationId xmlns:a16="http://schemas.microsoft.com/office/drawing/2014/main" xmlns="" id="{FEE9047E-F204-4D71-8AEF-77EF5DACEAFD}"/>
              </a:ext>
            </a:extLst>
          </p:cNvPr>
          <p:cNvSpPr/>
          <p:nvPr/>
        </p:nvSpPr>
        <p:spPr bwMode="auto">
          <a:xfrm>
            <a:off x="10322549" y="247430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95" name="Oval 594">
            <a:extLst>
              <a:ext uri="{FF2B5EF4-FFF2-40B4-BE49-F238E27FC236}">
                <a16:creationId xmlns:a16="http://schemas.microsoft.com/office/drawing/2014/main" xmlns="" id="{A1B738F4-9169-4BC3-9D83-10C2C56D0D78}"/>
              </a:ext>
            </a:extLst>
          </p:cNvPr>
          <p:cNvSpPr/>
          <p:nvPr/>
        </p:nvSpPr>
        <p:spPr bwMode="auto">
          <a:xfrm>
            <a:off x="10511708" y="241587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96" name="Oval 595">
            <a:extLst>
              <a:ext uri="{FF2B5EF4-FFF2-40B4-BE49-F238E27FC236}">
                <a16:creationId xmlns:a16="http://schemas.microsoft.com/office/drawing/2014/main" xmlns="" id="{EEFE756B-BBAF-4960-951F-AAAFFE1FE820}"/>
              </a:ext>
            </a:extLst>
          </p:cNvPr>
          <p:cNvSpPr/>
          <p:nvPr/>
        </p:nvSpPr>
        <p:spPr bwMode="auto">
          <a:xfrm>
            <a:off x="10436974" y="261908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97" name="Oval 596">
            <a:extLst>
              <a:ext uri="{FF2B5EF4-FFF2-40B4-BE49-F238E27FC236}">
                <a16:creationId xmlns:a16="http://schemas.microsoft.com/office/drawing/2014/main" xmlns="" id="{AED1A3C0-F147-4887-923A-734B102153B3}"/>
              </a:ext>
            </a:extLst>
          </p:cNvPr>
          <p:cNvSpPr/>
          <p:nvPr/>
        </p:nvSpPr>
        <p:spPr bwMode="auto">
          <a:xfrm>
            <a:off x="10769618" y="241842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98" name="Oval 597">
            <a:extLst>
              <a:ext uri="{FF2B5EF4-FFF2-40B4-BE49-F238E27FC236}">
                <a16:creationId xmlns:a16="http://schemas.microsoft.com/office/drawing/2014/main" xmlns="" id="{198921BA-A27B-4DF7-A339-777F55A2443C}"/>
              </a:ext>
            </a:extLst>
          </p:cNvPr>
          <p:cNvSpPr/>
          <p:nvPr/>
        </p:nvSpPr>
        <p:spPr bwMode="auto">
          <a:xfrm>
            <a:off x="10733122" y="250351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99" name="Oval 598">
            <a:extLst>
              <a:ext uri="{FF2B5EF4-FFF2-40B4-BE49-F238E27FC236}">
                <a16:creationId xmlns:a16="http://schemas.microsoft.com/office/drawing/2014/main" xmlns="" id="{98B18335-4524-4F96-A749-066D8BC74DB3}"/>
              </a:ext>
            </a:extLst>
          </p:cNvPr>
          <p:cNvSpPr/>
          <p:nvPr/>
        </p:nvSpPr>
        <p:spPr bwMode="auto">
          <a:xfrm>
            <a:off x="10898690" y="238286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00" name="Oval 599">
            <a:extLst>
              <a:ext uri="{FF2B5EF4-FFF2-40B4-BE49-F238E27FC236}">
                <a16:creationId xmlns:a16="http://schemas.microsoft.com/office/drawing/2014/main" xmlns="" id="{9ED8953B-BDB6-4D1E-9982-AFB4D14A9281}"/>
              </a:ext>
            </a:extLst>
          </p:cNvPr>
          <p:cNvSpPr/>
          <p:nvPr/>
        </p:nvSpPr>
        <p:spPr bwMode="auto">
          <a:xfrm>
            <a:off x="10354718" y="2235541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01" name="Oval 600">
            <a:extLst>
              <a:ext uri="{FF2B5EF4-FFF2-40B4-BE49-F238E27FC236}">
                <a16:creationId xmlns:a16="http://schemas.microsoft.com/office/drawing/2014/main" xmlns="" id="{07FC254E-DD68-458D-9581-B5AFD1116A51}"/>
              </a:ext>
            </a:extLst>
          </p:cNvPr>
          <p:cNvSpPr/>
          <p:nvPr/>
        </p:nvSpPr>
        <p:spPr bwMode="auto">
          <a:xfrm>
            <a:off x="10709590" y="205901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02" name="Oval 601">
            <a:extLst>
              <a:ext uri="{FF2B5EF4-FFF2-40B4-BE49-F238E27FC236}">
                <a16:creationId xmlns:a16="http://schemas.microsoft.com/office/drawing/2014/main" xmlns="" id="{B99087BD-EAAE-496C-A439-D335D4087584}"/>
              </a:ext>
            </a:extLst>
          </p:cNvPr>
          <p:cNvSpPr/>
          <p:nvPr/>
        </p:nvSpPr>
        <p:spPr bwMode="auto">
          <a:xfrm>
            <a:off x="10810397" y="195487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03" name="Oval 602">
            <a:extLst>
              <a:ext uri="{FF2B5EF4-FFF2-40B4-BE49-F238E27FC236}">
                <a16:creationId xmlns:a16="http://schemas.microsoft.com/office/drawing/2014/main" xmlns="" id="{2092F53B-9149-40AB-B97C-1E479E5F4358}"/>
              </a:ext>
            </a:extLst>
          </p:cNvPr>
          <p:cNvSpPr/>
          <p:nvPr/>
        </p:nvSpPr>
        <p:spPr bwMode="auto">
          <a:xfrm>
            <a:off x="10768393" y="177135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04" name="Oval 603">
            <a:extLst>
              <a:ext uri="{FF2B5EF4-FFF2-40B4-BE49-F238E27FC236}">
                <a16:creationId xmlns:a16="http://schemas.microsoft.com/office/drawing/2014/main" xmlns="" id="{0197E5E2-F7D8-4819-8BFB-387E527FF397}"/>
              </a:ext>
            </a:extLst>
          </p:cNvPr>
          <p:cNvSpPr/>
          <p:nvPr/>
        </p:nvSpPr>
        <p:spPr bwMode="auto">
          <a:xfrm>
            <a:off x="10889002" y="168817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05" name="Oval 604">
            <a:extLst>
              <a:ext uri="{FF2B5EF4-FFF2-40B4-BE49-F238E27FC236}">
                <a16:creationId xmlns:a16="http://schemas.microsoft.com/office/drawing/2014/main" xmlns="" id="{371102C7-9B1A-4ACD-AFEF-09F5F1357943}"/>
              </a:ext>
            </a:extLst>
          </p:cNvPr>
          <p:cNvSpPr/>
          <p:nvPr/>
        </p:nvSpPr>
        <p:spPr bwMode="auto">
          <a:xfrm>
            <a:off x="10718817" y="162419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06" name="Oval 605">
            <a:extLst>
              <a:ext uri="{FF2B5EF4-FFF2-40B4-BE49-F238E27FC236}">
                <a16:creationId xmlns:a16="http://schemas.microsoft.com/office/drawing/2014/main" xmlns="" id="{1E25A25C-B988-485C-BF87-C790D9866942}"/>
              </a:ext>
            </a:extLst>
          </p:cNvPr>
          <p:cNvSpPr/>
          <p:nvPr/>
        </p:nvSpPr>
        <p:spPr bwMode="auto">
          <a:xfrm>
            <a:off x="10753444" y="139607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07" name="Oval 606">
            <a:extLst>
              <a:ext uri="{FF2B5EF4-FFF2-40B4-BE49-F238E27FC236}">
                <a16:creationId xmlns:a16="http://schemas.microsoft.com/office/drawing/2014/main" xmlns="" id="{0A225C3F-D57B-4ABE-8BA5-4705AE4758A5}"/>
              </a:ext>
            </a:extLst>
          </p:cNvPr>
          <p:cNvSpPr/>
          <p:nvPr/>
        </p:nvSpPr>
        <p:spPr bwMode="auto">
          <a:xfrm>
            <a:off x="10829644" y="133130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08" name="Oval 607">
            <a:extLst>
              <a:ext uri="{FF2B5EF4-FFF2-40B4-BE49-F238E27FC236}">
                <a16:creationId xmlns:a16="http://schemas.microsoft.com/office/drawing/2014/main" xmlns="" id="{E5D3D42B-1191-4302-9FAD-31B4720BAF68}"/>
              </a:ext>
            </a:extLst>
          </p:cNvPr>
          <p:cNvSpPr/>
          <p:nvPr/>
        </p:nvSpPr>
        <p:spPr bwMode="auto">
          <a:xfrm>
            <a:off x="10476723" y="143226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09" name="Oval 608">
            <a:extLst>
              <a:ext uri="{FF2B5EF4-FFF2-40B4-BE49-F238E27FC236}">
                <a16:creationId xmlns:a16="http://schemas.microsoft.com/office/drawing/2014/main" xmlns="" id="{93467BE6-10A5-40E9-88B6-962FC3D4297D}"/>
              </a:ext>
            </a:extLst>
          </p:cNvPr>
          <p:cNvSpPr/>
          <p:nvPr/>
        </p:nvSpPr>
        <p:spPr bwMode="auto">
          <a:xfrm>
            <a:off x="10459356" y="124621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10" name="Oval 609">
            <a:extLst>
              <a:ext uri="{FF2B5EF4-FFF2-40B4-BE49-F238E27FC236}">
                <a16:creationId xmlns:a16="http://schemas.microsoft.com/office/drawing/2014/main" xmlns="" id="{45F561D4-6B6E-48C2-90DB-3344BA88B69C}"/>
              </a:ext>
            </a:extLst>
          </p:cNvPr>
          <p:cNvSpPr/>
          <p:nvPr/>
        </p:nvSpPr>
        <p:spPr bwMode="auto">
          <a:xfrm>
            <a:off x="10381896" y="139988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11" name="Oval 610">
            <a:extLst>
              <a:ext uri="{FF2B5EF4-FFF2-40B4-BE49-F238E27FC236}">
                <a16:creationId xmlns:a16="http://schemas.microsoft.com/office/drawing/2014/main" xmlns="" id="{C8427EF1-9F84-4193-A57D-428246301E0A}"/>
              </a:ext>
            </a:extLst>
          </p:cNvPr>
          <p:cNvSpPr/>
          <p:nvPr/>
        </p:nvSpPr>
        <p:spPr bwMode="auto">
          <a:xfrm>
            <a:off x="9975073" y="141814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12" name="Oval 611">
            <a:extLst>
              <a:ext uri="{FF2B5EF4-FFF2-40B4-BE49-F238E27FC236}">
                <a16:creationId xmlns:a16="http://schemas.microsoft.com/office/drawing/2014/main" xmlns="" id="{FF524973-2205-48F4-92CA-6852537AF50D}"/>
              </a:ext>
            </a:extLst>
          </p:cNvPr>
          <p:cNvSpPr/>
          <p:nvPr/>
        </p:nvSpPr>
        <p:spPr bwMode="auto">
          <a:xfrm>
            <a:off x="10106845" y="131749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13" name="Oval 612">
            <a:extLst>
              <a:ext uri="{FF2B5EF4-FFF2-40B4-BE49-F238E27FC236}">
                <a16:creationId xmlns:a16="http://schemas.microsoft.com/office/drawing/2014/main" xmlns="" id="{922E4EE9-EF73-431C-BB2D-688586D0AC82}"/>
              </a:ext>
            </a:extLst>
          </p:cNvPr>
          <p:cNvSpPr/>
          <p:nvPr/>
        </p:nvSpPr>
        <p:spPr bwMode="auto">
          <a:xfrm>
            <a:off x="10125380" y="161959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14" name="Oval 613">
            <a:extLst>
              <a:ext uri="{FF2B5EF4-FFF2-40B4-BE49-F238E27FC236}">
                <a16:creationId xmlns:a16="http://schemas.microsoft.com/office/drawing/2014/main" xmlns="" id="{2B21EAB5-9415-42D7-B0FA-B1EB744594EC}"/>
              </a:ext>
            </a:extLst>
          </p:cNvPr>
          <p:cNvSpPr/>
          <p:nvPr/>
        </p:nvSpPr>
        <p:spPr bwMode="auto">
          <a:xfrm>
            <a:off x="9645672" y="137702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15" name="Oval 614">
            <a:extLst>
              <a:ext uri="{FF2B5EF4-FFF2-40B4-BE49-F238E27FC236}">
                <a16:creationId xmlns:a16="http://schemas.microsoft.com/office/drawing/2014/main" xmlns="" id="{CF342A7D-9958-4F39-A409-AF1B76BBF3E3}"/>
              </a:ext>
            </a:extLst>
          </p:cNvPr>
          <p:cNvSpPr/>
          <p:nvPr/>
        </p:nvSpPr>
        <p:spPr bwMode="auto">
          <a:xfrm>
            <a:off x="10888300" y="213839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16" name="Oval 615">
            <a:extLst>
              <a:ext uri="{FF2B5EF4-FFF2-40B4-BE49-F238E27FC236}">
                <a16:creationId xmlns:a16="http://schemas.microsoft.com/office/drawing/2014/main" xmlns="" id="{363C1B3D-2E07-438C-9830-9D70C2A7CE62}"/>
              </a:ext>
            </a:extLst>
          </p:cNvPr>
          <p:cNvSpPr/>
          <p:nvPr/>
        </p:nvSpPr>
        <p:spPr bwMode="auto">
          <a:xfrm>
            <a:off x="9703409" y="122081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17" name="Oval 616">
            <a:extLst>
              <a:ext uri="{FF2B5EF4-FFF2-40B4-BE49-F238E27FC236}">
                <a16:creationId xmlns:a16="http://schemas.microsoft.com/office/drawing/2014/main" xmlns="" id="{F1326415-684D-40FD-8FBD-CE508A9DA328}"/>
              </a:ext>
            </a:extLst>
          </p:cNvPr>
          <p:cNvSpPr/>
          <p:nvPr/>
        </p:nvSpPr>
        <p:spPr bwMode="auto">
          <a:xfrm>
            <a:off x="9579411" y="220633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18" name="Oval 617">
            <a:extLst>
              <a:ext uri="{FF2B5EF4-FFF2-40B4-BE49-F238E27FC236}">
                <a16:creationId xmlns:a16="http://schemas.microsoft.com/office/drawing/2014/main" xmlns="" id="{FDFEBD82-7988-4090-A0CC-B542BB198E78}"/>
              </a:ext>
            </a:extLst>
          </p:cNvPr>
          <p:cNvSpPr/>
          <p:nvPr/>
        </p:nvSpPr>
        <p:spPr bwMode="auto">
          <a:xfrm>
            <a:off x="9716093" y="2306661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19" name="Oval 618">
            <a:extLst>
              <a:ext uri="{FF2B5EF4-FFF2-40B4-BE49-F238E27FC236}">
                <a16:creationId xmlns:a16="http://schemas.microsoft.com/office/drawing/2014/main" xmlns="" id="{58C6A08F-B1CD-4DAB-AD09-BFD6D080AB11}"/>
              </a:ext>
            </a:extLst>
          </p:cNvPr>
          <p:cNvSpPr/>
          <p:nvPr/>
        </p:nvSpPr>
        <p:spPr bwMode="auto">
          <a:xfrm>
            <a:off x="9790028" y="209711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20" name="Oval 619">
            <a:extLst>
              <a:ext uri="{FF2B5EF4-FFF2-40B4-BE49-F238E27FC236}">
                <a16:creationId xmlns:a16="http://schemas.microsoft.com/office/drawing/2014/main" xmlns="" id="{200249C8-4C07-492A-A4C9-1BE95CF3CE76}"/>
              </a:ext>
            </a:extLst>
          </p:cNvPr>
          <p:cNvSpPr/>
          <p:nvPr/>
        </p:nvSpPr>
        <p:spPr bwMode="auto">
          <a:xfrm>
            <a:off x="9781461" y="246414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21" name="Oval 620">
            <a:extLst>
              <a:ext uri="{FF2B5EF4-FFF2-40B4-BE49-F238E27FC236}">
                <a16:creationId xmlns:a16="http://schemas.microsoft.com/office/drawing/2014/main" xmlns="" id="{4C41237C-0073-4543-AC59-6A2E310842C7}"/>
              </a:ext>
            </a:extLst>
          </p:cNvPr>
          <p:cNvSpPr/>
          <p:nvPr/>
        </p:nvSpPr>
        <p:spPr bwMode="auto">
          <a:xfrm>
            <a:off x="9598645" y="258606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22" name="Oval 621">
            <a:extLst>
              <a:ext uri="{FF2B5EF4-FFF2-40B4-BE49-F238E27FC236}">
                <a16:creationId xmlns:a16="http://schemas.microsoft.com/office/drawing/2014/main" xmlns="" id="{06CF1DE8-4577-4488-ABA5-C8B68E584975}"/>
              </a:ext>
            </a:extLst>
          </p:cNvPr>
          <p:cNvSpPr/>
          <p:nvPr/>
        </p:nvSpPr>
        <p:spPr bwMode="auto">
          <a:xfrm>
            <a:off x="9661684" y="239810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23" name="Oval 622">
            <a:extLst>
              <a:ext uri="{FF2B5EF4-FFF2-40B4-BE49-F238E27FC236}">
                <a16:creationId xmlns:a16="http://schemas.microsoft.com/office/drawing/2014/main" xmlns="" id="{6DFE503B-09D5-43CB-B33C-0501EC1D1C01}"/>
              </a:ext>
            </a:extLst>
          </p:cNvPr>
          <p:cNvSpPr/>
          <p:nvPr/>
        </p:nvSpPr>
        <p:spPr bwMode="auto">
          <a:xfrm>
            <a:off x="10093347" y="248065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24" name="Oval 623">
            <a:extLst>
              <a:ext uri="{FF2B5EF4-FFF2-40B4-BE49-F238E27FC236}">
                <a16:creationId xmlns:a16="http://schemas.microsoft.com/office/drawing/2014/main" xmlns="" id="{485AD517-E41C-4C0A-9D01-9EA8184DE927}"/>
              </a:ext>
            </a:extLst>
          </p:cNvPr>
          <p:cNvSpPr/>
          <p:nvPr/>
        </p:nvSpPr>
        <p:spPr bwMode="auto">
          <a:xfrm>
            <a:off x="9962939" y="238730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25" name="Oval 624">
            <a:extLst>
              <a:ext uri="{FF2B5EF4-FFF2-40B4-BE49-F238E27FC236}">
                <a16:creationId xmlns:a16="http://schemas.microsoft.com/office/drawing/2014/main" xmlns="" id="{3A4002F7-4CBB-4BB1-84C9-85DDCFEDB251}"/>
              </a:ext>
            </a:extLst>
          </p:cNvPr>
          <p:cNvSpPr/>
          <p:nvPr/>
        </p:nvSpPr>
        <p:spPr bwMode="auto">
          <a:xfrm>
            <a:off x="9937724" y="259622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26" name="Oval 625">
            <a:extLst>
              <a:ext uri="{FF2B5EF4-FFF2-40B4-BE49-F238E27FC236}">
                <a16:creationId xmlns:a16="http://schemas.microsoft.com/office/drawing/2014/main" xmlns="" id="{EFCE0DC7-FB86-41C1-8DE9-DBE96C6DA856}"/>
              </a:ext>
            </a:extLst>
          </p:cNvPr>
          <p:cNvSpPr/>
          <p:nvPr/>
        </p:nvSpPr>
        <p:spPr bwMode="auto">
          <a:xfrm>
            <a:off x="9612764" y="163102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27" name="Oval 626">
            <a:extLst>
              <a:ext uri="{FF2B5EF4-FFF2-40B4-BE49-F238E27FC236}">
                <a16:creationId xmlns:a16="http://schemas.microsoft.com/office/drawing/2014/main" xmlns="" id="{258132E2-04B5-4345-A67E-38645C82F913}"/>
              </a:ext>
            </a:extLst>
          </p:cNvPr>
          <p:cNvSpPr/>
          <p:nvPr/>
        </p:nvSpPr>
        <p:spPr bwMode="auto">
          <a:xfrm>
            <a:off x="9598645" y="181517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28" name="Oval 627">
            <a:extLst>
              <a:ext uri="{FF2B5EF4-FFF2-40B4-BE49-F238E27FC236}">
                <a16:creationId xmlns:a16="http://schemas.microsoft.com/office/drawing/2014/main" xmlns="" id="{3FCBEB59-E2BB-4D54-9700-291CF26DA6FE}"/>
              </a:ext>
            </a:extLst>
          </p:cNvPr>
          <p:cNvSpPr/>
          <p:nvPr/>
        </p:nvSpPr>
        <p:spPr bwMode="auto">
          <a:xfrm>
            <a:off x="9757135" y="173199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29" name="Oval 628">
            <a:extLst>
              <a:ext uri="{FF2B5EF4-FFF2-40B4-BE49-F238E27FC236}">
                <a16:creationId xmlns:a16="http://schemas.microsoft.com/office/drawing/2014/main" xmlns="" id="{1EC9F8A3-EF14-4EF6-A261-F9E51E770F36}"/>
              </a:ext>
            </a:extLst>
          </p:cNvPr>
          <p:cNvSpPr/>
          <p:nvPr/>
        </p:nvSpPr>
        <p:spPr bwMode="auto">
          <a:xfrm>
            <a:off x="9908953" y="1603241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30" name="Oval 629">
            <a:extLst>
              <a:ext uri="{FF2B5EF4-FFF2-40B4-BE49-F238E27FC236}">
                <a16:creationId xmlns:a16="http://schemas.microsoft.com/office/drawing/2014/main" xmlns="" id="{7962F7E4-BE73-409C-B9EF-B2A99B50818A}"/>
              </a:ext>
            </a:extLst>
          </p:cNvPr>
          <p:cNvSpPr/>
          <p:nvPr/>
        </p:nvSpPr>
        <p:spPr bwMode="auto">
          <a:xfrm>
            <a:off x="10042075" y="197995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31" name="Oval 630">
            <a:extLst>
              <a:ext uri="{FF2B5EF4-FFF2-40B4-BE49-F238E27FC236}">
                <a16:creationId xmlns:a16="http://schemas.microsoft.com/office/drawing/2014/main" xmlns="" id="{A1B583B9-AD5A-4631-A58F-8C67E0A41F51}"/>
              </a:ext>
            </a:extLst>
          </p:cNvPr>
          <p:cNvSpPr/>
          <p:nvPr/>
        </p:nvSpPr>
        <p:spPr bwMode="auto">
          <a:xfrm>
            <a:off x="10040831" y="229205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32" name="Oval 631">
            <a:extLst>
              <a:ext uri="{FF2B5EF4-FFF2-40B4-BE49-F238E27FC236}">
                <a16:creationId xmlns:a16="http://schemas.microsoft.com/office/drawing/2014/main" xmlns="" id="{DDA0DDD4-DA7E-4D8D-8D2D-ACF315C8CD86}"/>
              </a:ext>
            </a:extLst>
          </p:cNvPr>
          <p:cNvSpPr/>
          <p:nvPr/>
        </p:nvSpPr>
        <p:spPr bwMode="auto">
          <a:xfrm>
            <a:off x="10681053" y="264130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grpSp>
        <p:nvGrpSpPr>
          <p:cNvPr id="633" name="Group 632">
            <a:extLst>
              <a:ext uri="{FF2B5EF4-FFF2-40B4-BE49-F238E27FC236}">
                <a16:creationId xmlns:a16="http://schemas.microsoft.com/office/drawing/2014/main" xmlns="" id="{F710ED64-6CE8-4F89-8BB8-CF90393E9FD6}"/>
              </a:ext>
            </a:extLst>
          </p:cNvPr>
          <p:cNvGrpSpPr/>
          <p:nvPr/>
        </p:nvGrpSpPr>
        <p:grpSpPr>
          <a:xfrm>
            <a:off x="9171806" y="5656609"/>
            <a:ext cx="660398" cy="774499"/>
            <a:chOff x="1132240" y="2543041"/>
            <a:chExt cx="660398" cy="774499"/>
          </a:xfrm>
        </p:grpSpPr>
        <p:cxnSp>
          <p:nvCxnSpPr>
            <p:cNvPr id="634" name="Straight Arrow Connector 633">
              <a:extLst>
                <a:ext uri="{FF2B5EF4-FFF2-40B4-BE49-F238E27FC236}">
                  <a16:creationId xmlns:a16="http://schemas.microsoft.com/office/drawing/2014/main" xmlns="" id="{847869F5-0B87-42A9-86B2-A34A026055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43346" y="3179967"/>
              <a:ext cx="356854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35" name="Straight Arrow Connector 634">
              <a:extLst>
                <a:ext uri="{FF2B5EF4-FFF2-40B4-BE49-F238E27FC236}">
                  <a16:creationId xmlns:a16="http://schemas.microsoft.com/office/drawing/2014/main" xmlns="" id="{1718E7B9-90C9-4586-AAA1-3C713352881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43861" y="2819400"/>
              <a:ext cx="0" cy="36733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36" name="Rectangle 635">
              <a:extLst>
                <a:ext uri="{FF2B5EF4-FFF2-40B4-BE49-F238E27FC236}">
                  <a16:creationId xmlns:a16="http://schemas.microsoft.com/office/drawing/2014/main" xmlns="" id="{CC19974A-4AF1-47C3-9405-B877A4F759EE}"/>
                </a:ext>
              </a:extLst>
            </p:cNvPr>
            <p:cNvSpPr/>
            <p:nvPr/>
          </p:nvSpPr>
          <p:spPr bwMode="auto">
            <a:xfrm>
              <a:off x="1132240" y="2543041"/>
              <a:ext cx="228600" cy="19215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</a:p>
          </p:txBody>
        </p:sp>
        <p:sp>
          <p:nvSpPr>
            <p:cNvPr id="637" name="Rectangle 636">
              <a:extLst>
                <a:ext uri="{FF2B5EF4-FFF2-40B4-BE49-F238E27FC236}">
                  <a16:creationId xmlns:a16="http://schemas.microsoft.com/office/drawing/2014/main" xmlns="" id="{23603F64-EB49-42A6-BBF4-B6244E7F95A1}"/>
                </a:ext>
              </a:extLst>
            </p:cNvPr>
            <p:cNvSpPr/>
            <p:nvPr/>
          </p:nvSpPr>
          <p:spPr bwMode="auto">
            <a:xfrm>
              <a:off x="1564038" y="3025258"/>
              <a:ext cx="228600" cy="29228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638" name="Straight Arrow Connector 637">
            <a:extLst>
              <a:ext uri="{FF2B5EF4-FFF2-40B4-BE49-F238E27FC236}">
                <a16:creationId xmlns:a16="http://schemas.microsoft.com/office/drawing/2014/main" xmlns="" id="{064FE560-536A-4D6F-80ED-71A0B322485A}"/>
              </a:ext>
            </a:extLst>
          </p:cNvPr>
          <p:cNvCxnSpPr>
            <a:cxnSpLocks/>
          </p:cNvCxnSpPr>
          <p:nvPr/>
        </p:nvCxnSpPr>
        <p:spPr bwMode="auto">
          <a:xfrm>
            <a:off x="11201913" y="1291932"/>
            <a:ext cx="0" cy="47308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9" name="Rectangle 638">
            <a:extLst>
              <a:ext uri="{FF2B5EF4-FFF2-40B4-BE49-F238E27FC236}">
                <a16:creationId xmlns:a16="http://schemas.microsoft.com/office/drawing/2014/main" xmlns="" id="{487714B3-69DA-4CDB-987D-5CC1A80EF838}"/>
              </a:ext>
            </a:extLst>
          </p:cNvPr>
          <p:cNvSpPr/>
          <p:nvPr/>
        </p:nvSpPr>
        <p:spPr bwMode="auto">
          <a:xfrm>
            <a:off x="11237764" y="5789550"/>
            <a:ext cx="228600" cy="19215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cxnSp>
        <p:nvCxnSpPr>
          <p:cNvPr id="640" name="Straight Arrow Connector 639">
            <a:extLst>
              <a:ext uri="{FF2B5EF4-FFF2-40B4-BE49-F238E27FC236}">
                <a16:creationId xmlns:a16="http://schemas.microsoft.com/office/drawing/2014/main" xmlns="" id="{86BEB2E2-E647-408D-8D75-0EFE26111842}"/>
              </a:ext>
            </a:extLst>
          </p:cNvPr>
          <p:cNvCxnSpPr>
            <a:cxnSpLocks/>
          </p:cNvCxnSpPr>
          <p:nvPr/>
        </p:nvCxnSpPr>
        <p:spPr bwMode="auto">
          <a:xfrm>
            <a:off x="9425395" y="1170312"/>
            <a:ext cx="0" cy="3841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41" name="Straight Arrow Connector 640">
            <a:extLst>
              <a:ext uri="{FF2B5EF4-FFF2-40B4-BE49-F238E27FC236}">
                <a16:creationId xmlns:a16="http://schemas.microsoft.com/office/drawing/2014/main" xmlns="" id="{D2AFFF18-27BF-4615-8DAB-B91D9581F3D3}"/>
              </a:ext>
            </a:extLst>
          </p:cNvPr>
          <p:cNvCxnSpPr>
            <a:cxnSpLocks/>
          </p:cNvCxnSpPr>
          <p:nvPr/>
        </p:nvCxnSpPr>
        <p:spPr bwMode="auto">
          <a:xfrm>
            <a:off x="9492232" y="1101950"/>
            <a:ext cx="384622" cy="10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642" name="Rectangle 641">
            <a:extLst>
              <a:ext uri="{FF2B5EF4-FFF2-40B4-BE49-F238E27FC236}">
                <a16:creationId xmlns:a16="http://schemas.microsoft.com/office/drawing/2014/main" xmlns="" id="{797304DB-817E-49EA-A650-895072BD5312}"/>
              </a:ext>
            </a:extLst>
          </p:cNvPr>
          <p:cNvSpPr/>
          <p:nvPr/>
        </p:nvSpPr>
        <p:spPr bwMode="auto">
          <a:xfrm>
            <a:off x="9214936" y="1235224"/>
            <a:ext cx="228600" cy="19215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kumimoji="0" lang="en-US" altLang="zh-CN" sz="200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0" lang="en-US" altLang="zh-CN" sz="200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9" name="Oval 858">
            <a:extLst>
              <a:ext uri="{FF2B5EF4-FFF2-40B4-BE49-F238E27FC236}">
                <a16:creationId xmlns:a16="http://schemas.microsoft.com/office/drawing/2014/main" xmlns="" id="{5040E259-FB11-489B-BE58-548E04242FC9}"/>
              </a:ext>
            </a:extLst>
          </p:cNvPr>
          <p:cNvSpPr/>
          <p:nvPr/>
        </p:nvSpPr>
        <p:spPr bwMode="auto">
          <a:xfrm>
            <a:off x="9974852" y="3748590"/>
            <a:ext cx="60375" cy="6037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xmlns="" id="{8ADCD6F9-677A-4FC1-A3D1-F9CAE25D3854}"/>
              </a:ext>
            </a:extLst>
          </p:cNvPr>
          <p:cNvSpPr txBox="1"/>
          <p:nvPr/>
        </p:nvSpPr>
        <p:spPr>
          <a:xfrm>
            <a:off x="5572349" y="6172877"/>
            <a:ext cx="1874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Distribution 3</a:t>
            </a:r>
          </a:p>
        </p:txBody>
      </p:sp>
      <p:pic>
        <p:nvPicPr>
          <p:cNvPr id="369" name="Picture 368">
            <a:extLst>
              <a:ext uri="{FF2B5EF4-FFF2-40B4-BE49-F238E27FC236}">
                <a16:creationId xmlns:a16="http://schemas.microsoft.com/office/drawing/2014/main" xmlns="" id="{17AC5FE8-F935-4088-9BB4-5477F5B26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390914" y="1209342"/>
            <a:ext cx="334456" cy="378612"/>
          </a:xfrm>
          <a:prstGeom prst="rect">
            <a:avLst/>
          </a:prstGeom>
        </p:spPr>
      </p:pic>
      <p:pic>
        <p:nvPicPr>
          <p:cNvPr id="370" name="Picture 369">
            <a:extLst>
              <a:ext uri="{FF2B5EF4-FFF2-40B4-BE49-F238E27FC236}">
                <a16:creationId xmlns:a16="http://schemas.microsoft.com/office/drawing/2014/main" xmlns="" id="{8CD199B5-3576-4160-91BB-F0C55BD07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386424" y="1573030"/>
            <a:ext cx="334456" cy="378612"/>
          </a:xfrm>
          <a:prstGeom prst="rect">
            <a:avLst/>
          </a:prstGeom>
        </p:spPr>
      </p:pic>
      <p:pic>
        <p:nvPicPr>
          <p:cNvPr id="371" name="Picture 370">
            <a:extLst>
              <a:ext uri="{FF2B5EF4-FFF2-40B4-BE49-F238E27FC236}">
                <a16:creationId xmlns:a16="http://schemas.microsoft.com/office/drawing/2014/main" xmlns="" id="{537191DE-BB35-440C-BFE4-6D63392D0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388284" y="2002290"/>
            <a:ext cx="334456" cy="378612"/>
          </a:xfrm>
          <a:prstGeom prst="rect">
            <a:avLst/>
          </a:prstGeom>
        </p:spPr>
      </p:pic>
      <p:sp>
        <p:nvSpPr>
          <p:cNvPr id="372" name="Trapezoid 371">
            <a:extLst>
              <a:ext uri="{FF2B5EF4-FFF2-40B4-BE49-F238E27FC236}">
                <a16:creationId xmlns:a16="http://schemas.microsoft.com/office/drawing/2014/main" xmlns="" id="{AA04A6EE-CB7D-41A5-A218-93EE1CB4A6C3}"/>
              </a:ext>
            </a:extLst>
          </p:cNvPr>
          <p:cNvSpPr/>
          <p:nvPr/>
        </p:nvSpPr>
        <p:spPr bwMode="auto">
          <a:xfrm rot="5400000">
            <a:off x="6236337" y="1749115"/>
            <a:ext cx="1089305" cy="87682"/>
          </a:xfrm>
          <a:prstGeom prst="trapezoid">
            <a:avLst>
              <a:gd name="adj" fmla="val 59416"/>
            </a:avLst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" charset="0"/>
            </a:endParaRPr>
          </a:p>
        </p:txBody>
      </p:sp>
      <p:sp>
        <p:nvSpPr>
          <p:cNvPr id="373" name="Rectangle: Rounded Corners 1044">
            <a:extLst>
              <a:ext uri="{FF2B5EF4-FFF2-40B4-BE49-F238E27FC236}">
                <a16:creationId xmlns:a16="http://schemas.microsoft.com/office/drawing/2014/main" xmlns="" id="{D92B9367-5AB5-4740-A465-3269BB098A75}"/>
              </a:ext>
            </a:extLst>
          </p:cNvPr>
          <p:cNvSpPr/>
          <p:nvPr/>
        </p:nvSpPr>
        <p:spPr bwMode="auto">
          <a:xfrm rot="16200000">
            <a:off x="6682911" y="1842367"/>
            <a:ext cx="745611" cy="238194"/>
          </a:xfrm>
          <a:prstGeom prst="roundRect">
            <a:avLst/>
          </a:prstGeom>
          <a:solidFill>
            <a:srgbClr val="CC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  <a:cs typeface="Osaka" charset="-128"/>
              </a:rPr>
              <a:t>Force 1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374" name="Oval 373">
            <a:extLst>
              <a:ext uri="{FF2B5EF4-FFF2-40B4-BE49-F238E27FC236}">
                <a16:creationId xmlns:a16="http://schemas.microsoft.com/office/drawing/2014/main" xmlns="" id="{8B0CE32B-0465-4BE1-8A6A-20296352F89E}"/>
              </a:ext>
            </a:extLst>
          </p:cNvPr>
          <p:cNvSpPr/>
          <p:nvPr/>
        </p:nvSpPr>
        <p:spPr bwMode="auto">
          <a:xfrm>
            <a:off x="6938206" y="1261632"/>
            <a:ext cx="230182" cy="230182"/>
          </a:xfrm>
          <a:prstGeom prst="ellipse">
            <a:avLst/>
          </a:prstGeom>
          <a:solidFill>
            <a:srgbClr val="CC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+</a:t>
            </a:r>
          </a:p>
        </p:txBody>
      </p:sp>
      <p:cxnSp>
        <p:nvCxnSpPr>
          <p:cNvPr id="375" name="Straight Arrow Connector 374">
            <a:extLst>
              <a:ext uri="{FF2B5EF4-FFF2-40B4-BE49-F238E27FC236}">
                <a16:creationId xmlns:a16="http://schemas.microsoft.com/office/drawing/2014/main" xmlns="" id="{03B66666-49FC-4E9C-A1C9-CB8AF527791D}"/>
              </a:ext>
            </a:extLst>
          </p:cNvPr>
          <p:cNvCxnSpPr>
            <a:cxnSpLocks/>
            <a:stCxn id="373" idx="3"/>
            <a:endCxn id="374" idx="4"/>
          </p:cNvCxnSpPr>
          <p:nvPr/>
        </p:nvCxnSpPr>
        <p:spPr bwMode="auto">
          <a:xfrm flipH="1" flipV="1">
            <a:off x="7053297" y="1491814"/>
            <a:ext cx="2420" cy="968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6" name="Arrow: Down 1055">
            <a:extLst>
              <a:ext uri="{FF2B5EF4-FFF2-40B4-BE49-F238E27FC236}">
                <a16:creationId xmlns:a16="http://schemas.microsoft.com/office/drawing/2014/main" xmlns="" id="{B0F6F3D5-8793-46BF-A585-1635543375B2}"/>
              </a:ext>
            </a:extLst>
          </p:cNvPr>
          <p:cNvSpPr/>
          <p:nvPr/>
        </p:nvSpPr>
        <p:spPr bwMode="auto">
          <a:xfrm rot="16200000">
            <a:off x="6745811" y="1919956"/>
            <a:ext cx="269195" cy="109608"/>
          </a:xfrm>
          <a:prstGeom prst="down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77" name="Rectangle 376">
            <a:extLst>
              <a:ext uri="{FF2B5EF4-FFF2-40B4-BE49-F238E27FC236}">
                <a16:creationId xmlns:a16="http://schemas.microsoft.com/office/drawing/2014/main" xmlns="" id="{F36E1EFC-7EE5-4257-8362-920F480846A7}"/>
              </a:ext>
            </a:extLst>
          </p:cNvPr>
          <p:cNvSpPr/>
          <p:nvPr/>
        </p:nvSpPr>
        <p:spPr bwMode="auto">
          <a:xfrm>
            <a:off x="5750633" y="1261675"/>
            <a:ext cx="338855" cy="259894"/>
          </a:xfrm>
          <a:prstGeom prst="rect">
            <a:avLst/>
          </a:prstGeom>
          <a:solidFill>
            <a:srgbClr val="FFCC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C</a:t>
            </a:r>
            <a:r>
              <a:rPr lang="en-US" sz="1600" baseline="-25000" dirty="0">
                <a:latin typeface="+mj-lt"/>
                <a:cs typeface="Osaka" charset="-128"/>
              </a:rPr>
              <a:t>1</a:t>
            </a:r>
            <a:endParaRPr kumimoji="0" lang="en-US" sz="16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378" name="Rectangle 377">
            <a:extLst>
              <a:ext uri="{FF2B5EF4-FFF2-40B4-BE49-F238E27FC236}">
                <a16:creationId xmlns:a16="http://schemas.microsoft.com/office/drawing/2014/main" xmlns="" id="{EFBAD8C6-913A-490B-9915-4E227889932C}"/>
              </a:ext>
            </a:extLst>
          </p:cNvPr>
          <p:cNvSpPr/>
          <p:nvPr/>
        </p:nvSpPr>
        <p:spPr bwMode="auto">
          <a:xfrm>
            <a:off x="5748101" y="1646551"/>
            <a:ext cx="338855" cy="259894"/>
          </a:xfrm>
          <a:prstGeom prst="rect">
            <a:avLst/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C</a:t>
            </a:r>
            <a:r>
              <a: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2</a:t>
            </a:r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xmlns="" id="{077DBB26-33CF-4FAF-BEDB-91D49EE885FE}"/>
              </a:ext>
            </a:extLst>
          </p:cNvPr>
          <p:cNvSpPr/>
          <p:nvPr/>
        </p:nvSpPr>
        <p:spPr bwMode="auto">
          <a:xfrm>
            <a:off x="5744926" y="2116912"/>
            <a:ext cx="343849" cy="259894"/>
          </a:xfrm>
          <a:prstGeom prst="rect">
            <a:avLst/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C</a:t>
            </a:r>
            <a:r>
              <a:rPr lang="en-US" sz="1600" baseline="-25000" dirty="0">
                <a:latin typeface="+mj-lt"/>
                <a:cs typeface="Osaka" charset="-128"/>
              </a:rPr>
              <a:t>14</a:t>
            </a:r>
            <a:endParaRPr kumimoji="0" lang="en-US" sz="16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xmlns="" id="{0452E295-835B-4D84-9697-EAB07C4F0B4C}"/>
              </a:ext>
            </a:extLst>
          </p:cNvPr>
          <p:cNvSpPr txBox="1"/>
          <p:nvPr/>
        </p:nvSpPr>
        <p:spPr>
          <a:xfrm rot="16200000">
            <a:off x="6315531" y="1806870"/>
            <a:ext cx="39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…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xmlns="" id="{581F03EF-A2D1-4239-8D18-D0E2C6531A69}"/>
              </a:ext>
            </a:extLst>
          </p:cNvPr>
          <p:cNvSpPr txBox="1"/>
          <p:nvPr/>
        </p:nvSpPr>
        <p:spPr>
          <a:xfrm>
            <a:off x="5698137" y="1765018"/>
            <a:ext cx="39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…</a:t>
            </a:r>
          </a:p>
        </p:txBody>
      </p:sp>
      <p:cxnSp>
        <p:nvCxnSpPr>
          <p:cNvPr id="382" name="Straight Connector 381">
            <a:extLst>
              <a:ext uri="{FF2B5EF4-FFF2-40B4-BE49-F238E27FC236}">
                <a16:creationId xmlns:a16="http://schemas.microsoft.com/office/drawing/2014/main" xmlns="" id="{A2B9884E-6984-4644-9FDB-5E4FEB784859}"/>
              </a:ext>
            </a:extLst>
          </p:cNvPr>
          <p:cNvCxnSpPr/>
          <p:nvPr/>
        </p:nvCxnSpPr>
        <p:spPr bwMode="auto">
          <a:xfrm>
            <a:off x="6079336" y="1341661"/>
            <a:ext cx="18585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xmlns="" id="{03535883-57AD-49E4-A4FA-CEEF3E5A610B}"/>
              </a:ext>
            </a:extLst>
          </p:cNvPr>
          <p:cNvCxnSpPr>
            <a:cxnSpLocks/>
          </p:cNvCxnSpPr>
          <p:nvPr/>
        </p:nvCxnSpPr>
        <p:spPr bwMode="auto">
          <a:xfrm>
            <a:off x="6226756" y="1332957"/>
            <a:ext cx="0" cy="80139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4" name="Straight Arrow Connector 383">
            <a:extLst>
              <a:ext uri="{FF2B5EF4-FFF2-40B4-BE49-F238E27FC236}">
                <a16:creationId xmlns:a16="http://schemas.microsoft.com/office/drawing/2014/main" xmlns="" id="{9718A8E8-4197-4533-B15D-B02FD6CEF0EA}"/>
              </a:ext>
            </a:extLst>
          </p:cNvPr>
          <p:cNvCxnSpPr/>
          <p:nvPr/>
        </p:nvCxnSpPr>
        <p:spPr bwMode="auto">
          <a:xfrm>
            <a:off x="6207032" y="1341661"/>
            <a:ext cx="17083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5" name="Straight Arrow Connector 384">
            <a:extLst>
              <a:ext uri="{FF2B5EF4-FFF2-40B4-BE49-F238E27FC236}">
                <a16:creationId xmlns:a16="http://schemas.microsoft.com/office/drawing/2014/main" xmlns="" id="{934A0E82-4A48-45F5-950E-36A6006BC5F9}"/>
              </a:ext>
            </a:extLst>
          </p:cNvPr>
          <p:cNvCxnSpPr>
            <a:cxnSpLocks/>
          </p:cNvCxnSpPr>
          <p:nvPr/>
        </p:nvCxnSpPr>
        <p:spPr bwMode="auto">
          <a:xfrm>
            <a:off x="6226756" y="1689864"/>
            <a:ext cx="15111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6" name="Straight Arrow Connector 385">
            <a:extLst>
              <a:ext uri="{FF2B5EF4-FFF2-40B4-BE49-F238E27FC236}">
                <a16:creationId xmlns:a16="http://schemas.microsoft.com/office/drawing/2014/main" xmlns="" id="{D48BCCB4-3735-4870-B9EB-6F98F267A2A6}"/>
              </a:ext>
            </a:extLst>
          </p:cNvPr>
          <p:cNvCxnSpPr>
            <a:cxnSpLocks/>
          </p:cNvCxnSpPr>
          <p:nvPr/>
        </p:nvCxnSpPr>
        <p:spPr bwMode="auto">
          <a:xfrm>
            <a:off x="6223804" y="2119293"/>
            <a:ext cx="15111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7" name="Straight Arrow Connector 386">
            <a:extLst>
              <a:ext uri="{FF2B5EF4-FFF2-40B4-BE49-F238E27FC236}">
                <a16:creationId xmlns:a16="http://schemas.microsoft.com/office/drawing/2014/main" xmlns="" id="{1E01DCCD-F18D-4A04-83A6-528C363C5488}"/>
              </a:ext>
            </a:extLst>
          </p:cNvPr>
          <p:cNvCxnSpPr>
            <a:cxnSpLocks/>
          </p:cNvCxnSpPr>
          <p:nvPr/>
        </p:nvCxnSpPr>
        <p:spPr bwMode="auto">
          <a:xfrm>
            <a:off x="6086956" y="1826701"/>
            <a:ext cx="287958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8" name="Straight Arrow Connector 387">
            <a:extLst>
              <a:ext uri="{FF2B5EF4-FFF2-40B4-BE49-F238E27FC236}">
                <a16:creationId xmlns:a16="http://schemas.microsoft.com/office/drawing/2014/main" xmlns="" id="{5849CB87-6508-4A86-B5CC-702C3AF4C86C}"/>
              </a:ext>
            </a:extLst>
          </p:cNvPr>
          <p:cNvCxnSpPr>
            <a:cxnSpLocks/>
          </p:cNvCxnSpPr>
          <p:nvPr/>
        </p:nvCxnSpPr>
        <p:spPr bwMode="auto">
          <a:xfrm>
            <a:off x="6086956" y="2289398"/>
            <a:ext cx="287958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9" name="Straight Arrow Connector 388">
            <a:extLst>
              <a:ext uri="{FF2B5EF4-FFF2-40B4-BE49-F238E27FC236}">
                <a16:creationId xmlns:a16="http://schemas.microsoft.com/office/drawing/2014/main" xmlns="" id="{7D508715-3E2F-492F-9D99-100B4EE01D36}"/>
              </a:ext>
            </a:extLst>
          </p:cNvPr>
          <p:cNvCxnSpPr>
            <a:cxnSpLocks/>
          </p:cNvCxnSpPr>
          <p:nvPr/>
        </p:nvCxnSpPr>
        <p:spPr bwMode="auto">
          <a:xfrm>
            <a:off x="6086956" y="1471608"/>
            <a:ext cx="287958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0" name="Connector: Elbow 1087">
            <a:extLst>
              <a:ext uri="{FF2B5EF4-FFF2-40B4-BE49-F238E27FC236}">
                <a16:creationId xmlns:a16="http://schemas.microsoft.com/office/drawing/2014/main" xmlns="" id="{36C672D2-EDF9-440E-B271-4D7BF3206CA7}"/>
              </a:ext>
            </a:extLst>
          </p:cNvPr>
          <p:cNvCxnSpPr>
            <a:cxnSpLocks/>
            <a:stCxn id="374" idx="0"/>
            <a:endCxn id="377" idx="1"/>
          </p:cNvCxnSpPr>
          <p:nvPr/>
        </p:nvCxnSpPr>
        <p:spPr bwMode="auto">
          <a:xfrm rot="16200000" flipH="1" flipV="1">
            <a:off x="6336970" y="675295"/>
            <a:ext cx="129990" cy="1302664"/>
          </a:xfrm>
          <a:prstGeom prst="bentConnector4">
            <a:avLst>
              <a:gd name="adj1" fmla="val -63505"/>
              <a:gd name="adj2" fmla="val 109506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1" name="Connector: Elbow 1090">
            <a:extLst>
              <a:ext uri="{FF2B5EF4-FFF2-40B4-BE49-F238E27FC236}">
                <a16:creationId xmlns:a16="http://schemas.microsoft.com/office/drawing/2014/main" xmlns="" id="{F8BDCE8C-0B5A-4172-80B0-9B32A8E16641}"/>
              </a:ext>
            </a:extLst>
          </p:cNvPr>
          <p:cNvCxnSpPr>
            <a:stCxn id="373" idx="1"/>
            <a:endCxn id="378" idx="1"/>
          </p:cNvCxnSpPr>
          <p:nvPr/>
        </p:nvCxnSpPr>
        <p:spPr bwMode="auto">
          <a:xfrm rot="5400000" flipH="1">
            <a:off x="6123023" y="1401576"/>
            <a:ext cx="557772" cy="1307616"/>
          </a:xfrm>
          <a:prstGeom prst="bentConnector4">
            <a:avLst>
              <a:gd name="adj1" fmla="val -16844"/>
              <a:gd name="adj2" fmla="val 108741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2" name="Straight Arrow Connector 391">
            <a:extLst>
              <a:ext uri="{FF2B5EF4-FFF2-40B4-BE49-F238E27FC236}">
                <a16:creationId xmlns:a16="http://schemas.microsoft.com/office/drawing/2014/main" xmlns="" id="{5A2118C3-7DAF-412E-B1AD-8FF7B8A132FC}"/>
              </a:ext>
            </a:extLst>
          </p:cNvPr>
          <p:cNvCxnSpPr>
            <a:cxnSpLocks/>
          </p:cNvCxnSpPr>
          <p:nvPr/>
        </p:nvCxnSpPr>
        <p:spPr bwMode="auto">
          <a:xfrm>
            <a:off x="5638462" y="2265090"/>
            <a:ext cx="11203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93" name="Picture 392">
            <a:extLst>
              <a:ext uri="{FF2B5EF4-FFF2-40B4-BE49-F238E27FC236}">
                <a16:creationId xmlns:a16="http://schemas.microsoft.com/office/drawing/2014/main" xmlns="" id="{E8D31803-1025-453A-8072-FF017527A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398534" y="2775234"/>
            <a:ext cx="334456" cy="378612"/>
          </a:xfrm>
          <a:prstGeom prst="rect">
            <a:avLst/>
          </a:prstGeom>
        </p:spPr>
      </p:pic>
      <p:pic>
        <p:nvPicPr>
          <p:cNvPr id="394" name="Picture 393">
            <a:extLst>
              <a:ext uri="{FF2B5EF4-FFF2-40B4-BE49-F238E27FC236}">
                <a16:creationId xmlns:a16="http://schemas.microsoft.com/office/drawing/2014/main" xmlns="" id="{68DD24C6-60A3-4155-BA9A-445D12C7E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394044" y="3138922"/>
            <a:ext cx="334456" cy="378612"/>
          </a:xfrm>
          <a:prstGeom prst="rect">
            <a:avLst/>
          </a:prstGeom>
        </p:spPr>
      </p:pic>
      <p:pic>
        <p:nvPicPr>
          <p:cNvPr id="395" name="Picture 394">
            <a:extLst>
              <a:ext uri="{FF2B5EF4-FFF2-40B4-BE49-F238E27FC236}">
                <a16:creationId xmlns:a16="http://schemas.microsoft.com/office/drawing/2014/main" xmlns="" id="{76528816-6948-4B61-BFDD-A7B8F29ED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395904" y="3568182"/>
            <a:ext cx="334456" cy="378612"/>
          </a:xfrm>
          <a:prstGeom prst="rect">
            <a:avLst/>
          </a:prstGeom>
        </p:spPr>
      </p:pic>
      <p:sp>
        <p:nvSpPr>
          <p:cNvPr id="396" name="Trapezoid 395">
            <a:extLst>
              <a:ext uri="{FF2B5EF4-FFF2-40B4-BE49-F238E27FC236}">
                <a16:creationId xmlns:a16="http://schemas.microsoft.com/office/drawing/2014/main" xmlns="" id="{D903BB02-6550-4CBA-A5F8-58734DB1B45D}"/>
              </a:ext>
            </a:extLst>
          </p:cNvPr>
          <p:cNvSpPr/>
          <p:nvPr/>
        </p:nvSpPr>
        <p:spPr bwMode="auto">
          <a:xfrm rot="5400000">
            <a:off x="6243957" y="3315007"/>
            <a:ext cx="1089305" cy="87682"/>
          </a:xfrm>
          <a:prstGeom prst="trapezoid">
            <a:avLst>
              <a:gd name="adj" fmla="val 59416"/>
            </a:avLst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" charset="0"/>
            </a:endParaRPr>
          </a:p>
        </p:txBody>
      </p:sp>
      <p:sp>
        <p:nvSpPr>
          <p:cNvPr id="397" name="Rectangle: Rounded Corners 1102">
            <a:extLst>
              <a:ext uri="{FF2B5EF4-FFF2-40B4-BE49-F238E27FC236}">
                <a16:creationId xmlns:a16="http://schemas.microsoft.com/office/drawing/2014/main" xmlns="" id="{B0ED8766-377E-4165-B839-EFFFA342FFC1}"/>
              </a:ext>
            </a:extLst>
          </p:cNvPr>
          <p:cNvSpPr/>
          <p:nvPr/>
        </p:nvSpPr>
        <p:spPr bwMode="auto">
          <a:xfrm rot="16200000">
            <a:off x="6690531" y="3408259"/>
            <a:ext cx="745611" cy="238194"/>
          </a:xfrm>
          <a:prstGeom prst="roundRect">
            <a:avLst/>
          </a:prstGeom>
          <a:solidFill>
            <a:srgbClr val="CC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  <a:cs typeface="Osaka" charset="-128"/>
              </a:rPr>
              <a:t>Force 2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398" name="Oval 397">
            <a:extLst>
              <a:ext uri="{FF2B5EF4-FFF2-40B4-BE49-F238E27FC236}">
                <a16:creationId xmlns:a16="http://schemas.microsoft.com/office/drawing/2014/main" xmlns="" id="{9CAFE0B5-5584-437A-9032-581624DBE3D1}"/>
              </a:ext>
            </a:extLst>
          </p:cNvPr>
          <p:cNvSpPr/>
          <p:nvPr/>
        </p:nvSpPr>
        <p:spPr bwMode="auto">
          <a:xfrm>
            <a:off x="6945826" y="2827524"/>
            <a:ext cx="230182" cy="230182"/>
          </a:xfrm>
          <a:prstGeom prst="ellipse">
            <a:avLst/>
          </a:prstGeom>
          <a:solidFill>
            <a:srgbClr val="CC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+</a:t>
            </a:r>
          </a:p>
        </p:txBody>
      </p:sp>
      <p:cxnSp>
        <p:nvCxnSpPr>
          <p:cNvPr id="399" name="Straight Arrow Connector 398">
            <a:extLst>
              <a:ext uri="{FF2B5EF4-FFF2-40B4-BE49-F238E27FC236}">
                <a16:creationId xmlns:a16="http://schemas.microsoft.com/office/drawing/2014/main" xmlns="" id="{F17FF56F-A4A9-4E77-92D3-C1EBF3C536EB}"/>
              </a:ext>
            </a:extLst>
          </p:cNvPr>
          <p:cNvCxnSpPr>
            <a:cxnSpLocks/>
            <a:stCxn id="397" idx="3"/>
            <a:endCxn id="398" idx="4"/>
          </p:cNvCxnSpPr>
          <p:nvPr/>
        </p:nvCxnSpPr>
        <p:spPr bwMode="auto">
          <a:xfrm flipH="1" flipV="1">
            <a:off x="7060917" y="3057706"/>
            <a:ext cx="2420" cy="968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0" name="Arrow: Down 1105">
            <a:extLst>
              <a:ext uri="{FF2B5EF4-FFF2-40B4-BE49-F238E27FC236}">
                <a16:creationId xmlns:a16="http://schemas.microsoft.com/office/drawing/2014/main" xmlns="" id="{0CAE764E-F7D2-4852-A4EE-6C47C0D53869}"/>
              </a:ext>
            </a:extLst>
          </p:cNvPr>
          <p:cNvSpPr/>
          <p:nvPr/>
        </p:nvSpPr>
        <p:spPr bwMode="auto">
          <a:xfrm rot="16200000">
            <a:off x="6753431" y="3485848"/>
            <a:ext cx="269195" cy="109608"/>
          </a:xfrm>
          <a:prstGeom prst="down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01" name="Rectangle 400">
            <a:extLst>
              <a:ext uri="{FF2B5EF4-FFF2-40B4-BE49-F238E27FC236}">
                <a16:creationId xmlns:a16="http://schemas.microsoft.com/office/drawing/2014/main" xmlns="" id="{CC99E725-C597-4C77-95A2-BA85F0000885}"/>
              </a:ext>
            </a:extLst>
          </p:cNvPr>
          <p:cNvSpPr/>
          <p:nvPr/>
        </p:nvSpPr>
        <p:spPr bwMode="auto">
          <a:xfrm>
            <a:off x="5758253" y="2827567"/>
            <a:ext cx="338855" cy="259894"/>
          </a:xfrm>
          <a:prstGeom prst="rect">
            <a:avLst/>
          </a:prstGeom>
          <a:solidFill>
            <a:srgbClr val="FFCC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C</a:t>
            </a:r>
            <a:r>
              <a:rPr lang="en-US" sz="1600" baseline="-25000" dirty="0">
                <a:latin typeface="+mj-lt"/>
                <a:cs typeface="Osaka" charset="-128"/>
              </a:rPr>
              <a:t>2</a:t>
            </a:r>
            <a:endParaRPr kumimoji="0" lang="en-US" sz="16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402" name="Rectangle 401">
            <a:extLst>
              <a:ext uri="{FF2B5EF4-FFF2-40B4-BE49-F238E27FC236}">
                <a16:creationId xmlns:a16="http://schemas.microsoft.com/office/drawing/2014/main" xmlns="" id="{D1B38D80-CCCF-4DCD-AE94-1808C93174A7}"/>
              </a:ext>
            </a:extLst>
          </p:cNvPr>
          <p:cNvSpPr/>
          <p:nvPr/>
        </p:nvSpPr>
        <p:spPr bwMode="auto">
          <a:xfrm>
            <a:off x="5755721" y="3212443"/>
            <a:ext cx="338855" cy="259894"/>
          </a:xfrm>
          <a:prstGeom prst="rect">
            <a:avLst/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C</a:t>
            </a:r>
            <a:r>
              <a: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3</a:t>
            </a:r>
          </a:p>
        </p:txBody>
      </p:sp>
      <p:sp>
        <p:nvSpPr>
          <p:cNvPr id="403" name="Rectangle 402">
            <a:extLst>
              <a:ext uri="{FF2B5EF4-FFF2-40B4-BE49-F238E27FC236}">
                <a16:creationId xmlns:a16="http://schemas.microsoft.com/office/drawing/2014/main" xmlns="" id="{ECF90993-BEB8-40C6-882B-719C41308ED9}"/>
              </a:ext>
            </a:extLst>
          </p:cNvPr>
          <p:cNvSpPr/>
          <p:nvPr/>
        </p:nvSpPr>
        <p:spPr bwMode="auto">
          <a:xfrm>
            <a:off x="5752546" y="3682804"/>
            <a:ext cx="343849" cy="259894"/>
          </a:xfrm>
          <a:prstGeom prst="rect">
            <a:avLst/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C</a:t>
            </a:r>
            <a:r>
              <a:rPr lang="en-US" sz="1600" baseline="-25000" dirty="0">
                <a:latin typeface="+mj-lt"/>
                <a:cs typeface="Osaka" charset="-128"/>
              </a:rPr>
              <a:t>15</a:t>
            </a:r>
            <a:endParaRPr kumimoji="0" lang="en-US" sz="16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xmlns="" id="{76B8F156-8BB4-45C2-935A-656BE2BE7E07}"/>
              </a:ext>
            </a:extLst>
          </p:cNvPr>
          <p:cNvSpPr txBox="1"/>
          <p:nvPr/>
        </p:nvSpPr>
        <p:spPr>
          <a:xfrm rot="16200000">
            <a:off x="6323151" y="3372762"/>
            <a:ext cx="39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…</a:t>
            </a: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xmlns="" id="{64305AAD-A599-41F4-BACF-1F27E8ACBBBC}"/>
              </a:ext>
            </a:extLst>
          </p:cNvPr>
          <p:cNvSpPr txBox="1"/>
          <p:nvPr/>
        </p:nvSpPr>
        <p:spPr>
          <a:xfrm>
            <a:off x="5705757" y="3330910"/>
            <a:ext cx="39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…</a:t>
            </a:r>
          </a:p>
        </p:txBody>
      </p:sp>
      <p:cxnSp>
        <p:nvCxnSpPr>
          <p:cNvPr id="406" name="Straight Connector 405">
            <a:extLst>
              <a:ext uri="{FF2B5EF4-FFF2-40B4-BE49-F238E27FC236}">
                <a16:creationId xmlns:a16="http://schemas.microsoft.com/office/drawing/2014/main" xmlns="" id="{14A79521-4B20-4F2B-9B30-95C30AD6E7BF}"/>
              </a:ext>
            </a:extLst>
          </p:cNvPr>
          <p:cNvCxnSpPr/>
          <p:nvPr/>
        </p:nvCxnSpPr>
        <p:spPr bwMode="auto">
          <a:xfrm>
            <a:off x="6086956" y="2907553"/>
            <a:ext cx="18585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7" name="Straight Connector 406">
            <a:extLst>
              <a:ext uri="{FF2B5EF4-FFF2-40B4-BE49-F238E27FC236}">
                <a16:creationId xmlns:a16="http://schemas.microsoft.com/office/drawing/2014/main" xmlns="" id="{FBF0C7EF-2BA0-4BFE-A058-FE8209280E53}"/>
              </a:ext>
            </a:extLst>
          </p:cNvPr>
          <p:cNvCxnSpPr>
            <a:cxnSpLocks/>
          </p:cNvCxnSpPr>
          <p:nvPr/>
        </p:nvCxnSpPr>
        <p:spPr bwMode="auto">
          <a:xfrm>
            <a:off x="6234376" y="2898849"/>
            <a:ext cx="0" cy="80139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8" name="Straight Arrow Connector 407">
            <a:extLst>
              <a:ext uri="{FF2B5EF4-FFF2-40B4-BE49-F238E27FC236}">
                <a16:creationId xmlns:a16="http://schemas.microsoft.com/office/drawing/2014/main" xmlns="" id="{9D7CF999-DB30-410D-BE2F-C1F04110A431}"/>
              </a:ext>
            </a:extLst>
          </p:cNvPr>
          <p:cNvCxnSpPr/>
          <p:nvPr/>
        </p:nvCxnSpPr>
        <p:spPr bwMode="auto">
          <a:xfrm>
            <a:off x="6214652" y="2907553"/>
            <a:ext cx="17083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9" name="Straight Arrow Connector 408">
            <a:extLst>
              <a:ext uri="{FF2B5EF4-FFF2-40B4-BE49-F238E27FC236}">
                <a16:creationId xmlns:a16="http://schemas.microsoft.com/office/drawing/2014/main" xmlns="" id="{0B0D3903-3ECE-4181-8ED9-7E1A2E3FB3A2}"/>
              </a:ext>
            </a:extLst>
          </p:cNvPr>
          <p:cNvCxnSpPr>
            <a:cxnSpLocks/>
          </p:cNvCxnSpPr>
          <p:nvPr/>
        </p:nvCxnSpPr>
        <p:spPr bwMode="auto">
          <a:xfrm>
            <a:off x="6234376" y="3255756"/>
            <a:ext cx="15111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0" name="Straight Arrow Connector 409">
            <a:extLst>
              <a:ext uri="{FF2B5EF4-FFF2-40B4-BE49-F238E27FC236}">
                <a16:creationId xmlns:a16="http://schemas.microsoft.com/office/drawing/2014/main" xmlns="" id="{A01CA3A2-10FD-4ECA-AB94-A761226C313B}"/>
              </a:ext>
            </a:extLst>
          </p:cNvPr>
          <p:cNvCxnSpPr>
            <a:cxnSpLocks/>
          </p:cNvCxnSpPr>
          <p:nvPr/>
        </p:nvCxnSpPr>
        <p:spPr bwMode="auto">
          <a:xfrm>
            <a:off x="6231424" y="3685185"/>
            <a:ext cx="15111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1" name="Straight Arrow Connector 410">
            <a:extLst>
              <a:ext uri="{FF2B5EF4-FFF2-40B4-BE49-F238E27FC236}">
                <a16:creationId xmlns:a16="http://schemas.microsoft.com/office/drawing/2014/main" xmlns="" id="{0CF06337-59E8-494A-87C7-7FD0746CB9ED}"/>
              </a:ext>
            </a:extLst>
          </p:cNvPr>
          <p:cNvCxnSpPr>
            <a:cxnSpLocks/>
          </p:cNvCxnSpPr>
          <p:nvPr/>
        </p:nvCxnSpPr>
        <p:spPr bwMode="auto">
          <a:xfrm>
            <a:off x="6094576" y="3392593"/>
            <a:ext cx="287958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2" name="Straight Arrow Connector 411">
            <a:extLst>
              <a:ext uri="{FF2B5EF4-FFF2-40B4-BE49-F238E27FC236}">
                <a16:creationId xmlns:a16="http://schemas.microsoft.com/office/drawing/2014/main" xmlns="" id="{7943244C-889C-409E-A2CB-66781F0C8EC1}"/>
              </a:ext>
            </a:extLst>
          </p:cNvPr>
          <p:cNvCxnSpPr>
            <a:cxnSpLocks/>
          </p:cNvCxnSpPr>
          <p:nvPr/>
        </p:nvCxnSpPr>
        <p:spPr bwMode="auto">
          <a:xfrm>
            <a:off x="6094576" y="3855290"/>
            <a:ext cx="287958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3" name="Straight Arrow Connector 412">
            <a:extLst>
              <a:ext uri="{FF2B5EF4-FFF2-40B4-BE49-F238E27FC236}">
                <a16:creationId xmlns:a16="http://schemas.microsoft.com/office/drawing/2014/main" xmlns="" id="{6FAC8CB3-2462-4E1D-A072-E56CFD618658}"/>
              </a:ext>
            </a:extLst>
          </p:cNvPr>
          <p:cNvCxnSpPr>
            <a:cxnSpLocks/>
          </p:cNvCxnSpPr>
          <p:nvPr/>
        </p:nvCxnSpPr>
        <p:spPr bwMode="auto">
          <a:xfrm>
            <a:off x="6094576" y="3037500"/>
            <a:ext cx="287958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4" name="Connector: Elbow 1119">
            <a:extLst>
              <a:ext uri="{FF2B5EF4-FFF2-40B4-BE49-F238E27FC236}">
                <a16:creationId xmlns:a16="http://schemas.microsoft.com/office/drawing/2014/main" xmlns="" id="{D18247E6-9E8B-4AD5-B8CA-E7E837002B5C}"/>
              </a:ext>
            </a:extLst>
          </p:cNvPr>
          <p:cNvCxnSpPr>
            <a:cxnSpLocks/>
            <a:stCxn id="398" idx="0"/>
            <a:endCxn id="401" idx="1"/>
          </p:cNvCxnSpPr>
          <p:nvPr/>
        </p:nvCxnSpPr>
        <p:spPr bwMode="auto">
          <a:xfrm rot="16200000" flipH="1" flipV="1">
            <a:off x="6344590" y="2241187"/>
            <a:ext cx="129990" cy="1302664"/>
          </a:xfrm>
          <a:prstGeom prst="bentConnector4">
            <a:avLst>
              <a:gd name="adj1" fmla="val -63505"/>
              <a:gd name="adj2" fmla="val 109506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5" name="Connector: Elbow 1120">
            <a:extLst>
              <a:ext uri="{FF2B5EF4-FFF2-40B4-BE49-F238E27FC236}">
                <a16:creationId xmlns:a16="http://schemas.microsoft.com/office/drawing/2014/main" xmlns="" id="{9E543750-39B7-4D16-9292-FFE14D1138C2}"/>
              </a:ext>
            </a:extLst>
          </p:cNvPr>
          <p:cNvCxnSpPr>
            <a:stCxn id="397" idx="1"/>
            <a:endCxn id="402" idx="1"/>
          </p:cNvCxnSpPr>
          <p:nvPr/>
        </p:nvCxnSpPr>
        <p:spPr bwMode="auto">
          <a:xfrm rot="5400000" flipH="1">
            <a:off x="6130643" y="2967468"/>
            <a:ext cx="557772" cy="1307616"/>
          </a:xfrm>
          <a:prstGeom prst="bentConnector4">
            <a:avLst>
              <a:gd name="adj1" fmla="val -16844"/>
              <a:gd name="adj2" fmla="val 108741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6" name="Straight Arrow Connector 415">
            <a:extLst>
              <a:ext uri="{FF2B5EF4-FFF2-40B4-BE49-F238E27FC236}">
                <a16:creationId xmlns:a16="http://schemas.microsoft.com/office/drawing/2014/main" xmlns="" id="{4DA6EB84-1CCF-46F3-B078-63C2699F7BC7}"/>
              </a:ext>
            </a:extLst>
          </p:cNvPr>
          <p:cNvCxnSpPr>
            <a:cxnSpLocks/>
          </p:cNvCxnSpPr>
          <p:nvPr/>
        </p:nvCxnSpPr>
        <p:spPr bwMode="auto">
          <a:xfrm>
            <a:off x="5646082" y="3830982"/>
            <a:ext cx="11203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417" name="Picture 416">
            <a:extLst>
              <a:ext uri="{FF2B5EF4-FFF2-40B4-BE49-F238E27FC236}">
                <a16:creationId xmlns:a16="http://schemas.microsoft.com/office/drawing/2014/main" xmlns="" id="{6F8AC968-71AF-47AB-8578-893E3A144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388494" y="4760079"/>
            <a:ext cx="334456" cy="378612"/>
          </a:xfrm>
          <a:prstGeom prst="rect">
            <a:avLst/>
          </a:prstGeom>
        </p:spPr>
      </p:pic>
      <p:pic>
        <p:nvPicPr>
          <p:cNvPr id="418" name="Picture 417">
            <a:extLst>
              <a:ext uri="{FF2B5EF4-FFF2-40B4-BE49-F238E27FC236}">
                <a16:creationId xmlns:a16="http://schemas.microsoft.com/office/drawing/2014/main" xmlns="" id="{F7BD2A5D-F92C-47BE-B9A8-BF2AC802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384004" y="5123767"/>
            <a:ext cx="334456" cy="378612"/>
          </a:xfrm>
          <a:prstGeom prst="rect">
            <a:avLst/>
          </a:prstGeom>
        </p:spPr>
      </p:pic>
      <p:pic>
        <p:nvPicPr>
          <p:cNvPr id="419" name="Picture 418">
            <a:extLst>
              <a:ext uri="{FF2B5EF4-FFF2-40B4-BE49-F238E27FC236}">
                <a16:creationId xmlns:a16="http://schemas.microsoft.com/office/drawing/2014/main" xmlns="" id="{1B9A65FC-41FC-4D18-8AC4-09CA85DC0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385864" y="5553027"/>
            <a:ext cx="334456" cy="378612"/>
          </a:xfrm>
          <a:prstGeom prst="rect">
            <a:avLst/>
          </a:prstGeom>
        </p:spPr>
      </p:pic>
      <p:sp>
        <p:nvSpPr>
          <p:cNvPr id="420" name="Trapezoid 419">
            <a:extLst>
              <a:ext uri="{FF2B5EF4-FFF2-40B4-BE49-F238E27FC236}">
                <a16:creationId xmlns:a16="http://schemas.microsoft.com/office/drawing/2014/main" xmlns="" id="{B5C25B15-14A2-4E9E-9B2E-EB0DA457E4F7}"/>
              </a:ext>
            </a:extLst>
          </p:cNvPr>
          <p:cNvSpPr/>
          <p:nvPr/>
        </p:nvSpPr>
        <p:spPr bwMode="auto">
          <a:xfrm rot="5400000">
            <a:off x="6179451" y="5356428"/>
            <a:ext cx="1198236" cy="96450"/>
          </a:xfrm>
          <a:prstGeom prst="trapezoid">
            <a:avLst>
              <a:gd name="adj" fmla="val 59416"/>
            </a:avLst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" charset="0"/>
            </a:endParaRPr>
          </a:p>
        </p:txBody>
      </p:sp>
      <p:sp>
        <p:nvSpPr>
          <p:cNvPr id="421" name="Rectangle: Rounded Corners 1126">
            <a:extLst>
              <a:ext uri="{FF2B5EF4-FFF2-40B4-BE49-F238E27FC236}">
                <a16:creationId xmlns:a16="http://schemas.microsoft.com/office/drawing/2014/main" xmlns="" id="{1AB5BABA-7C63-4A58-A1C8-8D3997E2564F}"/>
              </a:ext>
            </a:extLst>
          </p:cNvPr>
          <p:cNvSpPr/>
          <p:nvPr/>
        </p:nvSpPr>
        <p:spPr bwMode="auto">
          <a:xfrm rot="16200000">
            <a:off x="6617711" y="5455884"/>
            <a:ext cx="871172" cy="238194"/>
          </a:xfrm>
          <a:prstGeom prst="roundRect">
            <a:avLst/>
          </a:prstGeom>
          <a:solidFill>
            <a:srgbClr val="CC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  <a:cs typeface="Osaka" charset="-128"/>
              </a:rPr>
              <a:t>Force M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422" name="Oval 421">
            <a:extLst>
              <a:ext uri="{FF2B5EF4-FFF2-40B4-BE49-F238E27FC236}">
                <a16:creationId xmlns:a16="http://schemas.microsoft.com/office/drawing/2014/main" xmlns="" id="{861C465F-B5D1-46F2-B3E8-08696B10835E}"/>
              </a:ext>
            </a:extLst>
          </p:cNvPr>
          <p:cNvSpPr/>
          <p:nvPr/>
        </p:nvSpPr>
        <p:spPr bwMode="auto">
          <a:xfrm>
            <a:off x="6935786" y="4812369"/>
            <a:ext cx="230182" cy="230182"/>
          </a:xfrm>
          <a:prstGeom prst="ellipse">
            <a:avLst/>
          </a:prstGeom>
          <a:solidFill>
            <a:srgbClr val="CC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+</a:t>
            </a:r>
          </a:p>
        </p:txBody>
      </p:sp>
      <p:cxnSp>
        <p:nvCxnSpPr>
          <p:cNvPr id="423" name="Straight Arrow Connector 422">
            <a:extLst>
              <a:ext uri="{FF2B5EF4-FFF2-40B4-BE49-F238E27FC236}">
                <a16:creationId xmlns:a16="http://schemas.microsoft.com/office/drawing/2014/main" xmlns="" id="{CA518D69-F1F3-45C1-8A73-D78BB0B0B168}"/>
              </a:ext>
            </a:extLst>
          </p:cNvPr>
          <p:cNvCxnSpPr>
            <a:cxnSpLocks/>
            <a:stCxn id="421" idx="3"/>
            <a:endCxn id="422" idx="4"/>
          </p:cNvCxnSpPr>
          <p:nvPr/>
        </p:nvCxnSpPr>
        <p:spPr bwMode="auto">
          <a:xfrm flipH="1" flipV="1">
            <a:off x="7050877" y="5042551"/>
            <a:ext cx="2420" cy="968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4" name="Arrow: Down 1129">
            <a:extLst>
              <a:ext uri="{FF2B5EF4-FFF2-40B4-BE49-F238E27FC236}">
                <a16:creationId xmlns:a16="http://schemas.microsoft.com/office/drawing/2014/main" xmlns="" id="{FF53854E-0E72-43F3-B913-180478107BF0}"/>
              </a:ext>
            </a:extLst>
          </p:cNvPr>
          <p:cNvSpPr/>
          <p:nvPr/>
        </p:nvSpPr>
        <p:spPr bwMode="auto">
          <a:xfrm rot="16200000">
            <a:off x="6743391" y="5470693"/>
            <a:ext cx="269195" cy="109608"/>
          </a:xfrm>
          <a:prstGeom prst="down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xmlns="" id="{2F3A3D2C-9C95-4CEA-9B31-631C6BF79651}"/>
              </a:ext>
            </a:extLst>
          </p:cNvPr>
          <p:cNvSpPr/>
          <p:nvPr/>
        </p:nvSpPr>
        <p:spPr bwMode="auto">
          <a:xfrm>
            <a:off x="5675188" y="4812412"/>
            <a:ext cx="338855" cy="259894"/>
          </a:xfrm>
          <a:prstGeom prst="rect">
            <a:avLst/>
          </a:prstGeom>
          <a:solidFill>
            <a:srgbClr val="FFCC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C</a:t>
            </a:r>
            <a:r>
              <a:rPr lang="en-US" sz="1600" baseline="-25000" dirty="0">
                <a:latin typeface="+mj-lt"/>
                <a:cs typeface="Osaka" charset="-128"/>
              </a:rPr>
              <a:t>N</a:t>
            </a:r>
            <a:endParaRPr kumimoji="0" lang="en-US" sz="16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xmlns="" id="{80A27D19-3D6D-4042-A748-10777FA8F8BE}"/>
              </a:ext>
            </a:extLst>
          </p:cNvPr>
          <p:cNvSpPr txBox="1"/>
          <p:nvPr/>
        </p:nvSpPr>
        <p:spPr>
          <a:xfrm rot="16200000">
            <a:off x="6313111" y="5357607"/>
            <a:ext cx="39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…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xmlns="" id="{F138DEE3-679A-4DAE-A865-5EBDEFFD4742}"/>
              </a:ext>
            </a:extLst>
          </p:cNvPr>
          <p:cNvSpPr txBox="1"/>
          <p:nvPr/>
        </p:nvSpPr>
        <p:spPr>
          <a:xfrm>
            <a:off x="5695717" y="5315755"/>
            <a:ext cx="39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…</a:t>
            </a:r>
          </a:p>
        </p:txBody>
      </p:sp>
      <p:cxnSp>
        <p:nvCxnSpPr>
          <p:cNvPr id="428" name="Straight Connector 427">
            <a:extLst>
              <a:ext uri="{FF2B5EF4-FFF2-40B4-BE49-F238E27FC236}">
                <a16:creationId xmlns:a16="http://schemas.microsoft.com/office/drawing/2014/main" xmlns="" id="{F4F0F6BB-99B2-49A9-8B56-BD4CB5068F30}"/>
              </a:ext>
            </a:extLst>
          </p:cNvPr>
          <p:cNvCxnSpPr>
            <a:cxnSpLocks/>
          </p:cNvCxnSpPr>
          <p:nvPr/>
        </p:nvCxnSpPr>
        <p:spPr bwMode="auto">
          <a:xfrm>
            <a:off x="6015221" y="4889340"/>
            <a:ext cx="272115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xmlns="" id="{AFB22A27-BBF2-4E66-8017-758296599C98}"/>
              </a:ext>
            </a:extLst>
          </p:cNvPr>
          <p:cNvCxnSpPr>
            <a:cxnSpLocks/>
          </p:cNvCxnSpPr>
          <p:nvPr/>
        </p:nvCxnSpPr>
        <p:spPr bwMode="auto">
          <a:xfrm>
            <a:off x="6195764" y="4883694"/>
            <a:ext cx="0" cy="80139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0" name="Straight Arrow Connector 429">
            <a:extLst>
              <a:ext uri="{FF2B5EF4-FFF2-40B4-BE49-F238E27FC236}">
                <a16:creationId xmlns:a16="http://schemas.microsoft.com/office/drawing/2014/main" xmlns="" id="{0552F71F-4CD7-46E3-81B1-201BC30C9C4D}"/>
              </a:ext>
            </a:extLst>
          </p:cNvPr>
          <p:cNvCxnSpPr/>
          <p:nvPr/>
        </p:nvCxnSpPr>
        <p:spPr bwMode="auto">
          <a:xfrm>
            <a:off x="6204612" y="4892398"/>
            <a:ext cx="17083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3" name="Straight Arrow Connector 642">
            <a:extLst>
              <a:ext uri="{FF2B5EF4-FFF2-40B4-BE49-F238E27FC236}">
                <a16:creationId xmlns:a16="http://schemas.microsoft.com/office/drawing/2014/main" xmlns="" id="{A5536E1B-1CC9-4BCD-B861-9BFAB64FFAED}"/>
              </a:ext>
            </a:extLst>
          </p:cNvPr>
          <p:cNvCxnSpPr>
            <a:cxnSpLocks/>
          </p:cNvCxnSpPr>
          <p:nvPr/>
        </p:nvCxnSpPr>
        <p:spPr bwMode="auto">
          <a:xfrm>
            <a:off x="6195764" y="5240601"/>
            <a:ext cx="17968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4" name="Straight Arrow Connector 643">
            <a:extLst>
              <a:ext uri="{FF2B5EF4-FFF2-40B4-BE49-F238E27FC236}">
                <a16:creationId xmlns:a16="http://schemas.microsoft.com/office/drawing/2014/main" xmlns="" id="{D5E8DFF8-5F27-4440-823C-84B5BD9BAF17}"/>
              </a:ext>
            </a:extLst>
          </p:cNvPr>
          <p:cNvCxnSpPr>
            <a:cxnSpLocks/>
          </p:cNvCxnSpPr>
          <p:nvPr/>
        </p:nvCxnSpPr>
        <p:spPr bwMode="auto">
          <a:xfrm>
            <a:off x="6204612" y="5670030"/>
            <a:ext cx="16788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5" name="Straight Arrow Connector 644">
            <a:extLst>
              <a:ext uri="{FF2B5EF4-FFF2-40B4-BE49-F238E27FC236}">
                <a16:creationId xmlns:a16="http://schemas.microsoft.com/office/drawing/2014/main" xmlns="" id="{B8A0D392-5DDC-4FC0-94CC-91139880D3AC}"/>
              </a:ext>
            </a:extLst>
          </p:cNvPr>
          <p:cNvCxnSpPr>
            <a:cxnSpLocks/>
          </p:cNvCxnSpPr>
          <p:nvPr/>
        </p:nvCxnSpPr>
        <p:spPr bwMode="auto">
          <a:xfrm>
            <a:off x="6120264" y="5377438"/>
            <a:ext cx="26178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6" name="Straight Arrow Connector 645">
            <a:extLst>
              <a:ext uri="{FF2B5EF4-FFF2-40B4-BE49-F238E27FC236}">
                <a16:creationId xmlns:a16="http://schemas.microsoft.com/office/drawing/2014/main" xmlns="" id="{6C7CDB51-4918-44A4-8E35-947BFDA7C1F0}"/>
              </a:ext>
            </a:extLst>
          </p:cNvPr>
          <p:cNvCxnSpPr>
            <a:cxnSpLocks/>
          </p:cNvCxnSpPr>
          <p:nvPr/>
        </p:nvCxnSpPr>
        <p:spPr bwMode="auto">
          <a:xfrm>
            <a:off x="6084536" y="5840135"/>
            <a:ext cx="287958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7" name="Straight Arrow Connector 646">
            <a:extLst>
              <a:ext uri="{FF2B5EF4-FFF2-40B4-BE49-F238E27FC236}">
                <a16:creationId xmlns:a16="http://schemas.microsoft.com/office/drawing/2014/main" xmlns="" id="{A9A06EED-AE66-4666-98C7-3EBFB3D99E63}"/>
              </a:ext>
            </a:extLst>
          </p:cNvPr>
          <p:cNvCxnSpPr>
            <a:cxnSpLocks/>
          </p:cNvCxnSpPr>
          <p:nvPr/>
        </p:nvCxnSpPr>
        <p:spPr bwMode="auto">
          <a:xfrm>
            <a:off x="6015338" y="5022345"/>
            <a:ext cx="357156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8" name="Connector: Elbow 1143">
            <a:extLst>
              <a:ext uri="{FF2B5EF4-FFF2-40B4-BE49-F238E27FC236}">
                <a16:creationId xmlns:a16="http://schemas.microsoft.com/office/drawing/2014/main" xmlns="" id="{BC8294FB-6F42-471A-87D9-6E94B5EC8F3B}"/>
              </a:ext>
            </a:extLst>
          </p:cNvPr>
          <p:cNvCxnSpPr>
            <a:cxnSpLocks/>
            <a:stCxn id="422" idx="0"/>
            <a:endCxn id="425" idx="1"/>
          </p:cNvCxnSpPr>
          <p:nvPr/>
        </p:nvCxnSpPr>
        <p:spPr bwMode="auto">
          <a:xfrm rot="16200000" flipH="1" flipV="1">
            <a:off x="6298038" y="4189519"/>
            <a:ext cx="129990" cy="1375689"/>
          </a:xfrm>
          <a:prstGeom prst="bentConnector4">
            <a:avLst>
              <a:gd name="adj1" fmla="val -54956"/>
              <a:gd name="adj2" fmla="val 108655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9" name="Connector: Elbow 1144">
            <a:extLst>
              <a:ext uri="{FF2B5EF4-FFF2-40B4-BE49-F238E27FC236}">
                <a16:creationId xmlns:a16="http://schemas.microsoft.com/office/drawing/2014/main" xmlns="" id="{114B2B31-2DC1-42B5-812F-141F3488CBAF}"/>
              </a:ext>
            </a:extLst>
          </p:cNvPr>
          <p:cNvCxnSpPr>
            <a:cxnSpLocks/>
            <a:stCxn id="421" idx="1"/>
            <a:endCxn id="651" idx="1"/>
          </p:cNvCxnSpPr>
          <p:nvPr/>
        </p:nvCxnSpPr>
        <p:spPr bwMode="auto">
          <a:xfrm rot="5400000" flipH="1">
            <a:off x="6021311" y="4978581"/>
            <a:ext cx="683332" cy="1380641"/>
          </a:xfrm>
          <a:prstGeom prst="bentConnector4">
            <a:avLst>
              <a:gd name="adj1" fmla="val -8047"/>
              <a:gd name="adj2" fmla="val 109141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0" name="Straight Arrow Connector 649">
            <a:extLst>
              <a:ext uri="{FF2B5EF4-FFF2-40B4-BE49-F238E27FC236}">
                <a16:creationId xmlns:a16="http://schemas.microsoft.com/office/drawing/2014/main" xmlns="" id="{1652A303-536F-4D65-BD01-B2FAEF0C897E}"/>
              </a:ext>
            </a:extLst>
          </p:cNvPr>
          <p:cNvCxnSpPr>
            <a:cxnSpLocks/>
          </p:cNvCxnSpPr>
          <p:nvPr/>
        </p:nvCxnSpPr>
        <p:spPr bwMode="auto">
          <a:xfrm>
            <a:off x="5557449" y="5803740"/>
            <a:ext cx="11203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1" name="Rectangle 650">
            <a:extLst>
              <a:ext uri="{FF2B5EF4-FFF2-40B4-BE49-F238E27FC236}">
                <a16:creationId xmlns:a16="http://schemas.microsoft.com/office/drawing/2014/main" xmlns="" id="{3D8FAA2F-B714-4C26-AF87-28234EE5C74C}"/>
              </a:ext>
            </a:extLst>
          </p:cNvPr>
          <p:cNvSpPr/>
          <p:nvPr/>
        </p:nvSpPr>
        <p:spPr bwMode="auto">
          <a:xfrm>
            <a:off x="5672656" y="5197288"/>
            <a:ext cx="455084" cy="259894"/>
          </a:xfrm>
          <a:prstGeom prst="rect">
            <a:avLst/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C</a:t>
            </a:r>
            <a:r>
              <a: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N+1</a:t>
            </a:r>
          </a:p>
        </p:txBody>
      </p:sp>
      <p:sp>
        <p:nvSpPr>
          <p:cNvPr id="652" name="Rectangle 651">
            <a:extLst>
              <a:ext uri="{FF2B5EF4-FFF2-40B4-BE49-F238E27FC236}">
                <a16:creationId xmlns:a16="http://schemas.microsoft.com/office/drawing/2014/main" xmlns="" id="{D8183110-10BA-4C68-9F4B-62E0D89593EF}"/>
              </a:ext>
            </a:extLst>
          </p:cNvPr>
          <p:cNvSpPr/>
          <p:nvPr/>
        </p:nvSpPr>
        <p:spPr bwMode="auto">
          <a:xfrm>
            <a:off x="5669481" y="5667649"/>
            <a:ext cx="481298" cy="259894"/>
          </a:xfrm>
          <a:prstGeom prst="rect">
            <a:avLst/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C</a:t>
            </a:r>
            <a:r>
              <a:rPr lang="en-US" sz="1600" baseline="-25000" dirty="0">
                <a:latin typeface="+mj-lt"/>
                <a:cs typeface="Osaka" charset="-128"/>
              </a:rPr>
              <a:t>N+13</a:t>
            </a:r>
            <a:endParaRPr kumimoji="0" lang="en-US" sz="16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653" name="TextBox 652">
            <a:extLst>
              <a:ext uri="{FF2B5EF4-FFF2-40B4-BE49-F238E27FC236}">
                <a16:creationId xmlns:a16="http://schemas.microsoft.com/office/drawing/2014/main" xmlns="" id="{6945EAB4-196E-428A-B3AB-FA9059611A4C}"/>
              </a:ext>
            </a:extLst>
          </p:cNvPr>
          <p:cNvSpPr txBox="1"/>
          <p:nvPr/>
        </p:nvSpPr>
        <p:spPr>
          <a:xfrm rot="16200000">
            <a:off x="5999985" y="4138665"/>
            <a:ext cx="393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2674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494" y="331133"/>
            <a:ext cx="1934431" cy="16138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C4CEA8-994E-41B7-B673-1E9E04E38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87252"/>
            <a:ext cx="10566400" cy="685800"/>
          </a:xfrm>
        </p:spPr>
        <p:txBody>
          <a:bodyPr/>
          <a:lstStyle/>
          <a:p>
            <a:r>
              <a:rPr lang="en-US" b="1" dirty="0"/>
              <a:t>RL:</a:t>
            </a:r>
            <a:r>
              <a:rPr lang="en-US" dirty="0"/>
              <a:t> </a:t>
            </a:r>
            <a:r>
              <a:rPr lang="en-US" dirty="0" smtClean="0"/>
              <a:t>Filter </a:t>
            </a:r>
            <a:r>
              <a:rPr lang="en-US" dirty="0"/>
              <a:t>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CD9F5138-F535-407F-8A3E-A8B0895016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67" y="1465660"/>
                <a:ext cx="7264400" cy="3886200"/>
              </a:xfrm>
            </p:spPr>
            <p:txBody>
              <a:bodyPr/>
              <a:lstStyle/>
              <a:p>
                <a:r>
                  <a:rPr lang="en-US" dirty="0"/>
                  <a:t>8 Filters per Pipeline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𝐴𝑣𝑒𝑟𝑎𝑔𝑒𝑃𝑎𝑠𝑠𝑅𝑎𝑡𝑒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27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≈15.5%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7 filters to guarantee a throughput of 1</a:t>
                </a:r>
              </a:p>
              <a:p>
                <a:r>
                  <a:rPr lang="en-US" dirty="0"/>
                  <a:t>Direct Computation</a:t>
                </a:r>
              </a:p>
              <a:p>
                <a:pPr lvl="1"/>
                <a:r>
                  <a:rPr lang="en-US" dirty="0"/>
                  <a:t>Datatype: Single Precision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DSP usage: 10</a:t>
                </a:r>
              </a:p>
              <a:p>
                <a:r>
                  <a:rPr lang="en-US" dirty="0"/>
                  <a:t>Planar Method</a:t>
                </a:r>
                <a:r>
                  <a:rPr lang="en-US" baseline="30000" dirty="0"/>
                  <a:t>[1]</a:t>
                </a:r>
              </a:p>
              <a:p>
                <a:pPr lvl="1"/>
                <a:r>
                  <a:rPr lang="en-US" dirty="0"/>
                  <a:t>Datatype: Fixed Point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DSP usage: 0</a:t>
                </a:r>
              </a:p>
              <a:p>
                <a:pPr lvl="1"/>
                <a:r>
                  <a:rPr lang="en-US" dirty="0"/>
                  <a:t>Overhead: 7% extra work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9F5138-F535-407F-8A3E-A8B0895016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67" y="1465660"/>
                <a:ext cx="7264400" cy="3886200"/>
              </a:xfrm>
              <a:blipFill>
                <a:blip r:embed="rId3"/>
                <a:stretch>
                  <a:fillRect l="-1175" t="-1097" b="-2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F327E35-7F9E-43E6-8A75-C7B50A300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00" y="0"/>
            <a:ext cx="7620000" cy="3048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Fully Integrated FPGA Molecular Dynamics Simulations</a:t>
            </a:r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02B171-B3A1-4E29-ACEC-39661E0469CB}"/>
              </a:ext>
            </a:extLst>
          </p:cNvPr>
          <p:cNvSpPr txBox="1"/>
          <p:nvPr/>
        </p:nvSpPr>
        <p:spPr>
          <a:xfrm>
            <a:off x="10398407" y="2005472"/>
            <a:ext cx="11735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+mj-lt"/>
              </a:rPr>
              <a:t>Comparator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08285A9-F2A5-4503-B5ED-3707FB71C62E}"/>
              </a:ext>
            </a:extLst>
          </p:cNvPr>
          <p:cNvSpPr txBox="1"/>
          <p:nvPr/>
        </p:nvSpPr>
        <p:spPr>
          <a:xfrm>
            <a:off x="10467387" y="3856223"/>
            <a:ext cx="1173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+mj-lt"/>
              </a:rPr>
              <a:t>Floating-Point</a:t>
            </a:r>
          </a:p>
          <a:p>
            <a:pPr algn="ctr"/>
            <a:r>
              <a:rPr lang="en-US" sz="1000" dirty="0">
                <a:latin typeface="+mj-lt"/>
              </a:rPr>
              <a:t>Multiplier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DC861B2-EFCE-4185-9125-2EFAEF69B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201" y="3754622"/>
            <a:ext cx="4206920" cy="17971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B0657E0A-A254-4728-B1F8-FF938B141E53}"/>
                  </a:ext>
                </a:extLst>
              </p:cNvPr>
              <p:cNvSpPr txBox="1"/>
              <p:nvPr/>
            </p:nvSpPr>
            <p:spPr>
              <a:xfrm>
                <a:off x="8743009" y="5261748"/>
                <a:ext cx="1496948" cy="189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ad>
                        <m:radPr>
                          <m:degHide m:val="on"/>
                          <m:ctrlPr>
                            <a:rPr lang="en-US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sSub>
                        <m:sSubPr>
                          <m:ctrlPr>
                            <a:rPr lang="en-US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n-US" sz="11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657E0A-A254-4728-B1F8-FF938B141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009" y="5261748"/>
                <a:ext cx="1496948" cy="189219"/>
              </a:xfrm>
              <a:prstGeom prst="rect">
                <a:avLst/>
              </a:prstGeom>
              <a:blipFill>
                <a:blip r:embed="rId5"/>
                <a:stretch>
                  <a:fillRect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75A1DB25-2CBC-4B40-8BBA-4D4CD96B01D4}"/>
                  </a:ext>
                </a:extLst>
              </p:cNvPr>
              <p:cNvSpPr txBox="1"/>
              <p:nvPr/>
            </p:nvSpPr>
            <p:spPr>
              <a:xfrm>
                <a:off x="8743009" y="3223189"/>
                <a:ext cx="1378070" cy="1731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1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US" sz="1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1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1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1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US" sz="1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sz="1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sz="1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11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5A1DB25-2CBC-4B40-8BBA-4D4CD96B0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009" y="3223189"/>
                <a:ext cx="1378070" cy="173124"/>
              </a:xfrm>
              <a:prstGeom prst="rect">
                <a:avLst/>
              </a:prstGeom>
              <a:blipFill>
                <a:blip r:embed="rId6"/>
                <a:stretch>
                  <a:fillRect l="-354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37444E0-3D88-4944-BF4C-F7665DC8A9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5453" y="1741733"/>
            <a:ext cx="4042336" cy="17674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173E6A21-1597-42DF-AB11-A98556532F29}"/>
                  </a:ext>
                </a:extLst>
              </p:cNvPr>
              <p:cNvSpPr txBox="1"/>
              <p:nvPr/>
            </p:nvSpPr>
            <p:spPr>
              <a:xfrm>
                <a:off x="7520752" y="5179986"/>
                <a:ext cx="342518" cy="206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sSub>
                        <m:sSubPr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73E6A21-1597-42DF-AB11-A98556532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752" y="5179986"/>
                <a:ext cx="342518" cy="206403"/>
              </a:xfrm>
              <a:prstGeom prst="rect">
                <a:avLst/>
              </a:prstGeom>
              <a:blipFill>
                <a:blip r:embed="rId8"/>
                <a:stretch>
                  <a:fillRect r="-5357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71">
            <a:extLst>
              <a:ext uri="{FF2B5EF4-FFF2-40B4-BE49-F238E27FC236}">
                <a16:creationId xmlns:a16="http://schemas.microsoft.com/office/drawing/2014/main" xmlns="" id="{D0B86A63-3EF9-4D80-9224-E55F65A5E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8041" y="2021386"/>
            <a:ext cx="251441" cy="253468"/>
          </a:xfrm>
          <a:prstGeom prst="ellipse">
            <a:avLst/>
          </a:prstGeom>
          <a:noFill/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dirty="0">
                <a:latin typeface="+mj-lt"/>
              </a:rPr>
              <a:t>C</a:t>
            </a:r>
          </a:p>
        </p:txBody>
      </p:sp>
      <p:sp>
        <p:nvSpPr>
          <p:cNvPr id="15" name="Oval 71">
            <a:extLst>
              <a:ext uri="{FF2B5EF4-FFF2-40B4-BE49-F238E27FC236}">
                <a16:creationId xmlns:a16="http://schemas.microsoft.com/office/drawing/2014/main" xmlns="" id="{AA749D9D-29BB-44CC-8E2C-89502BBDF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240" y="2664143"/>
            <a:ext cx="251441" cy="253468"/>
          </a:xfrm>
          <a:prstGeom prst="ellipse">
            <a:avLst/>
          </a:prstGeom>
          <a:noFill/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+mj-lt"/>
              </a:rPr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8A77FE1-27E5-41D0-BDAA-2559D555D4EE}"/>
              </a:ext>
            </a:extLst>
          </p:cNvPr>
          <p:cNvSpPr txBox="1"/>
          <p:nvPr/>
        </p:nvSpPr>
        <p:spPr>
          <a:xfrm>
            <a:off x="10459767" y="2603315"/>
            <a:ext cx="1173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+mj-lt"/>
              </a:rPr>
              <a:t>Floating-Point</a:t>
            </a:r>
          </a:p>
          <a:p>
            <a:pPr algn="ctr"/>
            <a:r>
              <a:rPr lang="en-US" sz="1000" dirty="0">
                <a:latin typeface="+mj-lt"/>
              </a:rPr>
              <a:t>Adder</a:t>
            </a:r>
          </a:p>
        </p:txBody>
      </p:sp>
      <p:sp>
        <p:nvSpPr>
          <p:cNvPr id="17" name="Oval 71">
            <a:extLst>
              <a:ext uri="{FF2B5EF4-FFF2-40B4-BE49-F238E27FC236}">
                <a16:creationId xmlns:a16="http://schemas.microsoft.com/office/drawing/2014/main" xmlns="" id="{25FA1B91-C411-4B3E-AAE3-02D4BFF03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1095" y="3322670"/>
            <a:ext cx="251441" cy="253468"/>
          </a:xfrm>
          <a:prstGeom prst="ellipse">
            <a:avLst/>
          </a:prstGeom>
          <a:noFill/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+mj-lt"/>
              </a:rPr>
              <a:t>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475A99C-C8B8-4908-8875-E187F4AAE1C2}"/>
              </a:ext>
            </a:extLst>
          </p:cNvPr>
          <p:cNvSpPr txBox="1"/>
          <p:nvPr/>
        </p:nvSpPr>
        <p:spPr>
          <a:xfrm>
            <a:off x="10463720" y="3255266"/>
            <a:ext cx="1173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+mj-lt"/>
              </a:rPr>
              <a:t>Floating-Point</a:t>
            </a:r>
          </a:p>
          <a:p>
            <a:pPr algn="ctr"/>
            <a:r>
              <a:rPr lang="en-US" sz="1000" dirty="0">
                <a:latin typeface="+mj-lt"/>
              </a:rPr>
              <a:t>Subtractor</a:t>
            </a:r>
          </a:p>
        </p:txBody>
      </p:sp>
      <p:sp>
        <p:nvSpPr>
          <p:cNvPr id="19" name="Oval 71">
            <a:extLst>
              <a:ext uri="{FF2B5EF4-FFF2-40B4-BE49-F238E27FC236}">
                <a16:creationId xmlns:a16="http://schemas.microsoft.com/office/drawing/2014/main" xmlns="" id="{44C3D5FC-DF25-43EB-A411-A8537945D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8041" y="3942481"/>
            <a:ext cx="251441" cy="253468"/>
          </a:xfrm>
          <a:prstGeom prst="ellipse">
            <a:avLst/>
          </a:prstGeom>
          <a:noFill/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latin typeface="+mj-lt"/>
              </a:rPr>
              <a:t>X</a:t>
            </a:r>
          </a:p>
        </p:txBody>
      </p:sp>
      <p:sp>
        <p:nvSpPr>
          <p:cNvPr id="20" name="Oval 71">
            <a:extLst>
              <a:ext uri="{FF2B5EF4-FFF2-40B4-BE49-F238E27FC236}">
                <a16:creationId xmlns:a16="http://schemas.microsoft.com/office/drawing/2014/main" xmlns="" id="{59B1161F-40F7-4365-BC33-6A23C45B5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4193" y="4469246"/>
            <a:ext cx="251441" cy="253468"/>
          </a:xfrm>
          <a:prstGeom prst="ellipse">
            <a:avLst/>
          </a:prstGeom>
          <a:solidFill>
            <a:srgbClr val="FFCCCC"/>
          </a:solidFill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+mj-lt"/>
              </a:rPr>
              <a:t>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2D0ABC8-B04C-49A1-A39E-96A83FECB445}"/>
              </a:ext>
            </a:extLst>
          </p:cNvPr>
          <p:cNvSpPr txBox="1"/>
          <p:nvPr/>
        </p:nvSpPr>
        <p:spPr>
          <a:xfrm>
            <a:off x="10395140" y="4408418"/>
            <a:ext cx="1173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+mj-lt"/>
              </a:rPr>
              <a:t>Fixed-Point</a:t>
            </a:r>
          </a:p>
          <a:p>
            <a:pPr algn="ctr"/>
            <a:r>
              <a:rPr lang="en-US" sz="1000" dirty="0">
                <a:latin typeface="+mj-lt"/>
              </a:rPr>
              <a:t>Adder</a:t>
            </a:r>
          </a:p>
        </p:txBody>
      </p:sp>
      <p:sp>
        <p:nvSpPr>
          <p:cNvPr id="22" name="Oval 71">
            <a:extLst>
              <a:ext uri="{FF2B5EF4-FFF2-40B4-BE49-F238E27FC236}">
                <a16:creationId xmlns:a16="http://schemas.microsoft.com/office/drawing/2014/main" xmlns="" id="{CFA56D2E-9C4C-4C03-900B-7463A4E31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856" y="5142827"/>
            <a:ext cx="251441" cy="253468"/>
          </a:xfrm>
          <a:prstGeom prst="ellipse">
            <a:avLst/>
          </a:prstGeom>
          <a:solidFill>
            <a:srgbClr val="FFCCCC"/>
          </a:solidFill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+mj-lt"/>
              </a:rPr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4C7399A-3472-4B9C-9662-2FC1F6478591}"/>
              </a:ext>
            </a:extLst>
          </p:cNvPr>
          <p:cNvSpPr txBox="1"/>
          <p:nvPr/>
        </p:nvSpPr>
        <p:spPr>
          <a:xfrm>
            <a:off x="10397901" y="5075423"/>
            <a:ext cx="1173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+mj-lt"/>
              </a:rPr>
              <a:t>Fixed-Point</a:t>
            </a:r>
          </a:p>
          <a:p>
            <a:pPr algn="ctr"/>
            <a:r>
              <a:rPr lang="en-US" sz="1000" dirty="0">
                <a:latin typeface="+mj-lt"/>
              </a:rPr>
              <a:t>Subtractor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B03C182-2D50-4A39-95E7-521CD8B759B1}"/>
              </a:ext>
            </a:extLst>
          </p:cNvPr>
          <p:cNvSpPr txBox="1"/>
          <p:nvPr/>
        </p:nvSpPr>
        <p:spPr>
          <a:xfrm>
            <a:off x="7623531" y="5538264"/>
            <a:ext cx="2938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Planar Method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563986B-F528-4DC1-9FA8-0FE89FB39279}"/>
              </a:ext>
            </a:extLst>
          </p:cNvPr>
          <p:cNvSpPr txBox="1"/>
          <p:nvPr/>
        </p:nvSpPr>
        <p:spPr>
          <a:xfrm>
            <a:off x="7403997" y="3486508"/>
            <a:ext cx="2938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Direct Computation</a:t>
            </a:r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xmlns="" id="{D3461767-0A26-4894-9195-625029DB7C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9200" y="0"/>
            <a:ext cx="2540000" cy="304800"/>
          </a:xfrm>
        </p:spPr>
        <p:txBody>
          <a:bodyPr/>
          <a:lstStyle/>
          <a:p>
            <a:pPr>
              <a:defRPr/>
            </a:pPr>
            <a:fld id="{4AE7319D-1450-4C82-8D12-7FCE767AF001}" type="datetime1">
              <a:rPr lang="en-US" altLang="en-US" smtClean="0"/>
              <a:t>12/5/2019</a:t>
            </a:fld>
            <a:endParaRPr lang="en-US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1F731AD-5D4C-4721-8439-E98BBD2EEC03}"/>
              </a:ext>
            </a:extLst>
          </p:cNvPr>
          <p:cNvSpPr txBox="1"/>
          <p:nvPr/>
        </p:nvSpPr>
        <p:spPr>
          <a:xfrm>
            <a:off x="546581" y="6437626"/>
            <a:ext cx="11377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* M. Chiu, </a:t>
            </a:r>
            <a:r>
              <a:rPr lang="en-US" sz="1600" i="1" dirty="0">
                <a:latin typeface="+mj-lt"/>
              </a:rPr>
              <a:t>Molecular Dynamics Simulations on High Performance Reconfigurable Computing Systems</a:t>
            </a:r>
            <a:r>
              <a:rPr lang="en-US" sz="1600" dirty="0">
                <a:latin typeface="+mj-lt"/>
              </a:rPr>
              <a:t>, ACM-TRETS (2010)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3DEB93BB-F868-48F2-A22C-05643F7DB82F}"/>
              </a:ext>
            </a:extLst>
          </p:cNvPr>
          <p:cNvSpPr/>
          <p:nvPr/>
        </p:nvSpPr>
        <p:spPr bwMode="auto">
          <a:xfrm>
            <a:off x="10117375" y="661723"/>
            <a:ext cx="1950752" cy="535526"/>
          </a:xfrm>
          <a:prstGeom prst="roundRect">
            <a:avLst/>
          </a:prstGeom>
          <a:solidFill>
            <a:srgbClr val="FF0000">
              <a:alpha val="31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391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73BAF82-2612-4765-A0C1-523931AF5B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508158"/>
                <a:ext cx="10566400" cy="3886200"/>
              </a:xfrm>
            </p:spPr>
            <p:txBody>
              <a:bodyPr/>
              <a:lstStyle/>
              <a:p>
                <a:r>
                  <a:rPr lang="en-US" dirty="0"/>
                  <a:t>Interpolation: Sections and Intervals</a:t>
                </a:r>
              </a:p>
              <a:p>
                <a:pPr lvl="1"/>
                <a:r>
                  <a:rPr lang="en-US" dirty="0"/>
                  <a:t>Divide the curve into multiple </a:t>
                </a:r>
                <a:r>
                  <a:rPr lang="en-US" b="1" dirty="0">
                    <a:solidFill>
                      <a:srgbClr val="FF0000"/>
                    </a:solidFill>
                  </a:rPr>
                  <a:t>sections</a:t>
                </a:r>
              </a:p>
              <a:p>
                <a:pPr lvl="1"/>
                <a:r>
                  <a:rPr lang="en-US" dirty="0"/>
                  <a:t>Each section is doubled range compare with previous</a:t>
                </a:r>
              </a:p>
              <a:p>
                <a:pPr lvl="1"/>
                <a:r>
                  <a:rPr lang="en-US" dirty="0"/>
                  <a:t>Same # of </a:t>
                </a:r>
                <a:r>
                  <a:rPr lang="en-US" b="1" dirty="0">
                    <a:solidFill>
                      <a:srgbClr val="FF0000"/>
                    </a:solidFill>
                  </a:rPr>
                  <a:t>intervals</a:t>
                </a:r>
                <a:r>
                  <a:rPr lang="en-US" dirty="0"/>
                  <a:t> within each section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Each interval: Interpolation with polynomials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Force Evaluation with Table Lookup</a:t>
                </a:r>
              </a:p>
              <a:p>
                <a:pPr lvl="1"/>
                <a:r>
                  <a:rPr lang="en-US" dirty="0"/>
                  <a:t>Pre-calculate coefficients and store in lookup tables</a:t>
                </a:r>
              </a:p>
              <a:p>
                <a:pPr lvl="1"/>
                <a:r>
                  <a:rPr lang="en-US" dirty="0"/>
                  <a:t>Using R</a:t>
                </a:r>
                <a:r>
                  <a:rPr lang="en-US" baseline="30000" dirty="0"/>
                  <a:t>2</a:t>
                </a:r>
                <a:r>
                  <a:rPr lang="en-US" dirty="0"/>
                  <a:t> as table lookup entry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3BAF82-2612-4765-A0C1-523931AF5B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508158"/>
                <a:ext cx="10566400" cy="3886200"/>
              </a:xfrm>
              <a:blipFill>
                <a:blip r:embed="rId2"/>
                <a:stretch>
                  <a:fillRect l="-750" t="-1097" b="-18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6" name="Picture 4" descr="Image result for ieee floating point">
            <a:extLst>
              <a:ext uri="{FF2B5EF4-FFF2-40B4-BE49-F238E27FC236}">
                <a16:creationId xmlns:a16="http://schemas.microsoft.com/office/drawing/2014/main" xmlns="" id="{A5AEFF3A-8538-4EAD-A94D-C6F1C3382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" t="11142" r="12781" b="5658"/>
          <a:stretch/>
        </p:blipFill>
        <p:spPr bwMode="auto">
          <a:xfrm>
            <a:off x="1219200" y="2955958"/>
            <a:ext cx="5029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9C6451-CF43-478D-A5E5-A4678F491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13" y="444262"/>
            <a:ext cx="10922000" cy="685800"/>
          </a:xfrm>
        </p:spPr>
        <p:txBody>
          <a:bodyPr/>
          <a:lstStyle/>
          <a:p>
            <a:r>
              <a:rPr lang="en-US" altLang="zh-CN" b="1" dirty="0"/>
              <a:t>RL:</a:t>
            </a:r>
            <a:r>
              <a:rPr lang="en-US" dirty="0"/>
              <a:t> Force Evaluation using Interpolation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9E7DC23-EDD7-4D8F-A3E0-67D5C9CE2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00" y="0"/>
            <a:ext cx="7620000" cy="3048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Fully Integrated FPGA Molecular Dynamics Simulations</a:t>
            </a:r>
            <a:endParaRPr lang="en-US" alt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0141027-2810-48FC-8EE0-44EB2376E2DC}"/>
              </a:ext>
            </a:extLst>
          </p:cNvPr>
          <p:cNvSpPr/>
          <p:nvPr/>
        </p:nvSpPr>
        <p:spPr bwMode="auto">
          <a:xfrm>
            <a:off x="2667000" y="3298858"/>
            <a:ext cx="1219200" cy="304800"/>
          </a:xfrm>
          <a:prstGeom prst="roundRect">
            <a:avLst/>
          </a:prstGeom>
          <a:noFill/>
          <a:ln w="38100" cap="flat" cmpd="sng" algn="ctr">
            <a:solidFill>
              <a:srgbClr val="0099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AF7BCCF-6B61-4812-9873-BFD929E14400}"/>
              </a:ext>
            </a:extLst>
          </p:cNvPr>
          <p:cNvSpPr txBox="1"/>
          <p:nvPr/>
        </p:nvSpPr>
        <p:spPr>
          <a:xfrm>
            <a:off x="3886200" y="3794336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99FF"/>
                </a:solidFill>
                <a:latin typeface="+mj-lt"/>
              </a:rPr>
              <a:t>Locate intervals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2301F2F9-F7A8-48E2-9F34-222D77F54622}"/>
              </a:ext>
            </a:extLst>
          </p:cNvPr>
          <p:cNvCxnSpPr/>
          <p:nvPr/>
        </p:nvCxnSpPr>
        <p:spPr bwMode="auto">
          <a:xfrm>
            <a:off x="3429000" y="3603658"/>
            <a:ext cx="990600" cy="2554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99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C0657D6B-B5FC-4F6D-9E51-DDB842007F01}"/>
              </a:ext>
            </a:extLst>
          </p:cNvPr>
          <p:cNvSpPr/>
          <p:nvPr/>
        </p:nvSpPr>
        <p:spPr bwMode="auto">
          <a:xfrm>
            <a:off x="2057401" y="3298858"/>
            <a:ext cx="598460" cy="3048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783CFB4-843B-44D1-A378-60DDA65F7CCB}"/>
              </a:ext>
            </a:extLst>
          </p:cNvPr>
          <p:cNvSpPr txBox="1"/>
          <p:nvPr/>
        </p:nvSpPr>
        <p:spPr>
          <a:xfrm>
            <a:off x="1219200" y="3859078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Locate Segment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5C5BD900-84B1-43FF-800B-F5D4DC078C80}"/>
              </a:ext>
            </a:extLst>
          </p:cNvPr>
          <p:cNvCxnSpPr>
            <a:cxnSpLocks/>
            <a:stCxn id="16" idx="2"/>
          </p:cNvCxnSpPr>
          <p:nvPr/>
        </p:nvCxnSpPr>
        <p:spPr bwMode="auto">
          <a:xfrm flipH="1">
            <a:off x="1984394" y="3603658"/>
            <a:ext cx="372237" cy="3429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07D9415A-AB41-4F5D-8BB1-6A1EAA7BEE4E}"/>
                  </a:ext>
                </a:extLst>
              </p:cNvPr>
              <p:cNvSpPr txBox="1"/>
              <p:nvPr/>
            </p:nvSpPr>
            <p:spPr>
              <a:xfrm>
                <a:off x="241300" y="6042058"/>
                <a:ext cx="6410325" cy="6433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𝑅𝐿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i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7D9415A-AB41-4F5D-8BB1-6A1EAA7BE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00" y="6042058"/>
                <a:ext cx="6410325" cy="6433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F39DF08-84EA-43A0-9118-8E1B9DCC0010}"/>
              </a:ext>
            </a:extLst>
          </p:cNvPr>
          <p:cNvSpPr/>
          <p:nvPr/>
        </p:nvSpPr>
        <p:spPr bwMode="auto">
          <a:xfrm>
            <a:off x="2122130" y="1129287"/>
            <a:ext cx="2006600" cy="3917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0" rIns="4572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  <a:latin typeface="+mn-lt"/>
                <a:cs typeface="Osaka" charset="-128"/>
              </a:rPr>
              <a:t>Single Float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  <a:cs typeface="Osaka" charset="-128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3DAEF28-D2BA-4DB9-8C1B-976E371EEE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9200" y="0"/>
            <a:ext cx="2540000" cy="304800"/>
          </a:xfrm>
        </p:spPr>
        <p:txBody>
          <a:bodyPr/>
          <a:lstStyle/>
          <a:p>
            <a:pPr>
              <a:defRPr/>
            </a:pPr>
            <a:fld id="{7E314B8F-6AFF-4AF7-A59C-1770B9D24D15}" type="datetime1">
              <a:rPr lang="en-US" altLang="en-US" smtClean="0"/>
              <a:t>12/5/2019</a:t>
            </a:fld>
            <a:endParaRPr lang="en-US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F7B4BD1-AB73-4249-81DA-6A89D066E025}"/>
              </a:ext>
            </a:extLst>
          </p:cNvPr>
          <p:cNvGrpSpPr/>
          <p:nvPr/>
        </p:nvGrpSpPr>
        <p:grpSpPr>
          <a:xfrm>
            <a:off x="6331573" y="1018893"/>
            <a:ext cx="3193427" cy="803319"/>
            <a:chOff x="8312773" y="1018893"/>
            <a:chExt cx="3193427" cy="80331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C27CD76F-7B1B-4C6D-8370-2965857BF7A6}"/>
                </a:ext>
              </a:extLst>
            </p:cNvPr>
            <p:cNvSpPr/>
            <p:nvPr/>
          </p:nvSpPr>
          <p:spPr bwMode="auto">
            <a:xfrm>
              <a:off x="8312773" y="1018893"/>
              <a:ext cx="3193427" cy="803319"/>
            </a:xfrm>
            <a:prstGeom prst="rect">
              <a:avLst/>
            </a:prstGeom>
            <a:solidFill>
              <a:srgbClr val="FFCC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Osaka" charset="-128"/>
                <a:cs typeface="Osaka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xmlns="" id="{320EE313-7CDC-42E0-863E-A917234552B1}"/>
                    </a:ext>
                  </a:extLst>
                </p:cNvPr>
                <p:cNvSpPr txBox="1"/>
                <p:nvPr/>
              </p:nvSpPr>
              <p:spPr>
                <a:xfrm>
                  <a:off x="8429030" y="1027004"/>
                  <a:ext cx="3004456" cy="77572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  <m:t>𝐿𝐽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𝑗𝑖</m:t>
                                </m:r>
                              </m:sub>
                            </m:sSub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𝑎𝑏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𝑗𝑖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−14</m:t>
                                </m:r>
                              </m:sup>
                            </m:sSub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𝑎𝑏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𝑗𝑖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−8</m:t>
                                </m:r>
                              </m:sup>
                            </m:sSub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1800" i="1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20EE313-7CDC-42E0-863E-A917234552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9030" y="1027004"/>
                  <a:ext cx="3004456" cy="77572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E647AA72-1904-4477-80CA-EF89F83D0C4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9313" b="2"/>
          <a:stretch/>
        </p:blipFill>
        <p:spPr>
          <a:xfrm>
            <a:off x="6853348" y="3859078"/>
            <a:ext cx="5256618" cy="280611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7928285" y="3765761"/>
            <a:ext cx="4122617" cy="12980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38" y="2025972"/>
            <a:ext cx="4448123" cy="178032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6F13B96D-0005-4F17-9197-FF812CF021E7}"/>
              </a:ext>
            </a:extLst>
          </p:cNvPr>
          <p:cNvGrpSpPr/>
          <p:nvPr/>
        </p:nvGrpSpPr>
        <p:grpSpPr>
          <a:xfrm>
            <a:off x="6789521" y="1752600"/>
            <a:ext cx="5269644" cy="5111104"/>
            <a:chOff x="7620000" y="1219734"/>
            <a:chExt cx="4343400" cy="421272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C63390E7-E2FD-4429-B395-F4CC7D139C89}"/>
                </a:ext>
              </a:extLst>
            </p:cNvPr>
            <p:cNvSpPr/>
            <p:nvPr/>
          </p:nvSpPr>
          <p:spPr bwMode="auto">
            <a:xfrm>
              <a:off x="7620000" y="1219734"/>
              <a:ext cx="4343400" cy="411426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Osaka" charset="-128"/>
                <a:cs typeface="Osaka" charset="-128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4F5B174C-265E-4A99-8AE0-5068588FF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620000" y="1219734"/>
              <a:ext cx="4159383" cy="4212726"/>
            </a:xfrm>
            <a:prstGeom prst="rect">
              <a:avLst/>
            </a:prstGeom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232" y="301946"/>
            <a:ext cx="1934431" cy="161382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0F9C56BC-BB52-4441-A6FA-E935BFBDD6DD}"/>
              </a:ext>
            </a:extLst>
          </p:cNvPr>
          <p:cNvSpPr/>
          <p:nvPr/>
        </p:nvSpPr>
        <p:spPr bwMode="auto">
          <a:xfrm>
            <a:off x="10232232" y="1182843"/>
            <a:ext cx="1959768" cy="146480"/>
          </a:xfrm>
          <a:prstGeom prst="roundRect">
            <a:avLst/>
          </a:prstGeom>
          <a:solidFill>
            <a:srgbClr val="FF0000">
              <a:alpha val="31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901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DE0642-D7C0-4601-BB70-099734AD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66" y="455916"/>
            <a:ext cx="10566400" cy="685800"/>
          </a:xfrm>
        </p:spPr>
        <p:txBody>
          <a:bodyPr/>
          <a:lstStyle/>
          <a:p>
            <a:r>
              <a:rPr lang="en-US" b="1" dirty="0"/>
              <a:t>RL:</a:t>
            </a:r>
            <a:r>
              <a:rPr lang="en-US" dirty="0"/>
              <a:t> Partial Force Accumulation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82203B-51A6-4A5E-AEA8-19488108A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623" y="1485900"/>
            <a:ext cx="5929980" cy="3886200"/>
          </a:xfrm>
        </p:spPr>
        <p:txBody>
          <a:bodyPr/>
          <a:lstStyle/>
          <a:p>
            <a:r>
              <a:rPr lang="en-US" dirty="0"/>
              <a:t>Task:</a:t>
            </a:r>
          </a:p>
          <a:p>
            <a:pPr lvl="1"/>
            <a:r>
              <a:rPr lang="en-US" dirty="0"/>
              <a:t>Accumulate to Reference &amp; Neighbor Particles</a:t>
            </a:r>
          </a:p>
          <a:p>
            <a:r>
              <a:rPr lang="en-US" dirty="0"/>
              <a:t>Challenge:</a:t>
            </a:r>
          </a:p>
          <a:p>
            <a:pPr lvl="1"/>
            <a:r>
              <a:rPr lang="en-US" dirty="0"/>
              <a:t>DSP Latency: 3 cycles</a:t>
            </a:r>
          </a:p>
          <a:p>
            <a:r>
              <a:rPr lang="en-US" dirty="0"/>
              <a:t>Reference Particle Acc</a:t>
            </a:r>
          </a:p>
          <a:p>
            <a:pPr lvl="1"/>
            <a:r>
              <a:rPr lang="en-US" u="sng" dirty="0"/>
              <a:t>Location:</a:t>
            </a:r>
            <a:r>
              <a:rPr lang="en-US" dirty="0"/>
              <a:t> output side of force pipeline</a:t>
            </a:r>
          </a:p>
          <a:p>
            <a:pPr lvl="1"/>
            <a:r>
              <a:rPr lang="en-US" dirty="0"/>
              <a:t>Accumulating to same value</a:t>
            </a:r>
          </a:p>
          <a:p>
            <a:pPr lvl="1"/>
            <a:r>
              <a:rPr lang="en-US" dirty="0"/>
              <a:t>Sol: Accumulate to 3 different temp values</a:t>
            </a:r>
          </a:p>
          <a:p>
            <a:r>
              <a:rPr lang="en-US" dirty="0"/>
              <a:t>Neighbor Particle Acc</a:t>
            </a:r>
          </a:p>
          <a:p>
            <a:pPr lvl="1"/>
            <a:r>
              <a:rPr lang="en-US" u="sng" dirty="0"/>
              <a:t>Location:</a:t>
            </a:r>
            <a:r>
              <a:rPr lang="en-US" dirty="0"/>
              <a:t> input side of force cache</a:t>
            </a:r>
          </a:p>
          <a:p>
            <a:pPr lvl="1"/>
            <a:r>
              <a:rPr lang="en-US" dirty="0"/>
              <a:t>Accumulating to different values most of the time</a:t>
            </a:r>
          </a:p>
          <a:p>
            <a:pPr lvl="1"/>
            <a:r>
              <a:rPr lang="en-US" dirty="0"/>
              <a:t>Chances accumulating to same value</a:t>
            </a:r>
          </a:p>
          <a:p>
            <a:pPr lvl="1"/>
            <a:r>
              <a:rPr lang="en-US" dirty="0"/>
              <a:t>Sol: Data hazard detection by checking active ID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4C7EA91-68B2-41A0-BCFA-2E6BC94D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00" y="0"/>
            <a:ext cx="7620000" cy="3048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Fully Integrated FPGA Molecular Dynamics Simulations</a:t>
            </a:r>
            <a:endParaRPr lang="en-US" alt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E3703739-CA6C-4280-9465-F1C94FC027C4}"/>
              </a:ext>
            </a:extLst>
          </p:cNvPr>
          <p:cNvSpPr txBox="1"/>
          <p:nvPr/>
        </p:nvSpPr>
        <p:spPr>
          <a:xfrm>
            <a:off x="9085647" y="4617004"/>
            <a:ext cx="2031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  <a:latin typeface="+mj-lt"/>
              </a:rPr>
              <a:t>F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xmlns="" id="{A27FD0CB-D807-4A7A-B24E-A47AD053A119}"/>
              </a:ext>
            </a:extLst>
          </p:cNvPr>
          <p:cNvCxnSpPr/>
          <p:nvPr/>
        </p:nvCxnSpPr>
        <p:spPr bwMode="auto">
          <a:xfrm flipH="1">
            <a:off x="9384013" y="5017449"/>
            <a:ext cx="22860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74051F5B-7AED-4250-AC0C-0C5C03D9EAD0}"/>
              </a:ext>
            </a:extLst>
          </p:cNvPr>
          <p:cNvCxnSpPr>
            <a:cxnSpLocks/>
          </p:cNvCxnSpPr>
          <p:nvPr/>
        </p:nvCxnSpPr>
        <p:spPr bwMode="auto">
          <a:xfrm>
            <a:off x="9314163" y="5660737"/>
            <a:ext cx="22860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6CF92033-5431-4756-B687-848C4D209CD3}"/>
              </a:ext>
            </a:extLst>
          </p:cNvPr>
          <p:cNvCxnSpPr>
            <a:cxnSpLocks/>
            <a:endCxn id="82" idx="0"/>
          </p:cNvCxnSpPr>
          <p:nvPr/>
        </p:nvCxnSpPr>
        <p:spPr bwMode="auto">
          <a:xfrm flipH="1">
            <a:off x="9290037" y="4648940"/>
            <a:ext cx="4" cy="18652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xmlns="" id="{47CDC04C-7E65-42EE-BF28-63BED47F1B7B}"/>
              </a:ext>
            </a:extLst>
          </p:cNvPr>
          <p:cNvCxnSpPr>
            <a:cxnSpLocks/>
          </p:cNvCxnSpPr>
          <p:nvPr/>
        </p:nvCxnSpPr>
        <p:spPr bwMode="auto">
          <a:xfrm flipH="1">
            <a:off x="8420956" y="4969608"/>
            <a:ext cx="15001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xmlns="" id="{923E319F-0BE1-47D5-BB8A-89F37A458DDC}"/>
              </a:ext>
            </a:extLst>
          </p:cNvPr>
          <p:cNvCxnSpPr>
            <a:cxnSpLocks/>
          </p:cNvCxnSpPr>
          <p:nvPr/>
        </p:nvCxnSpPr>
        <p:spPr bwMode="auto">
          <a:xfrm flipH="1">
            <a:off x="8420956" y="5363618"/>
            <a:ext cx="15001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xmlns="" id="{B59B96F0-68EB-4B99-8327-5C8631853C34}"/>
              </a:ext>
            </a:extLst>
          </p:cNvPr>
          <p:cNvCxnSpPr>
            <a:cxnSpLocks/>
          </p:cNvCxnSpPr>
          <p:nvPr/>
        </p:nvCxnSpPr>
        <p:spPr bwMode="auto">
          <a:xfrm flipH="1">
            <a:off x="8420956" y="5765741"/>
            <a:ext cx="15001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E08AA0DE-8A60-450F-960A-3895F7144566}"/>
              </a:ext>
            </a:extLst>
          </p:cNvPr>
          <p:cNvSpPr txBox="1"/>
          <p:nvPr/>
        </p:nvSpPr>
        <p:spPr>
          <a:xfrm>
            <a:off x="8790325" y="4622064"/>
            <a:ext cx="420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  <a:latin typeface="+mj-lt"/>
              </a:rPr>
              <a:t>PID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8EB17029-B990-4BA1-A668-EB77C55F7D87}"/>
              </a:ext>
            </a:extLst>
          </p:cNvPr>
          <p:cNvSpPr/>
          <p:nvPr/>
        </p:nvSpPr>
        <p:spPr bwMode="auto">
          <a:xfrm>
            <a:off x="8549104" y="4863084"/>
            <a:ext cx="533400" cy="228600"/>
          </a:xfrm>
          <a:prstGeom prst="rect">
            <a:avLst/>
          </a:prstGeom>
          <a:solidFill>
            <a:srgbClr val="FFCC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+mj-lt"/>
                <a:cs typeface="Osaka" charset="-128"/>
              </a:rPr>
              <a:t>PID1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F5B13680-A888-4D5A-954E-C76334D9065C}"/>
              </a:ext>
            </a:extLst>
          </p:cNvPr>
          <p:cNvSpPr/>
          <p:nvPr/>
        </p:nvSpPr>
        <p:spPr bwMode="auto">
          <a:xfrm>
            <a:off x="8549104" y="5236149"/>
            <a:ext cx="533400" cy="228600"/>
          </a:xfrm>
          <a:prstGeom prst="rect">
            <a:avLst/>
          </a:prstGeom>
          <a:solidFill>
            <a:srgbClr val="CC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+mj-lt"/>
                <a:cs typeface="Osaka" charset="-128"/>
              </a:rPr>
              <a:t>PID2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2A63AB68-74F5-41BF-9EE1-BBACFD609188}"/>
              </a:ext>
            </a:extLst>
          </p:cNvPr>
          <p:cNvSpPr/>
          <p:nvPr/>
        </p:nvSpPr>
        <p:spPr bwMode="auto">
          <a:xfrm>
            <a:off x="8549104" y="5637471"/>
            <a:ext cx="533400" cy="228600"/>
          </a:xfrm>
          <a:prstGeom prst="rect">
            <a:avLst/>
          </a:prstGeom>
          <a:solidFill>
            <a:srgbClr val="CC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+mj-lt"/>
                <a:cs typeface="Osaka" charset="-128"/>
              </a:rPr>
              <a:t>PID3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xmlns="" id="{02BFC470-19D3-496F-BD95-421E372B0701}"/>
              </a:ext>
            </a:extLst>
          </p:cNvPr>
          <p:cNvCxnSpPr>
            <a:stCxn id="72" idx="2"/>
            <a:endCxn id="73" idx="0"/>
          </p:cNvCxnSpPr>
          <p:nvPr/>
        </p:nvCxnSpPr>
        <p:spPr bwMode="auto">
          <a:xfrm>
            <a:off x="8815804" y="5091684"/>
            <a:ext cx="0" cy="1444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CBBE9EDD-B729-4E88-9B14-A25CB4508A76}"/>
              </a:ext>
            </a:extLst>
          </p:cNvPr>
          <p:cNvCxnSpPr>
            <a:stCxn id="73" idx="2"/>
            <a:endCxn id="74" idx="0"/>
          </p:cNvCxnSpPr>
          <p:nvPr/>
        </p:nvCxnSpPr>
        <p:spPr bwMode="auto">
          <a:xfrm>
            <a:off x="8815804" y="5464749"/>
            <a:ext cx="0" cy="1727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45F2BFBA-7BCA-49CD-BE80-67386DC669EF}"/>
              </a:ext>
            </a:extLst>
          </p:cNvPr>
          <p:cNvCxnSpPr>
            <a:cxnSpLocks/>
          </p:cNvCxnSpPr>
          <p:nvPr/>
        </p:nvCxnSpPr>
        <p:spPr bwMode="auto">
          <a:xfrm>
            <a:off x="8815804" y="4645033"/>
            <a:ext cx="0" cy="22998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CA2934F4-0892-46C5-81B2-F66EAF2EDB07}"/>
              </a:ext>
            </a:extLst>
          </p:cNvPr>
          <p:cNvSpPr/>
          <p:nvPr/>
        </p:nvSpPr>
        <p:spPr bwMode="auto">
          <a:xfrm>
            <a:off x="8224112" y="4481058"/>
            <a:ext cx="1178950" cy="186527"/>
          </a:xfrm>
          <a:prstGeom prst="rect">
            <a:avLst/>
          </a:prstGeom>
          <a:solidFill>
            <a:srgbClr val="CC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In Buffer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xmlns="" id="{2649ECC8-46DC-49DB-B41B-C94C572FA0FE}"/>
              </a:ext>
            </a:extLst>
          </p:cNvPr>
          <p:cNvSpPr/>
          <p:nvPr/>
        </p:nvSpPr>
        <p:spPr bwMode="auto">
          <a:xfrm>
            <a:off x="8224112" y="4863084"/>
            <a:ext cx="196844" cy="1001457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PID Comp</a:t>
            </a:r>
          </a:p>
        </p:txBody>
      </p: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xmlns="" id="{428BE277-428B-45B8-99FB-B2DCF37548D2}"/>
              </a:ext>
            </a:extLst>
          </p:cNvPr>
          <p:cNvCxnSpPr>
            <a:cxnSpLocks/>
            <a:endCxn id="79" idx="0"/>
          </p:cNvCxnSpPr>
          <p:nvPr/>
        </p:nvCxnSpPr>
        <p:spPr bwMode="auto">
          <a:xfrm rot="10800000" flipV="1">
            <a:off x="8322535" y="4707498"/>
            <a:ext cx="489089" cy="155586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337474D9-6FC5-4B15-A062-75822DC9A34D}"/>
              </a:ext>
            </a:extLst>
          </p:cNvPr>
          <p:cNvSpPr/>
          <p:nvPr/>
        </p:nvSpPr>
        <p:spPr bwMode="auto">
          <a:xfrm>
            <a:off x="9533554" y="4471513"/>
            <a:ext cx="226061" cy="1393042"/>
          </a:xfrm>
          <a:prstGeom prst="rect">
            <a:avLst/>
          </a:prstGeom>
          <a:solidFill>
            <a:srgbClr val="CC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Force Cache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95FCE316-25CB-41AA-A22A-60165661E78A}"/>
              </a:ext>
            </a:extLst>
          </p:cNvPr>
          <p:cNvSpPr/>
          <p:nvPr/>
        </p:nvSpPr>
        <p:spPr bwMode="auto">
          <a:xfrm>
            <a:off x="9177006" y="4835466"/>
            <a:ext cx="226061" cy="1029089"/>
          </a:xfrm>
          <a:prstGeom prst="rect">
            <a:avLst/>
          </a:prstGeom>
          <a:solidFill>
            <a:srgbClr val="CCCC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FP Adder</a:t>
            </a:r>
          </a:p>
        </p:txBody>
      </p: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xmlns="" id="{E0C118CB-F030-4295-B708-5714E3377293}"/>
              </a:ext>
            </a:extLst>
          </p:cNvPr>
          <p:cNvCxnSpPr>
            <a:cxnSpLocks/>
            <a:stCxn id="79" idx="1"/>
            <a:endCxn id="78" idx="1"/>
          </p:cNvCxnSpPr>
          <p:nvPr/>
        </p:nvCxnSpPr>
        <p:spPr bwMode="auto">
          <a:xfrm rot="10800000">
            <a:off x="8224112" y="4574323"/>
            <a:ext cx="12700" cy="789491"/>
          </a:xfrm>
          <a:prstGeom prst="bentConnector3">
            <a:avLst>
              <a:gd name="adj1" fmla="val 843756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1EA1F02C-7FDF-463B-A48A-109D2D17D3F9}"/>
              </a:ext>
            </a:extLst>
          </p:cNvPr>
          <p:cNvSpPr txBox="1"/>
          <p:nvPr/>
        </p:nvSpPr>
        <p:spPr>
          <a:xfrm rot="16200000">
            <a:off x="7456750" y="4807089"/>
            <a:ext cx="1083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FF0000"/>
                </a:solidFill>
                <a:latin typeface="+mj-lt"/>
              </a:rPr>
              <a:t>ReadEnable</a:t>
            </a:r>
            <a:endParaRPr lang="en-US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91921131-3A04-42B5-90DC-422BAE3AAA3E}"/>
              </a:ext>
            </a:extLst>
          </p:cNvPr>
          <p:cNvSpPr txBox="1"/>
          <p:nvPr/>
        </p:nvSpPr>
        <p:spPr>
          <a:xfrm>
            <a:off x="7675152" y="5902451"/>
            <a:ext cx="2682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Neighbor Particle Accumulator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4833E9AA-4D48-424E-A53F-E65CA7439413}"/>
              </a:ext>
            </a:extLst>
          </p:cNvPr>
          <p:cNvSpPr txBox="1"/>
          <p:nvPr/>
        </p:nvSpPr>
        <p:spPr>
          <a:xfrm>
            <a:off x="7638466" y="3836203"/>
            <a:ext cx="2953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Reference Particle Accumulator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4D89FF3F-F6A3-4680-9474-27434573C7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9200" y="0"/>
            <a:ext cx="2540000" cy="304800"/>
          </a:xfrm>
        </p:spPr>
        <p:txBody>
          <a:bodyPr/>
          <a:lstStyle/>
          <a:p>
            <a:pPr>
              <a:defRPr/>
            </a:pPr>
            <a:fld id="{FB2C2A89-E558-475F-8E50-FA6FD0174812}" type="datetime1">
              <a:rPr lang="en-US" altLang="en-US" smtClean="0"/>
              <a:t>12/5/2019</a:t>
            </a:fld>
            <a:endParaRPr lang="en-US" altLang="en-US"/>
          </a:p>
        </p:txBody>
      </p:sp>
      <p:cxnSp>
        <p:nvCxnSpPr>
          <p:cNvPr id="109" name="Connector: Elbow 108">
            <a:extLst>
              <a:ext uri="{FF2B5EF4-FFF2-40B4-BE49-F238E27FC236}">
                <a16:creationId xmlns:a16="http://schemas.microsoft.com/office/drawing/2014/main" xmlns="" id="{DFE11FAB-0D7B-4D69-8888-CC415396952D}"/>
              </a:ext>
            </a:extLst>
          </p:cNvPr>
          <p:cNvCxnSpPr>
            <a:cxnSpLocks/>
            <a:stCxn id="110" idx="0"/>
          </p:cNvCxnSpPr>
          <p:nvPr/>
        </p:nvCxnSpPr>
        <p:spPr bwMode="auto">
          <a:xfrm rot="5400000" flipH="1">
            <a:off x="7889354" y="2322410"/>
            <a:ext cx="1071948" cy="122731"/>
          </a:xfrm>
          <a:prstGeom prst="bentConnector5">
            <a:avLst>
              <a:gd name="adj1" fmla="val -4147"/>
              <a:gd name="adj2" fmla="val 455416"/>
              <a:gd name="adj3" fmla="val 103424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Trapezoid 109">
            <a:extLst>
              <a:ext uri="{FF2B5EF4-FFF2-40B4-BE49-F238E27FC236}">
                <a16:creationId xmlns:a16="http://schemas.microsoft.com/office/drawing/2014/main" xmlns="" id="{092D470D-5D9B-4090-9955-F2682C827A2D}"/>
              </a:ext>
            </a:extLst>
          </p:cNvPr>
          <p:cNvSpPr/>
          <p:nvPr/>
        </p:nvSpPr>
        <p:spPr bwMode="auto">
          <a:xfrm rot="10800000">
            <a:off x="8216994" y="2859892"/>
            <a:ext cx="539398" cy="59857"/>
          </a:xfrm>
          <a:prstGeom prst="trapezoid">
            <a:avLst>
              <a:gd name="adj" fmla="val 59416"/>
            </a:avLst>
          </a:prstGeom>
          <a:solidFill>
            <a:srgbClr val="FF99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" charset="0"/>
            </a:endParaRPr>
          </a:p>
        </p:txBody>
      </p: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xmlns="" id="{612DB1D9-A501-478C-927E-81DDB5EE4259}"/>
              </a:ext>
            </a:extLst>
          </p:cNvPr>
          <p:cNvCxnSpPr>
            <a:stCxn id="110" idx="0"/>
            <a:endCxn id="112" idx="0"/>
          </p:cNvCxnSpPr>
          <p:nvPr/>
        </p:nvCxnSpPr>
        <p:spPr bwMode="auto">
          <a:xfrm rot="16200000" flipH="1">
            <a:off x="8600674" y="2805767"/>
            <a:ext cx="125494" cy="353457"/>
          </a:xfrm>
          <a:prstGeom prst="bentConnector3">
            <a:avLst>
              <a:gd name="adj1" fmla="val 3482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2EF5CAC3-CF0D-4826-A0AA-6754C4B82183}"/>
              </a:ext>
            </a:extLst>
          </p:cNvPr>
          <p:cNvSpPr/>
          <p:nvPr/>
        </p:nvSpPr>
        <p:spPr bwMode="auto">
          <a:xfrm>
            <a:off x="7920685" y="3045243"/>
            <a:ext cx="1838930" cy="225698"/>
          </a:xfrm>
          <a:prstGeom prst="rect">
            <a:avLst/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Sum Cache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5CC4E069-B363-485F-8F7F-7A05D66B398D}"/>
              </a:ext>
            </a:extLst>
          </p:cNvPr>
          <p:cNvSpPr/>
          <p:nvPr/>
        </p:nvSpPr>
        <p:spPr bwMode="auto">
          <a:xfrm>
            <a:off x="8204005" y="2000200"/>
            <a:ext cx="859046" cy="228600"/>
          </a:xfrm>
          <a:prstGeom prst="rect">
            <a:avLst/>
          </a:prstGeom>
          <a:solidFill>
            <a:srgbClr val="FFCC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  <a:cs typeface="Osaka" charset="-128"/>
              </a:rPr>
              <a:t>Sum1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D648DEC4-CB0A-4095-A45B-08FBBADF972E}"/>
              </a:ext>
            </a:extLst>
          </p:cNvPr>
          <p:cNvSpPr/>
          <p:nvPr/>
        </p:nvSpPr>
        <p:spPr bwMode="auto">
          <a:xfrm>
            <a:off x="8204005" y="2228800"/>
            <a:ext cx="859046" cy="228600"/>
          </a:xfrm>
          <a:prstGeom prst="rect">
            <a:avLst/>
          </a:prstGeom>
          <a:solidFill>
            <a:srgbClr val="CC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  <a:cs typeface="Osaka" charset="-128"/>
              </a:rPr>
              <a:t>Sum2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5F7A7232-92E5-49F2-A54E-C1E3F7C1C7A4}"/>
              </a:ext>
            </a:extLst>
          </p:cNvPr>
          <p:cNvSpPr/>
          <p:nvPr/>
        </p:nvSpPr>
        <p:spPr bwMode="auto">
          <a:xfrm>
            <a:off x="8204005" y="2457400"/>
            <a:ext cx="859046" cy="228600"/>
          </a:xfrm>
          <a:prstGeom prst="rect">
            <a:avLst/>
          </a:prstGeom>
          <a:solidFill>
            <a:srgbClr val="CC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  <a:cs typeface="Osaka" charset="-128"/>
              </a:rPr>
              <a:t>Sum3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xmlns="" id="{0334E796-302D-498B-82AE-D57BBF09F533}"/>
              </a:ext>
            </a:extLst>
          </p:cNvPr>
          <p:cNvSpPr/>
          <p:nvPr/>
        </p:nvSpPr>
        <p:spPr bwMode="auto">
          <a:xfrm>
            <a:off x="8000895" y="1856221"/>
            <a:ext cx="1115644" cy="905979"/>
          </a:xfrm>
          <a:prstGeom prst="roundRect">
            <a:avLst>
              <a:gd name="adj" fmla="val 18935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D2E92075-1EEC-41E9-A4CD-02393596A24A}"/>
              </a:ext>
            </a:extLst>
          </p:cNvPr>
          <p:cNvSpPr/>
          <p:nvPr/>
        </p:nvSpPr>
        <p:spPr bwMode="auto">
          <a:xfrm>
            <a:off x="9369915" y="2478369"/>
            <a:ext cx="378585" cy="220463"/>
          </a:xfrm>
          <a:prstGeom prst="rect">
            <a:avLst/>
          </a:prstGeom>
          <a:solidFill>
            <a:srgbClr val="CCCC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latin typeface="+mj-lt"/>
                <a:cs typeface="Osaka" charset="-128"/>
              </a:rPr>
              <a:t>PID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xmlns="" id="{985D7A07-5A9A-4DDA-B692-CD06F5952F39}"/>
              </a:ext>
            </a:extLst>
          </p:cNvPr>
          <p:cNvCxnSpPr>
            <a:cxnSpLocks/>
          </p:cNvCxnSpPr>
          <p:nvPr/>
        </p:nvCxnSpPr>
        <p:spPr bwMode="auto">
          <a:xfrm>
            <a:off x="8842691" y="1695400"/>
            <a:ext cx="0" cy="3048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BD194515-8D54-4B33-9F0F-FF7ECC63821B}"/>
              </a:ext>
            </a:extLst>
          </p:cNvPr>
          <p:cNvSpPr txBox="1"/>
          <p:nvPr/>
        </p:nvSpPr>
        <p:spPr>
          <a:xfrm>
            <a:off x="8800484" y="1708791"/>
            <a:ext cx="303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+mj-lt"/>
              </a:rPr>
              <a:t>F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xmlns="" id="{27231DCB-E57D-4420-9228-3C927C25CBC5}"/>
              </a:ext>
            </a:extLst>
          </p:cNvPr>
          <p:cNvCxnSpPr>
            <a:cxnSpLocks/>
          </p:cNvCxnSpPr>
          <p:nvPr/>
        </p:nvCxnSpPr>
        <p:spPr bwMode="auto">
          <a:xfrm>
            <a:off x="8588752" y="2679493"/>
            <a:ext cx="0" cy="19081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xmlns="" id="{93281AC6-2406-42F9-97F4-866EB290DB49}"/>
              </a:ext>
            </a:extLst>
          </p:cNvPr>
          <p:cNvSpPr/>
          <p:nvPr/>
        </p:nvSpPr>
        <p:spPr bwMode="auto">
          <a:xfrm>
            <a:off x="7918193" y="1524000"/>
            <a:ext cx="1838930" cy="225698"/>
          </a:xfrm>
          <a:prstGeom prst="rect">
            <a:avLst/>
          </a:prstGeom>
          <a:solidFill>
            <a:srgbClr val="CC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In Buffer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xmlns="" id="{583C221F-7A46-45B7-8B06-3911FA8DC20C}"/>
              </a:ext>
            </a:extLst>
          </p:cNvPr>
          <p:cNvCxnSpPr>
            <a:cxnSpLocks/>
            <a:endCxn id="123" idx="0"/>
          </p:cNvCxnSpPr>
          <p:nvPr/>
        </p:nvCxnSpPr>
        <p:spPr bwMode="auto">
          <a:xfrm>
            <a:off x="9559207" y="1760143"/>
            <a:ext cx="0" cy="21776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3" name="Flowchart: Decision 122">
            <a:extLst>
              <a:ext uri="{FF2B5EF4-FFF2-40B4-BE49-F238E27FC236}">
                <a16:creationId xmlns:a16="http://schemas.microsoft.com/office/drawing/2014/main" xmlns="" id="{9B533673-4799-4CF3-92A0-E2C0068198EA}"/>
              </a:ext>
            </a:extLst>
          </p:cNvPr>
          <p:cNvSpPr/>
          <p:nvPr/>
        </p:nvSpPr>
        <p:spPr bwMode="auto">
          <a:xfrm>
            <a:off x="9299891" y="1977905"/>
            <a:ext cx="518632" cy="276606"/>
          </a:xfrm>
          <a:prstGeom prst="flowChartDecision">
            <a:avLst/>
          </a:prstGeom>
          <a:solidFill>
            <a:srgbClr val="FFCC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==?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xmlns="" id="{E83C994C-EE16-4D7F-A010-9CC16F3D01F9}"/>
              </a:ext>
            </a:extLst>
          </p:cNvPr>
          <p:cNvCxnSpPr>
            <a:cxnSpLocks/>
            <a:stCxn id="117" idx="0"/>
            <a:endCxn id="123" idx="2"/>
          </p:cNvCxnSpPr>
          <p:nvPr/>
        </p:nvCxnSpPr>
        <p:spPr bwMode="auto">
          <a:xfrm flipH="1" flipV="1">
            <a:off x="9559207" y="2254511"/>
            <a:ext cx="1" cy="22385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8B9EF0DF-15F5-41F9-8F1F-0702F2EADEDD}"/>
              </a:ext>
            </a:extLst>
          </p:cNvPr>
          <p:cNvSpPr txBox="1"/>
          <p:nvPr/>
        </p:nvSpPr>
        <p:spPr>
          <a:xfrm>
            <a:off x="9159606" y="1709115"/>
            <a:ext cx="499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+mj-lt"/>
              </a:rPr>
              <a:t>PID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61B3C9B6-E7AF-409A-95BC-16BC02366BB7}"/>
              </a:ext>
            </a:extLst>
          </p:cNvPr>
          <p:cNvSpPr txBox="1"/>
          <p:nvPr/>
        </p:nvSpPr>
        <p:spPr>
          <a:xfrm>
            <a:off x="8216993" y="2670552"/>
            <a:ext cx="246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xmlns="" id="{BF397F8B-73D2-4179-AA95-316CCEB88583}"/>
              </a:ext>
            </a:extLst>
          </p:cNvPr>
          <p:cNvCxnSpPr>
            <a:cxnSpLocks/>
          </p:cNvCxnSpPr>
          <p:nvPr/>
        </p:nvCxnSpPr>
        <p:spPr bwMode="auto">
          <a:xfrm>
            <a:off x="8366502" y="1847801"/>
            <a:ext cx="0" cy="15239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28" name="Group 127">
            <a:extLst>
              <a:ext uri="{FF2B5EF4-FFF2-40B4-BE49-F238E27FC236}">
                <a16:creationId xmlns:a16="http://schemas.microsoft.com/office/drawing/2014/main" xmlns="" id="{0C449DFC-3026-4DC1-A847-D0E59C1660C1}"/>
              </a:ext>
            </a:extLst>
          </p:cNvPr>
          <p:cNvGrpSpPr/>
          <p:nvPr/>
        </p:nvGrpSpPr>
        <p:grpSpPr>
          <a:xfrm>
            <a:off x="8738633" y="3231024"/>
            <a:ext cx="241300" cy="276999"/>
            <a:chOff x="7315200" y="3471816"/>
            <a:chExt cx="241300" cy="276999"/>
          </a:xfrm>
        </p:grpSpPr>
        <p:sp>
          <p:nvSpPr>
            <p:cNvPr id="129" name="Oval 71">
              <a:extLst>
                <a:ext uri="{FF2B5EF4-FFF2-40B4-BE49-F238E27FC236}">
                  <a16:creationId xmlns:a16="http://schemas.microsoft.com/office/drawing/2014/main" xmlns="" id="{10FF8514-38B2-4D25-91DF-01479F23C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3525529"/>
              <a:ext cx="196850" cy="198437"/>
            </a:xfrm>
            <a:prstGeom prst="ellipse">
              <a:avLst/>
            </a:prstGeom>
            <a:solidFill>
              <a:srgbClr val="FFCCCC"/>
            </a:solidFill>
            <a:ln w="2540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Rectangle 72">
              <a:extLst>
                <a:ext uri="{FF2B5EF4-FFF2-40B4-BE49-F238E27FC236}">
                  <a16:creationId xmlns:a16="http://schemas.microsoft.com/office/drawing/2014/main" xmlns="" id="{51E688FB-20B2-4344-9BB6-09F9E5680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9650" y="3471816"/>
              <a:ext cx="1968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+</a:t>
              </a:r>
              <a:endPara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131" name="Connector: Elbow 130">
            <a:extLst>
              <a:ext uri="{FF2B5EF4-FFF2-40B4-BE49-F238E27FC236}">
                <a16:creationId xmlns:a16="http://schemas.microsoft.com/office/drawing/2014/main" xmlns="" id="{087A5001-1413-4310-A9B2-D085E8BCDC32}"/>
              </a:ext>
            </a:extLst>
          </p:cNvPr>
          <p:cNvCxnSpPr>
            <a:stCxn id="123" idx="1"/>
            <a:endCxn id="110" idx="1"/>
          </p:cNvCxnSpPr>
          <p:nvPr/>
        </p:nvCxnSpPr>
        <p:spPr bwMode="auto">
          <a:xfrm rot="10800000" flipV="1">
            <a:off x="8738611" y="2116208"/>
            <a:ext cx="561281" cy="773612"/>
          </a:xfrm>
          <a:prstGeom prst="bentConnector3">
            <a:avLst>
              <a:gd name="adj1" fmla="val 1339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5ECE8B5D-6533-439D-9A4E-9C06ED3BE652}"/>
              </a:ext>
            </a:extLst>
          </p:cNvPr>
          <p:cNvSpPr txBox="1"/>
          <p:nvPr/>
        </p:nvSpPr>
        <p:spPr>
          <a:xfrm rot="16200000">
            <a:off x="7669776" y="2173470"/>
            <a:ext cx="900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+mj-lt"/>
              </a:rPr>
              <a:t>FP Adder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xmlns="" id="{FDD7AFE9-36E5-4F70-9B03-975FE6F3B772}"/>
              </a:ext>
            </a:extLst>
          </p:cNvPr>
          <p:cNvSpPr/>
          <p:nvPr/>
        </p:nvSpPr>
        <p:spPr bwMode="auto">
          <a:xfrm>
            <a:off x="8235005" y="2009614"/>
            <a:ext cx="508335" cy="204803"/>
          </a:xfrm>
          <a:prstGeom prst="roundRect">
            <a:avLst/>
          </a:prstGeom>
          <a:solidFill>
            <a:srgbClr val="003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Osaka" charset="-128"/>
                <a:cs typeface="Osaka" charset="-128"/>
              </a:rPr>
              <a:t>acc1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xmlns="" id="{AD83C246-BD7E-4433-9ADF-D6F28D4D1159}"/>
              </a:ext>
            </a:extLst>
          </p:cNvPr>
          <p:cNvSpPr/>
          <p:nvPr/>
        </p:nvSpPr>
        <p:spPr bwMode="auto">
          <a:xfrm>
            <a:off x="8743152" y="1545171"/>
            <a:ext cx="188977" cy="188977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5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Osaka" charset="-128"/>
                <a:cs typeface="Osaka" charset="-128"/>
              </a:rPr>
              <a:t>F1</a:t>
            </a:r>
            <a:endParaRPr kumimoji="0" lang="en-US" sz="105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xmlns="" id="{F064BB1B-7ED0-4997-A102-720DEB1900FF}"/>
              </a:ext>
            </a:extLst>
          </p:cNvPr>
          <p:cNvSpPr/>
          <p:nvPr/>
        </p:nvSpPr>
        <p:spPr bwMode="auto">
          <a:xfrm>
            <a:off x="8232525" y="2009006"/>
            <a:ext cx="508335" cy="204803"/>
          </a:xfrm>
          <a:prstGeom prst="roundRect">
            <a:avLst/>
          </a:prstGeom>
          <a:solidFill>
            <a:srgbClr val="33CC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Osaka" charset="-128"/>
                <a:cs typeface="Osaka" charset="-128"/>
              </a:rPr>
              <a:t>acc2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xmlns="" id="{BC5CFA02-610B-4F21-A943-885653B4173D}"/>
              </a:ext>
            </a:extLst>
          </p:cNvPr>
          <p:cNvSpPr/>
          <p:nvPr/>
        </p:nvSpPr>
        <p:spPr bwMode="auto">
          <a:xfrm>
            <a:off x="8743151" y="1542070"/>
            <a:ext cx="188977" cy="188977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5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Osaka" charset="-128"/>
                <a:cs typeface="Osaka" charset="-128"/>
              </a:rPr>
              <a:t>F2</a:t>
            </a:r>
            <a:endParaRPr kumimoji="0" lang="en-US" sz="105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xmlns="" id="{A649B04C-373A-4304-89E8-481D9574C9D2}"/>
              </a:ext>
            </a:extLst>
          </p:cNvPr>
          <p:cNvSpPr/>
          <p:nvPr/>
        </p:nvSpPr>
        <p:spPr bwMode="auto">
          <a:xfrm>
            <a:off x="8232524" y="2009005"/>
            <a:ext cx="508335" cy="204803"/>
          </a:xfrm>
          <a:prstGeom prst="roundRect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Osaka" charset="-128"/>
                <a:cs typeface="Osaka" charset="-128"/>
              </a:rPr>
              <a:t>acc3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xmlns="" id="{06D01C7C-1989-49EE-81D1-A160BFC6C82C}"/>
              </a:ext>
            </a:extLst>
          </p:cNvPr>
          <p:cNvSpPr/>
          <p:nvPr/>
        </p:nvSpPr>
        <p:spPr bwMode="auto">
          <a:xfrm>
            <a:off x="8738611" y="1542830"/>
            <a:ext cx="188977" cy="188977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5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Osaka" charset="-128"/>
                <a:cs typeface="Osaka" charset="-128"/>
              </a:rPr>
              <a:t>F3</a:t>
            </a:r>
            <a:endParaRPr kumimoji="0" lang="en-US" sz="105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xmlns="" id="{E97F56F2-15DC-4D12-AE26-0A14EF2BC05E}"/>
              </a:ext>
            </a:extLst>
          </p:cNvPr>
          <p:cNvSpPr/>
          <p:nvPr/>
        </p:nvSpPr>
        <p:spPr bwMode="auto">
          <a:xfrm>
            <a:off x="8740859" y="1540910"/>
            <a:ext cx="188977" cy="188977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5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Osaka" charset="-128"/>
                <a:cs typeface="Osaka" charset="-128"/>
              </a:rPr>
              <a:t>F4</a:t>
            </a:r>
            <a:endParaRPr kumimoji="0" lang="en-US" sz="105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xmlns="" id="{AAE07829-4108-442F-B323-7E765F6EC1BE}"/>
              </a:ext>
            </a:extLst>
          </p:cNvPr>
          <p:cNvSpPr/>
          <p:nvPr/>
        </p:nvSpPr>
        <p:spPr bwMode="auto">
          <a:xfrm>
            <a:off x="7920685" y="3499152"/>
            <a:ext cx="1838930" cy="225698"/>
          </a:xfrm>
          <a:prstGeom prst="rect">
            <a:avLst/>
          </a:prstGeom>
          <a:solidFill>
            <a:srgbClr val="CC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Force Cache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xmlns="" id="{BB47F96B-96BB-4742-8981-82609A5CB983}"/>
              </a:ext>
            </a:extLst>
          </p:cNvPr>
          <p:cNvSpPr/>
          <p:nvPr/>
        </p:nvSpPr>
        <p:spPr bwMode="auto">
          <a:xfrm>
            <a:off x="8563352" y="3280819"/>
            <a:ext cx="508335" cy="204803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Osaka" charset="-128"/>
                <a:cs typeface="Osaka" charset="-128"/>
              </a:rPr>
              <a:t>SUM</a:t>
            </a: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724" y="334804"/>
            <a:ext cx="1934431" cy="1613823"/>
          </a:xfrm>
          <a:prstGeom prst="rect">
            <a:avLst/>
          </a:prstGeom>
        </p:spPr>
      </p:pic>
      <p:sp>
        <p:nvSpPr>
          <p:cNvPr id="167" name="Rectangle 166">
            <a:extLst>
              <a:ext uri="{FF2B5EF4-FFF2-40B4-BE49-F238E27FC236}">
                <a16:creationId xmlns:a16="http://schemas.microsoft.com/office/drawing/2014/main" xmlns="" id="{8E8676C3-5B3E-4C09-8F42-02480FB2FB42}"/>
              </a:ext>
            </a:extLst>
          </p:cNvPr>
          <p:cNvSpPr/>
          <p:nvPr/>
        </p:nvSpPr>
        <p:spPr bwMode="auto">
          <a:xfrm>
            <a:off x="10159290" y="1342007"/>
            <a:ext cx="1947489" cy="605911"/>
          </a:xfrm>
          <a:prstGeom prst="rect">
            <a:avLst/>
          </a:prstGeom>
          <a:solidFill>
            <a:srgbClr val="FFCCCC">
              <a:alpha val="51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810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023 L 0.00104 0.0701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706 L 0.00182 0.10301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62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162 L 0.00039 0.0344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115 L 0.0013 0.0696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10301 L 0.00208 0.13588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6 0.03495 C 0.00052 0.04537 0.00039 0.05579 0.00039 0.06644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0.06967 L 0.00234 0.1048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75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347 L 0.00052 0.03495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185 L 0.00195 0.07037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6644 L 0.00821 0.08403 L 0.00873 0.10764 L -0.00013 0.12292 L -0.04622 0.12384 L -0.04622 -0.04375 L -0.0108 -0.04468 L -0.01028 -0.03032 " pathEditMode="relative" rAng="0" ptsTypes="AAAAAAAA">
                                      <p:cBhvr>
                                        <p:cTn id="5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.10439 L 0.00234 0.13634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3542 L 0.00052 0.0673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0.0699 L 0.00299 0.1037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69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301 C 0.00052 0.01366 0.00065 0.02454 0.00079 0.03542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208 L 0.00169 0.0710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44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8 -0.03079 L 0.00066 0.00347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6782 L 0.00925 0.08519 L 0.00925 0.10648 L 0.00013 0.12407 L 0.02956 0.12546 L 0.02956 0.13519 L -0.02591 0.15324 " pathEditMode="relative" rAng="0" ptsTypes="AAAAAAA">
                                      <p:cBhvr>
                                        <p:cTn id="8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0.03449 L 0.00026 0.06782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667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6 0.1044 L 0.00286 0.13634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463 C 0.00026 0.01528 0.00026 0.02639 0.00052 0.03727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0.0706 C 0.00182 0.08217 0.00208 0.09375 0.00221 0.10532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500"/>
                            </p:stCondLst>
                            <p:childTnLst>
                              <p:par>
                                <p:cTn id="96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6852 L 0.00951 0.08426 L 0.00951 0.10648 L 0.00092 0.12407 L 0.02878 0.12546 L 0.02917 0.15324 " pathEditMode="relative" rAng="0" ptsTypes="AAAAAA">
                                      <p:cBhvr>
                                        <p:cTn id="9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1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0.10601 L 0.00299 0.13657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528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3657 L 0.00092 0.06644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6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0.06644 L 0.0086 0.08519 L 0.00938 0.10741 L 0.00013 0.12407 L 0.02891 0.12454 L 0.02891 0.13565 L 0.08334 0.15324 " pathEditMode="relative" rAng="0" ptsTypes="AAAAAAA">
                                      <p:cBhvr>
                                        <p:cTn id="10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1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0.15255 L 0.02917 0.18588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667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13 0.1544 L 0.02917 0.18773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667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17 0.15625 L 0.02904 0.18773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8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416 L 0.00182 0.03333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34" grpId="0" animBg="1"/>
      <p:bldP spid="134" grpId="1" animBg="1"/>
      <p:bldP spid="134" grpId="2" animBg="1"/>
      <p:bldP spid="134" grpId="3" animBg="1"/>
      <p:bldP spid="134" grpId="4" animBg="1"/>
      <p:bldP spid="134" grpId="5" animBg="1"/>
      <p:bldP spid="134" grpId="6" animBg="1"/>
      <p:bldP spid="134" grpId="7" animBg="1"/>
      <p:bldP spid="134" grpId="8" animBg="1"/>
      <p:bldP spid="134" grpId="9" animBg="1"/>
      <p:bldP spid="135" grpId="0" animBg="1"/>
      <p:bldP spid="135" grpId="1" animBg="1"/>
      <p:bldP spid="135" grpId="2" animBg="1"/>
      <p:bldP spid="135" grpId="3" animBg="1"/>
      <p:bldP spid="135" grpId="4" animBg="1"/>
      <p:bldP spid="136" grpId="0" animBg="1"/>
      <p:bldP spid="136" grpId="1" animBg="1"/>
      <p:bldP spid="136" grpId="2" animBg="1"/>
      <p:bldP spid="136" grpId="3" animBg="1"/>
      <p:bldP spid="136" grpId="4" animBg="1"/>
      <p:bldP spid="136" grpId="5" animBg="1"/>
      <p:bldP spid="137" grpId="0" animBg="1"/>
      <p:bldP spid="137" grpId="1" animBg="1"/>
      <p:bldP spid="137" grpId="2" animBg="1"/>
      <p:bldP spid="137" grpId="3" animBg="1"/>
      <p:bldP spid="137" grpId="4" animBg="1"/>
      <p:bldP spid="138" grpId="0" animBg="1"/>
      <p:bldP spid="138" grpId="1" animBg="1"/>
      <p:bldP spid="138" grpId="2" animBg="1"/>
      <p:bldP spid="138" grpId="3" animBg="1"/>
      <p:bldP spid="138" grpId="4" animBg="1"/>
      <p:bldP spid="138" grpId="5" animBg="1"/>
      <p:bldP spid="139" grpId="0" animBg="1"/>
      <p:bldP spid="139" grpId="1" animBg="1"/>
      <p:bldP spid="139" grpId="2" animBg="1"/>
      <p:bldP spid="139" grpId="3" animBg="1"/>
      <p:bldP spid="139" grpId="4" animBg="1"/>
      <p:bldP spid="140" grpId="0" animBg="1"/>
      <p:bldP spid="140" grpId="1" animBg="1"/>
      <p:bldP spid="140" grpId="2" animBg="1"/>
      <p:bldP spid="140" grpId="3" animBg="1"/>
      <p:bldP spid="140" grpId="4" animBg="1"/>
      <p:bldP spid="142" grpId="0" animBg="1"/>
      <p:bldP spid="142" grpId="1" animBg="1"/>
      <p:bldP spid="16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9200" y="0"/>
            <a:ext cx="2540000" cy="304800"/>
          </a:xfrm>
        </p:spPr>
        <p:txBody>
          <a:bodyPr/>
          <a:lstStyle/>
          <a:p>
            <a:pPr>
              <a:defRPr/>
            </a:pPr>
            <a:fld id="{248EB215-D217-4FB7-9810-F8B05215FF69}" type="datetime1">
              <a:rPr lang="en-US" altLang="en-US" smtClean="0"/>
              <a:t>12/5/2019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0"/>
            <a:ext cx="68072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Fully Integrated FPGA Molecular Dynamics Simulations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1800" y="444500"/>
            <a:ext cx="10566400" cy="776605"/>
          </a:xfrm>
        </p:spPr>
        <p:txBody>
          <a:bodyPr/>
          <a:lstStyle/>
          <a:p>
            <a:r>
              <a:rPr lang="en-US" b="1" dirty="0"/>
              <a:t>Long Range (LR) </a:t>
            </a:r>
            <a:r>
              <a:rPr lang="en-US" dirty="0"/>
              <a:t>Architecture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30" y="1221105"/>
            <a:ext cx="6049305" cy="50311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E4C466-D014-024C-9508-9522B5516A49}"/>
              </a:ext>
            </a:extLst>
          </p:cNvPr>
          <p:cNvSpPr txBox="1"/>
          <p:nvPr/>
        </p:nvSpPr>
        <p:spPr>
          <a:xfrm>
            <a:off x="884766" y="1524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xmlns="" id="{602599B5-4E7F-A644-8B61-08DD6E8E2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65" y="1512866"/>
            <a:ext cx="6049304" cy="3886200"/>
          </a:xfrm>
        </p:spPr>
        <p:txBody>
          <a:bodyPr/>
          <a:lstStyle/>
          <a:p>
            <a:r>
              <a:rPr lang="en-US" dirty="0"/>
              <a:t>LR Updating Frequency:</a:t>
            </a:r>
          </a:p>
          <a:p>
            <a:pPr lvl="1"/>
            <a:r>
              <a:rPr lang="en-US" dirty="0"/>
              <a:t>Every other iteration</a:t>
            </a:r>
          </a:p>
          <a:p>
            <a:r>
              <a:rPr lang="en-US" dirty="0"/>
              <a:t>Based on Particle Mesh Ewald Summation Method</a:t>
            </a:r>
          </a:p>
          <a:p>
            <a:r>
              <a:rPr lang="en-US" dirty="0"/>
              <a:t>Individual LR Position Cache</a:t>
            </a:r>
          </a:p>
          <a:p>
            <a:pPr lvl="1"/>
            <a:r>
              <a:rPr lang="en-US" dirty="0"/>
              <a:t>Organized in Cells</a:t>
            </a:r>
          </a:p>
          <a:p>
            <a:pPr lvl="1"/>
            <a:r>
              <a:rPr lang="en-US" dirty="0"/>
              <a:t>Copied from RL every other iteration</a:t>
            </a:r>
          </a:p>
          <a:p>
            <a:r>
              <a:rPr lang="en-US" dirty="0"/>
              <a:t>Particle to Grid Mapping*</a:t>
            </a:r>
          </a:p>
          <a:p>
            <a:r>
              <a:rPr lang="en-US" dirty="0"/>
              <a:t>3D FFT</a:t>
            </a:r>
          </a:p>
          <a:p>
            <a:pPr lvl="1"/>
            <a:r>
              <a:rPr lang="en-US" dirty="0"/>
              <a:t>Based on Intel FFT IP Core</a:t>
            </a:r>
          </a:p>
          <a:p>
            <a:r>
              <a:rPr lang="en-US" dirty="0"/>
              <a:t>Parameterized Design</a:t>
            </a:r>
          </a:p>
          <a:p>
            <a:pPr lvl="1"/>
            <a:r>
              <a:rPr lang="en-US" dirty="0"/>
              <a:t>Dataset Size -&gt; Grid Size -&gt; FFT Size</a:t>
            </a:r>
          </a:p>
          <a:p>
            <a:pPr lvl="1"/>
            <a:r>
              <a:rPr lang="en-US" dirty="0"/>
              <a:t>LR Latency ~= 2X RL Latency -&gt; # FFT Units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F8217EC-A164-314F-BAA7-D7550CDD8106}"/>
              </a:ext>
            </a:extLst>
          </p:cNvPr>
          <p:cNvSpPr txBox="1"/>
          <p:nvPr/>
        </p:nvSpPr>
        <p:spPr>
          <a:xfrm>
            <a:off x="1981200" y="6509505"/>
            <a:ext cx="9641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* A.</a:t>
            </a:r>
            <a:r>
              <a:rPr lang="zh-CN" altLang="en-US" sz="1600" dirty="0">
                <a:latin typeface="+mj-lt"/>
              </a:rPr>
              <a:t> </a:t>
            </a:r>
            <a:r>
              <a:rPr lang="en-US" altLang="zh-CN" sz="1600" dirty="0">
                <a:latin typeface="+mj-lt"/>
              </a:rPr>
              <a:t>Sanaullah, A. </a:t>
            </a:r>
            <a:r>
              <a:rPr lang="en-US" altLang="zh-CN" sz="1600" dirty="0" err="1">
                <a:latin typeface="+mj-lt"/>
              </a:rPr>
              <a:t>Khoshparvar</a:t>
            </a:r>
            <a:r>
              <a:rPr lang="en-US" sz="1600" dirty="0">
                <a:latin typeface="+mj-lt"/>
              </a:rPr>
              <a:t>, M. Herbordt, </a:t>
            </a:r>
            <a:r>
              <a:rPr lang="en-US" sz="1600" i="1" dirty="0">
                <a:latin typeface="+mj-lt"/>
              </a:rPr>
              <a:t>FPGA-Accelerated Particle-Grid Mapping</a:t>
            </a:r>
            <a:r>
              <a:rPr lang="en-US" sz="1600" dirty="0">
                <a:latin typeface="+mj-lt"/>
              </a:rPr>
              <a:t>, FCCM (2016)</a:t>
            </a:r>
          </a:p>
        </p:txBody>
      </p:sp>
    </p:spTree>
    <p:extLst>
      <p:ext uri="{BB962C8B-B14F-4D97-AF65-F5344CB8AC3E}">
        <p14:creationId xmlns:p14="http://schemas.microsoft.com/office/powerpoint/2010/main" val="34202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11277600" cy="5141913"/>
          </a:xfrm>
        </p:spPr>
        <p:txBody>
          <a:bodyPr/>
          <a:lstStyle/>
          <a:p>
            <a:r>
              <a:rPr lang="en-US" sz="2800" dirty="0" smtClean="0"/>
              <a:t>FPGAs are now plausible HPC devices with </a:t>
            </a:r>
            <a:r>
              <a:rPr lang="en-US" sz="2800" b="1" dirty="0" smtClean="0"/>
              <a:t>millions deployed </a:t>
            </a:r>
            <a:r>
              <a:rPr lang="en-US" sz="2800" dirty="0" smtClean="0"/>
              <a:t>(e.g., in the Microsoft cloud)</a:t>
            </a:r>
          </a:p>
          <a:p>
            <a:r>
              <a:rPr lang="en-US" sz="2800" dirty="0" smtClean="0"/>
              <a:t>FPGAs are now </a:t>
            </a:r>
            <a:r>
              <a:rPr lang="en-US" sz="2800" b="1" dirty="0" smtClean="0"/>
              <a:t>big enough</a:t>
            </a:r>
            <a:r>
              <a:rPr lang="en-US" sz="2800" dirty="0" smtClean="0"/>
              <a:t> so that we can</a:t>
            </a:r>
          </a:p>
          <a:p>
            <a:pPr lvl="1"/>
            <a:r>
              <a:rPr lang="en-US" sz="2400" dirty="0"/>
              <a:t>F</a:t>
            </a:r>
            <a:r>
              <a:rPr lang="en-US" sz="2400" dirty="0" smtClean="0"/>
              <a:t>it all performance critical logic for MD on a single chip</a:t>
            </a:r>
          </a:p>
          <a:p>
            <a:pPr lvl="1"/>
            <a:r>
              <a:rPr lang="en-US" sz="2400" dirty="0" smtClean="0"/>
              <a:t>Run interesting applications without going off chip (around 100K particles)</a:t>
            </a:r>
          </a:p>
          <a:p>
            <a:pPr lvl="1"/>
            <a:r>
              <a:rPr lang="en-US" sz="2400" dirty="0" smtClean="0"/>
              <a:t>Get good performance!</a:t>
            </a:r>
            <a:endParaRPr lang="en-US" sz="3000" dirty="0" smtClean="0"/>
          </a:p>
          <a:p>
            <a:r>
              <a:rPr lang="en-US" sz="2800" dirty="0" smtClean="0"/>
              <a:t>This is the final piece to facilitate the building of </a:t>
            </a:r>
            <a:r>
              <a:rPr lang="en-US" sz="2800" b="1" u="sng" dirty="0" smtClean="0"/>
              <a:t>FPGA clusters</a:t>
            </a:r>
            <a:r>
              <a:rPr lang="en-US" sz="2800" dirty="0" smtClean="0"/>
              <a:t> that support </a:t>
            </a:r>
            <a:r>
              <a:rPr lang="en-US" sz="2800" b="1" i="1" dirty="0" smtClean="0"/>
              <a:t>strong scaling </a:t>
            </a:r>
            <a:r>
              <a:rPr lang="en-US" sz="2800" dirty="0" smtClean="0"/>
              <a:t>even of small to medium sized molecules</a:t>
            </a:r>
          </a:p>
          <a:p>
            <a:r>
              <a:rPr lang="en-US" sz="2800" dirty="0" smtClean="0"/>
              <a:t>And the possibility of achieving 10s of microseconds per day (at least) for those simulations</a:t>
            </a:r>
          </a:p>
          <a:p>
            <a:r>
              <a:rPr lang="en-US" sz="2800" dirty="0" smtClean="0"/>
              <a:t>Our domain target here – long timescales for </a:t>
            </a:r>
            <a:r>
              <a:rPr lang="en-US" sz="2800" dirty="0" err="1" smtClean="0"/>
              <a:t>small’ish</a:t>
            </a:r>
            <a:r>
              <a:rPr lang="en-US" sz="2800" dirty="0" smtClean="0"/>
              <a:t> molecules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566400" cy="685800"/>
          </a:xfrm>
        </p:spPr>
        <p:txBody>
          <a:bodyPr/>
          <a:lstStyle/>
          <a:p>
            <a:r>
              <a:rPr lang="en-US" b="1" dirty="0" smtClean="0"/>
              <a:t>Context</a:t>
            </a:r>
            <a:r>
              <a:rPr lang="en-US" b="1" dirty="0"/>
              <a:t> </a:t>
            </a:r>
            <a:r>
              <a:rPr lang="en-US" b="1" dirty="0" smtClean="0"/>
              <a:t>(2/4)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B6B55F-2359-462F-A761-C2776BB57D43}" type="datetime1">
              <a:rPr lang="en-US" altLang="en-US" smtClean="0"/>
              <a:t>12/5/2019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Fully Integrated FPGA Molecular Dynamics Simulations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69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4419600"/>
            <a:ext cx="11408833" cy="2101850"/>
          </a:xfrm>
        </p:spPr>
        <p:txBody>
          <a:bodyPr/>
          <a:lstStyle/>
          <a:p>
            <a:r>
              <a:rPr lang="en-US" dirty="0"/>
              <a:t>Particle Charges to Grid -&gt; 1D Interpolation on Each Dimension</a:t>
            </a:r>
          </a:p>
          <a:p>
            <a:pPr lvl="1"/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> Order -&gt; Spread particle charge to four closest grid point</a:t>
            </a:r>
          </a:p>
          <a:p>
            <a:r>
              <a:rPr lang="en-US" dirty="0"/>
              <a:t>Accumulating mapped charges to each grid point (4*4*4)</a:t>
            </a:r>
          </a:p>
          <a:p>
            <a:r>
              <a:rPr lang="en-US" dirty="0"/>
              <a:t>Distributing grid point to 16 memory units</a:t>
            </a:r>
          </a:p>
          <a:p>
            <a:pPr lvl="1"/>
            <a:r>
              <a:rPr lang="en-US" sz="2000" dirty="0"/>
              <a:t>Each memory units feeds the input of a FFT Unit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9200" y="0"/>
            <a:ext cx="2540000" cy="304800"/>
          </a:xfrm>
        </p:spPr>
        <p:txBody>
          <a:bodyPr/>
          <a:lstStyle/>
          <a:p>
            <a:pPr>
              <a:defRPr/>
            </a:pPr>
            <a:fld id="{2B5FFA9A-710D-4C60-B80E-C4092CE57ED8}" type="datetime1">
              <a:rPr lang="en-US" altLang="en-US" smtClean="0"/>
              <a:t>12/5/2019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0"/>
            <a:ext cx="68072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Fully Integrated FPGA Molecular Dynamics Simulations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1950" y="534165"/>
            <a:ext cx="10566400" cy="685800"/>
          </a:xfrm>
        </p:spPr>
        <p:txBody>
          <a:bodyPr/>
          <a:lstStyle/>
          <a:p>
            <a:r>
              <a:rPr lang="en-US" b="1" dirty="0"/>
              <a:t>LR: </a:t>
            </a:r>
            <a:r>
              <a:rPr lang="en-US" dirty="0"/>
              <a:t>Particle to Grid Conversion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90"/>
          <a:stretch/>
        </p:blipFill>
        <p:spPr>
          <a:xfrm>
            <a:off x="1676400" y="1084321"/>
            <a:ext cx="2158436" cy="3106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57" y="1228502"/>
            <a:ext cx="2759580" cy="1352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0" r="45787"/>
          <a:stretch/>
        </p:blipFill>
        <p:spPr>
          <a:xfrm>
            <a:off x="4191000" y="1084320"/>
            <a:ext cx="1600200" cy="31066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4" r="-1936"/>
          <a:stretch/>
        </p:blipFill>
        <p:spPr>
          <a:xfrm>
            <a:off x="5997721" y="1084319"/>
            <a:ext cx="3420990" cy="31066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9" y="381001"/>
            <a:ext cx="2204975" cy="2590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E8676C3-5B3E-4C09-8F42-02480FB2FB42}"/>
              </a:ext>
            </a:extLst>
          </p:cNvPr>
          <p:cNvSpPr/>
          <p:nvPr/>
        </p:nvSpPr>
        <p:spPr bwMode="auto">
          <a:xfrm>
            <a:off x="10008588" y="755460"/>
            <a:ext cx="1999796" cy="387539"/>
          </a:xfrm>
          <a:prstGeom prst="rect">
            <a:avLst/>
          </a:prstGeom>
          <a:solidFill>
            <a:srgbClr val="FFCCCC">
              <a:alpha val="51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058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59" name="Rectangle 15"/>
          <p:cNvSpPr>
            <a:spLocks noGrp="1" noChangeArrowheads="1"/>
          </p:cNvSpPr>
          <p:nvPr>
            <p:ph type="title"/>
          </p:nvPr>
        </p:nvSpPr>
        <p:spPr>
          <a:xfrm>
            <a:off x="228600" y="515938"/>
            <a:ext cx="9296400" cy="703261"/>
          </a:xfrm>
        </p:spPr>
        <p:txBody>
          <a:bodyPr/>
          <a:lstStyle/>
          <a:p>
            <a:r>
              <a:rPr lang="en-US" altLang="en-US" sz="3400" dirty="0" smtClean="0"/>
              <a:t>Particle-Grid </a:t>
            </a:r>
            <a:r>
              <a:rPr lang="en-US" altLang="en-US" sz="3400" dirty="0"/>
              <a:t>&amp; </a:t>
            </a:r>
            <a:r>
              <a:rPr lang="en-US" altLang="en-US" sz="3400" dirty="0" smtClean="0"/>
              <a:t>Grid-Particle Map </a:t>
            </a:r>
            <a:r>
              <a:rPr lang="en-US" altLang="en-US" sz="3400" dirty="0"/>
              <a:t>Really Well to FPGAs …</a:t>
            </a:r>
          </a:p>
        </p:txBody>
      </p:sp>
      <p:sp>
        <p:nvSpPr>
          <p:cNvPr id="467029" name="AutoShape 85"/>
          <p:cNvSpPr>
            <a:spLocks noChangeArrowheads="1"/>
          </p:cNvSpPr>
          <p:nvPr/>
        </p:nvSpPr>
        <p:spPr bwMode="auto">
          <a:xfrm>
            <a:off x="7537451" y="5713412"/>
            <a:ext cx="228600" cy="228600"/>
          </a:xfrm>
          <a:prstGeom prst="star5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67030" name="Oval 86"/>
          <p:cNvSpPr>
            <a:spLocks noChangeArrowheads="1"/>
          </p:cNvSpPr>
          <p:nvPr/>
        </p:nvSpPr>
        <p:spPr bwMode="auto">
          <a:xfrm>
            <a:off x="6861176" y="648652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67031" name="Oval 87"/>
          <p:cNvSpPr>
            <a:spLocks noChangeArrowheads="1"/>
          </p:cNvSpPr>
          <p:nvPr/>
        </p:nvSpPr>
        <p:spPr bwMode="auto">
          <a:xfrm>
            <a:off x="6861176" y="602932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67032" name="Oval 88"/>
          <p:cNvSpPr>
            <a:spLocks noChangeArrowheads="1"/>
          </p:cNvSpPr>
          <p:nvPr/>
        </p:nvSpPr>
        <p:spPr bwMode="auto">
          <a:xfrm>
            <a:off x="6861176" y="557212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67033" name="Oval 89"/>
          <p:cNvSpPr>
            <a:spLocks noChangeArrowheads="1"/>
          </p:cNvSpPr>
          <p:nvPr/>
        </p:nvSpPr>
        <p:spPr bwMode="auto">
          <a:xfrm>
            <a:off x="6861176" y="511492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467034" name="Group 90"/>
          <p:cNvGrpSpPr>
            <a:grpSpLocks/>
          </p:cNvGrpSpPr>
          <p:nvPr/>
        </p:nvGrpSpPr>
        <p:grpSpPr bwMode="auto">
          <a:xfrm>
            <a:off x="4956176" y="5233988"/>
            <a:ext cx="1143000" cy="993775"/>
            <a:chOff x="2928" y="2928"/>
            <a:chExt cx="720" cy="624"/>
          </a:xfrm>
        </p:grpSpPr>
        <p:sp>
          <p:nvSpPr>
            <p:cNvPr id="467035" name="Rectangle 91"/>
            <p:cNvSpPr>
              <a:spLocks noChangeArrowheads="1"/>
            </p:cNvSpPr>
            <p:nvPr/>
          </p:nvSpPr>
          <p:spPr bwMode="auto">
            <a:xfrm>
              <a:off x="2928" y="3120"/>
              <a:ext cx="432" cy="43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67036" name="Rectangle 92"/>
            <p:cNvSpPr>
              <a:spLocks noChangeArrowheads="1"/>
            </p:cNvSpPr>
            <p:nvPr/>
          </p:nvSpPr>
          <p:spPr bwMode="auto">
            <a:xfrm>
              <a:off x="3216" y="2928"/>
              <a:ext cx="432" cy="43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67037" name="Line 93"/>
            <p:cNvSpPr>
              <a:spLocks noChangeShapeType="1"/>
            </p:cNvSpPr>
            <p:nvPr/>
          </p:nvSpPr>
          <p:spPr bwMode="auto">
            <a:xfrm flipV="1">
              <a:off x="2928" y="2928"/>
              <a:ext cx="288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67038" name="Line 94"/>
            <p:cNvSpPr>
              <a:spLocks noChangeShapeType="1"/>
            </p:cNvSpPr>
            <p:nvPr/>
          </p:nvSpPr>
          <p:spPr bwMode="auto">
            <a:xfrm flipV="1">
              <a:off x="3360" y="2928"/>
              <a:ext cx="288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67039" name="Line 95"/>
            <p:cNvSpPr>
              <a:spLocks noChangeShapeType="1"/>
            </p:cNvSpPr>
            <p:nvPr/>
          </p:nvSpPr>
          <p:spPr bwMode="auto">
            <a:xfrm flipV="1">
              <a:off x="2928" y="3360"/>
              <a:ext cx="288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67040" name="Line 96"/>
            <p:cNvSpPr>
              <a:spLocks noChangeShapeType="1"/>
            </p:cNvSpPr>
            <p:nvPr/>
          </p:nvSpPr>
          <p:spPr bwMode="auto">
            <a:xfrm flipV="1">
              <a:off x="3360" y="3360"/>
              <a:ext cx="288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  <p:sp>
        <p:nvSpPr>
          <p:cNvPr id="467041" name="Rectangle 97"/>
          <p:cNvSpPr>
            <a:spLocks noGrp="1" noChangeArrowheads="1"/>
          </p:cNvSpPr>
          <p:nvPr>
            <p:ph type="body" idx="1"/>
          </p:nvPr>
        </p:nvSpPr>
        <p:spPr>
          <a:xfrm>
            <a:off x="1143000" y="1904999"/>
            <a:ext cx="8458200" cy="48006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Example:  Trilinear </a:t>
            </a:r>
            <a:r>
              <a:rPr lang="en-US" alt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Interpolation   </a:t>
            </a:r>
            <a:r>
              <a:rPr lang="en-US" altLang="en-US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i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tricubic</a:t>
            </a:r>
            <a:r>
              <a:rPr lang="en-US" altLang="en-US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actually used)</a:t>
            </a:r>
            <a:endParaRPr lang="en-US" altLang="en-US" i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altLang="en-US" dirty="0">
                <a:solidFill>
                  <a:schemeClr val="accent2"/>
                </a:solidFill>
              </a:rPr>
              <a:t>SW style: Sequential RAM access</a:t>
            </a:r>
          </a:p>
          <a:p>
            <a:pPr>
              <a:spcBef>
                <a:spcPct val="45000"/>
              </a:spcBef>
            </a:pPr>
            <a:endParaRPr lang="en-US" altLang="en-US" dirty="0">
              <a:solidFill>
                <a:schemeClr val="accent2"/>
              </a:solidFill>
            </a:endParaRPr>
          </a:p>
          <a:p>
            <a:pPr>
              <a:spcBef>
                <a:spcPct val="45000"/>
              </a:spcBef>
            </a:pPr>
            <a:endParaRPr lang="en-US" altLang="en-US" dirty="0">
              <a:solidFill>
                <a:schemeClr val="accent2"/>
              </a:solidFill>
            </a:endParaRPr>
          </a:p>
          <a:p>
            <a:pPr>
              <a:spcBef>
                <a:spcPct val="45000"/>
              </a:spcBef>
            </a:pPr>
            <a:endParaRPr lang="en-US" altLang="en-US" dirty="0">
              <a:solidFill>
                <a:schemeClr val="accent2"/>
              </a:solidFill>
            </a:endParaRPr>
          </a:p>
          <a:p>
            <a:r>
              <a:rPr lang="en-US" altLang="en-US" dirty="0">
                <a:solidFill>
                  <a:schemeClr val="accent2"/>
                </a:solidFill>
              </a:rPr>
              <a:t>HW style: App-specific interleaving</a:t>
            </a:r>
          </a:p>
        </p:txBody>
      </p:sp>
      <p:grpSp>
        <p:nvGrpSpPr>
          <p:cNvPr id="467042" name="Group 98"/>
          <p:cNvGrpSpPr>
            <a:grpSpLocks/>
          </p:cNvGrpSpPr>
          <p:nvPr/>
        </p:nvGrpSpPr>
        <p:grpSpPr bwMode="auto">
          <a:xfrm>
            <a:off x="5794376" y="3036888"/>
            <a:ext cx="1143000" cy="993775"/>
            <a:chOff x="2976" y="1632"/>
            <a:chExt cx="720" cy="624"/>
          </a:xfrm>
        </p:grpSpPr>
        <p:sp>
          <p:nvSpPr>
            <p:cNvPr id="467043" name="Rectangle 99"/>
            <p:cNvSpPr>
              <a:spLocks noChangeArrowheads="1"/>
            </p:cNvSpPr>
            <p:nvPr/>
          </p:nvSpPr>
          <p:spPr bwMode="auto">
            <a:xfrm>
              <a:off x="2976" y="1824"/>
              <a:ext cx="432" cy="43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67044" name="Rectangle 100"/>
            <p:cNvSpPr>
              <a:spLocks noChangeArrowheads="1"/>
            </p:cNvSpPr>
            <p:nvPr/>
          </p:nvSpPr>
          <p:spPr bwMode="auto">
            <a:xfrm>
              <a:off x="3264" y="1632"/>
              <a:ext cx="432" cy="43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67045" name="Line 101"/>
            <p:cNvSpPr>
              <a:spLocks noChangeShapeType="1"/>
            </p:cNvSpPr>
            <p:nvPr/>
          </p:nvSpPr>
          <p:spPr bwMode="auto">
            <a:xfrm flipV="1">
              <a:off x="2976" y="1632"/>
              <a:ext cx="288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67046" name="Line 102"/>
            <p:cNvSpPr>
              <a:spLocks noChangeShapeType="1"/>
            </p:cNvSpPr>
            <p:nvPr/>
          </p:nvSpPr>
          <p:spPr bwMode="auto">
            <a:xfrm flipV="1">
              <a:off x="3408" y="1632"/>
              <a:ext cx="288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67047" name="Line 103"/>
            <p:cNvSpPr>
              <a:spLocks noChangeShapeType="1"/>
            </p:cNvSpPr>
            <p:nvPr/>
          </p:nvSpPr>
          <p:spPr bwMode="auto">
            <a:xfrm flipV="1">
              <a:off x="2976" y="2064"/>
              <a:ext cx="288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67048" name="Line 104"/>
            <p:cNvSpPr>
              <a:spLocks noChangeShapeType="1"/>
            </p:cNvSpPr>
            <p:nvPr/>
          </p:nvSpPr>
          <p:spPr bwMode="auto">
            <a:xfrm flipV="1">
              <a:off x="3408" y="2064"/>
              <a:ext cx="288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  <p:grpSp>
        <p:nvGrpSpPr>
          <p:cNvPr id="467049" name="Group 105"/>
          <p:cNvGrpSpPr>
            <a:grpSpLocks/>
          </p:cNvGrpSpPr>
          <p:nvPr/>
        </p:nvGrpSpPr>
        <p:grpSpPr bwMode="auto">
          <a:xfrm>
            <a:off x="3889376" y="3109913"/>
            <a:ext cx="381000" cy="1069975"/>
            <a:chOff x="1776" y="1680"/>
            <a:chExt cx="240" cy="672"/>
          </a:xfrm>
        </p:grpSpPr>
        <p:sp>
          <p:nvSpPr>
            <p:cNvPr id="467050" name="Rectangle 106"/>
            <p:cNvSpPr>
              <a:spLocks noChangeArrowheads="1"/>
            </p:cNvSpPr>
            <p:nvPr/>
          </p:nvSpPr>
          <p:spPr bwMode="auto">
            <a:xfrm>
              <a:off x="1776" y="1680"/>
              <a:ext cx="240" cy="672"/>
            </a:xfrm>
            <a:prstGeom prst="rect">
              <a:avLst/>
            </a:prstGeom>
            <a:solidFill>
              <a:srgbClr val="CC99FF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200" b="1">
                <a:solidFill>
                  <a:srgbClr val="000000"/>
                </a:solidFill>
                <a:latin typeface="Tahoma" pitchFamily="34" charset="0"/>
                <a:ea typeface="+mn-ea"/>
              </a:endParaRPr>
            </a:p>
          </p:txBody>
        </p:sp>
        <p:sp>
          <p:nvSpPr>
            <p:cNvPr id="467051" name="Line 107"/>
            <p:cNvSpPr>
              <a:spLocks noChangeShapeType="1"/>
            </p:cNvSpPr>
            <p:nvPr/>
          </p:nvSpPr>
          <p:spPr bwMode="auto">
            <a:xfrm>
              <a:off x="1776" y="225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67052" name="Line 108"/>
            <p:cNvSpPr>
              <a:spLocks noChangeShapeType="1"/>
            </p:cNvSpPr>
            <p:nvPr/>
          </p:nvSpPr>
          <p:spPr bwMode="auto">
            <a:xfrm>
              <a:off x="1776" y="22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67053" name="Line 109"/>
            <p:cNvSpPr>
              <a:spLocks noChangeShapeType="1"/>
            </p:cNvSpPr>
            <p:nvPr/>
          </p:nvSpPr>
          <p:spPr bwMode="auto">
            <a:xfrm>
              <a:off x="1776" y="230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67054" name="Line 110"/>
            <p:cNvSpPr>
              <a:spLocks noChangeShapeType="1"/>
            </p:cNvSpPr>
            <p:nvPr/>
          </p:nvSpPr>
          <p:spPr bwMode="auto">
            <a:xfrm>
              <a:off x="1776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67055" name="Line 111"/>
            <p:cNvSpPr>
              <a:spLocks noChangeShapeType="1"/>
            </p:cNvSpPr>
            <p:nvPr/>
          </p:nvSpPr>
          <p:spPr bwMode="auto">
            <a:xfrm>
              <a:off x="1776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67056" name="Line 112"/>
            <p:cNvSpPr>
              <a:spLocks noChangeShapeType="1"/>
            </p:cNvSpPr>
            <p:nvPr/>
          </p:nvSpPr>
          <p:spPr bwMode="auto">
            <a:xfrm>
              <a:off x="1776" y="21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67057" name="Line 113"/>
            <p:cNvSpPr>
              <a:spLocks noChangeShapeType="1"/>
            </p:cNvSpPr>
            <p:nvPr/>
          </p:nvSpPr>
          <p:spPr bwMode="auto">
            <a:xfrm>
              <a:off x="1776" y="19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67058" name="Line 114"/>
            <p:cNvSpPr>
              <a:spLocks noChangeShapeType="1"/>
            </p:cNvSpPr>
            <p:nvPr/>
          </p:nvSpPr>
          <p:spPr bwMode="auto">
            <a:xfrm>
              <a:off x="1776" y="19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67059" name="Line 115"/>
            <p:cNvSpPr>
              <a:spLocks noChangeShapeType="1"/>
            </p:cNvSpPr>
            <p:nvPr/>
          </p:nvSpPr>
          <p:spPr bwMode="auto">
            <a:xfrm>
              <a:off x="1776" y="20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67060" name="Line 116"/>
            <p:cNvSpPr>
              <a:spLocks noChangeShapeType="1"/>
            </p:cNvSpPr>
            <p:nvPr/>
          </p:nvSpPr>
          <p:spPr bwMode="auto">
            <a:xfrm>
              <a:off x="1776" y="18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67061" name="Line 117"/>
            <p:cNvSpPr>
              <a:spLocks noChangeShapeType="1"/>
            </p:cNvSpPr>
            <p:nvPr/>
          </p:nvSpPr>
          <p:spPr bwMode="auto">
            <a:xfrm>
              <a:off x="1776" y="177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67062" name="Line 118"/>
            <p:cNvSpPr>
              <a:spLocks noChangeShapeType="1"/>
            </p:cNvSpPr>
            <p:nvPr/>
          </p:nvSpPr>
          <p:spPr bwMode="auto">
            <a:xfrm>
              <a:off x="1776" y="18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67063" name="Line 119"/>
            <p:cNvSpPr>
              <a:spLocks noChangeShapeType="1"/>
            </p:cNvSpPr>
            <p:nvPr/>
          </p:nvSpPr>
          <p:spPr bwMode="auto">
            <a:xfrm>
              <a:off x="1776" y="17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  <p:sp>
        <p:nvSpPr>
          <p:cNvPr id="467064" name="Oval 120"/>
          <p:cNvSpPr>
            <a:spLocks noChangeArrowheads="1"/>
          </p:cNvSpPr>
          <p:nvPr/>
        </p:nvSpPr>
        <p:spPr bwMode="auto">
          <a:xfrm>
            <a:off x="4041776" y="406082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67065" name="Oval 121"/>
          <p:cNvSpPr>
            <a:spLocks noChangeArrowheads="1"/>
          </p:cNvSpPr>
          <p:nvPr/>
        </p:nvSpPr>
        <p:spPr bwMode="auto">
          <a:xfrm>
            <a:off x="4041776" y="390842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67066" name="Oval 122"/>
          <p:cNvSpPr>
            <a:spLocks noChangeArrowheads="1"/>
          </p:cNvSpPr>
          <p:nvPr/>
        </p:nvSpPr>
        <p:spPr bwMode="auto">
          <a:xfrm>
            <a:off x="4041776" y="383222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67067" name="Oval 123"/>
          <p:cNvSpPr>
            <a:spLocks noChangeArrowheads="1"/>
          </p:cNvSpPr>
          <p:nvPr/>
        </p:nvSpPr>
        <p:spPr bwMode="auto">
          <a:xfrm>
            <a:off x="4041776" y="367982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67068" name="Oval 124"/>
          <p:cNvSpPr>
            <a:spLocks noChangeArrowheads="1"/>
          </p:cNvSpPr>
          <p:nvPr/>
        </p:nvSpPr>
        <p:spPr bwMode="auto">
          <a:xfrm>
            <a:off x="4041776" y="360362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67069" name="Oval 125"/>
          <p:cNvSpPr>
            <a:spLocks noChangeArrowheads="1"/>
          </p:cNvSpPr>
          <p:nvPr/>
        </p:nvSpPr>
        <p:spPr bwMode="auto">
          <a:xfrm>
            <a:off x="4041776" y="345122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67070" name="Oval 126"/>
          <p:cNvSpPr>
            <a:spLocks noChangeArrowheads="1"/>
          </p:cNvSpPr>
          <p:nvPr/>
        </p:nvSpPr>
        <p:spPr bwMode="auto">
          <a:xfrm>
            <a:off x="4041776" y="337502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67071" name="Oval 127"/>
          <p:cNvSpPr>
            <a:spLocks noChangeArrowheads="1"/>
          </p:cNvSpPr>
          <p:nvPr/>
        </p:nvSpPr>
        <p:spPr bwMode="auto">
          <a:xfrm>
            <a:off x="4041776" y="413702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67072" name="Text Box 128"/>
          <p:cNvSpPr txBox="1">
            <a:spLocks noChangeArrowheads="1"/>
          </p:cNvSpPr>
          <p:nvPr/>
        </p:nvSpPr>
        <p:spPr bwMode="auto">
          <a:xfrm>
            <a:off x="2365376" y="3516312"/>
            <a:ext cx="827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Tahoma" pitchFamily="34" charset="0"/>
                <a:ea typeface="+mn-ea"/>
              </a:rPr>
              <a:t>(x,y,z)</a:t>
            </a:r>
          </a:p>
        </p:txBody>
      </p:sp>
      <p:sp>
        <p:nvSpPr>
          <p:cNvPr id="467073" name="Line 129"/>
          <p:cNvSpPr>
            <a:spLocks noChangeShapeType="1"/>
          </p:cNvSpPr>
          <p:nvPr/>
        </p:nvSpPr>
        <p:spPr bwMode="auto">
          <a:xfrm>
            <a:off x="3203576" y="3759199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67074" name="AutoShape 130"/>
          <p:cNvSpPr>
            <a:spLocks noChangeArrowheads="1"/>
          </p:cNvSpPr>
          <p:nvPr/>
        </p:nvSpPr>
        <p:spPr bwMode="auto">
          <a:xfrm>
            <a:off x="6022976" y="3348037"/>
            <a:ext cx="228600" cy="228600"/>
          </a:xfrm>
          <a:prstGeom prst="star5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67075" name="Text Box 131"/>
          <p:cNvSpPr txBox="1">
            <a:spLocks noChangeArrowheads="1"/>
          </p:cNvSpPr>
          <p:nvPr/>
        </p:nvSpPr>
        <p:spPr bwMode="auto">
          <a:xfrm>
            <a:off x="1603376" y="5637212"/>
            <a:ext cx="827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Tahoma" pitchFamily="34" charset="0"/>
                <a:ea typeface="+mn-ea"/>
              </a:rPr>
              <a:t>(x,y,z)</a:t>
            </a:r>
          </a:p>
        </p:txBody>
      </p:sp>
      <p:sp>
        <p:nvSpPr>
          <p:cNvPr id="467076" name="Line 132"/>
          <p:cNvSpPr>
            <a:spLocks noChangeShapeType="1"/>
          </p:cNvSpPr>
          <p:nvPr/>
        </p:nvSpPr>
        <p:spPr bwMode="auto">
          <a:xfrm>
            <a:off x="2365376" y="5880099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467077" name="Group 133"/>
          <p:cNvGrpSpPr>
            <a:grpSpLocks/>
          </p:cNvGrpSpPr>
          <p:nvPr/>
        </p:nvGrpSpPr>
        <p:grpSpPr bwMode="auto">
          <a:xfrm>
            <a:off x="2746376" y="5227637"/>
            <a:ext cx="762000" cy="1147762"/>
            <a:chOff x="1536" y="2928"/>
            <a:chExt cx="480" cy="720"/>
          </a:xfrm>
        </p:grpSpPr>
        <p:sp>
          <p:nvSpPr>
            <p:cNvPr id="467078" name="Line 134"/>
            <p:cNvSpPr>
              <a:spLocks noChangeShapeType="1"/>
            </p:cNvSpPr>
            <p:nvPr/>
          </p:nvSpPr>
          <p:spPr bwMode="auto">
            <a:xfrm flipV="1">
              <a:off x="1536" y="2928"/>
              <a:ext cx="48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67079" name="Line 135"/>
            <p:cNvSpPr>
              <a:spLocks noChangeShapeType="1"/>
            </p:cNvSpPr>
            <p:nvPr/>
          </p:nvSpPr>
          <p:spPr bwMode="auto">
            <a:xfrm flipV="1">
              <a:off x="1536" y="2928"/>
              <a:ext cx="24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67080" name="Line 136"/>
            <p:cNvSpPr>
              <a:spLocks noChangeShapeType="1"/>
            </p:cNvSpPr>
            <p:nvPr/>
          </p:nvSpPr>
          <p:spPr bwMode="auto">
            <a:xfrm flipV="1">
              <a:off x="1536" y="3168"/>
              <a:ext cx="48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67081" name="Line 137"/>
            <p:cNvSpPr>
              <a:spLocks noChangeShapeType="1"/>
            </p:cNvSpPr>
            <p:nvPr/>
          </p:nvSpPr>
          <p:spPr bwMode="auto">
            <a:xfrm flipV="1">
              <a:off x="1536" y="3168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67082" name="Line 138"/>
            <p:cNvSpPr>
              <a:spLocks noChangeShapeType="1"/>
            </p:cNvSpPr>
            <p:nvPr/>
          </p:nvSpPr>
          <p:spPr bwMode="auto">
            <a:xfrm>
              <a:off x="1536" y="3312"/>
              <a:ext cx="24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67083" name="Line 139"/>
            <p:cNvSpPr>
              <a:spLocks noChangeShapeType="1"/>
            </p:cNvSpPr>
            <p:nvPr/>
          </p:nvSpPr>
          <p:spPr bwMode="auto">
            <a:xfrm>
              <a:off x="1536" y="3312"/>
              <a:ext cx="48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67084" name="Line 140"/>
            <p:cNvSpPr>
              <a:spLocks noChangeShapeType="1"/>
            </p:cNvSpPr>
            <p:nvPr/>
          </p:nvSpPr>
          <p:spPr bwMode="auto">
            <a:xfrm>
              <a:off x="1536" y="3312"/>
              <a:ext cx="24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67085" name="Line 141"/>
            <p:cNvSpPr>
              <a:spLocks noChangeShapeType="1"/>
            </p:cNvSpPr>
            <p:nvPr/>
          </p:nvSpPr>
          <p:spPr bwMode="auto">
            <a:xfrm>
              <a:off x="1536" y="3312"/>
              <a:ext cx="48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  <p:sp>
        <p:nvSpPr>
          <p:cNvPr id="467086" name="Rectangle 142"/>
          <p:cNvSpPr>
            <a:spLocks noChangeArrowheads="1"/>
          </p:cNvSpPr>
          <p:nvPr/>
        </p:nvSpPr>
        <p:spPr bwMode="auto">
          <a:xfrm>
            <a:off x="3127376" y="5106987"/>
            <a:ext cx="228600" cy="304800"/>
          </a:xfrm>
          <a:prstGeom prst="rect">
            <a:avLst/>
          </a:prstGeom>
          <a:solidFill>
            <a:srgbClr val="CC99FF"/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200" b="1">
              <a:solidFill>
                <a:srgbClr val="000000"/>
              </a:solidFill>
              <a:latin typeface="Tahoma" pitchFamily="34" charset="0"/>
              <a:ea typeface="+mn-ea"/>
            </a:endParaRPr>
          </a:p>
        </p:txBody>
      </p:sp>
      <p:sp>
        <p:nvSpPr>
          <p:cNvPr id="467087" name="Rectangle 143"/>
          <p:cNvSpPr>
            <a:spLocks noChangeArrowheads="1"/>
          </p:cNvSpPr>
          <p:nvPr/>
        </p:nvSpPr>
        <p:spPr bwMode="auto">
          <a:xfrm>
            <a:off x="3508376" y="5106987"/>
            <a:ext cx="228600" cy="304800"/>
          </a:xfrm>
          <a:prstGeom prst="rect">
            <a:avLst/>
          </a:prstGeom>
          <a:solidFill>
            <a:srgbClr val="CC99FF"/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200" b="1">
              <a:solidFill>
                <a:srgbClr val="000000"/>
              </a:solidFill>
              <a:latin typeface="Tahoma" pitchFamily="34" charset="0"/>
              <a:ea typeface="+mn-ea"/>
            </a:endParaRPr>
          </a:p>
        </p:txBody>
      </p:sp>
      <p:sp>
        <p:nvSpPr>
          <p:cNvPr id="467088" name="Rectangle 144"/>
          <p:cNvSpPr>
            <a:spLocks noChangeArrowheads="1"/>
          </p:cNvSpPr>
          <p:nvPr/>
        </p:nvSpPr>
        <p:spPr bwMode="auto">
          <a:xfrm>
            <a:off x="3127376" y="5487987"/>
            <a:ext cx="228600" cy="304800"/>
          </a:xfrm>
          <a:prstGeom prst="rect">
            <a:avLst/>
          </a:prstGeom>
          <a:solidFill>
            <a:srgbClr val="CC99FF"/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200" b="1">
              <a:solidFill>
                <a:srgbClr val="000000"/>
              </a:solidFill>
              <a:latin typeface="Tahoma" pitchFamily="34" charset="0"/>
              <a:ea typeface="+mn-ea"/>
            </a:endParaRPr>
          </a:p>
        </p:txBody>
      </p:sp>
      <p:sp>
        <p:nvSpPr>
          <p:cNvPr id="467089" name="Rectangle 145"/>
          <p:cNvSpPr>
            <a:spLocks noChangeArrowheads="1"/>
          </p:cNvSpPr>
          <p:nvPr/>
        </p:nvSpPr>
        <p:spPr bwMode="auto">
          <a:xfrm>
            <a:off x="3508376" y="5487987"/>
            <a:ext cx="228600" cy="304800"/>
          </a:xfrm>
          <a:prstGeom prst="rect">
            <a:avLst/>
          </a:prstGeom>
          <a:solidFill>
            <a:srgbClr val="CC99FF"/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200" b="1">
              <a:solidFill>
                <a:srgbClr val="000000"/>
              </a:solidFill>
              <a:latin typeface="Tahoma" pitchFamily="34" charset="0"/>
              <a:ea typeface="+mn-ea"/>
            </a:endParaRPr>
          </a:p>
        </p:txBody>
      </p:sp>
      <p:sp>
        <p:nvSpPr>
          <p:cNvPr id="467090" name="Rectangle 146"/>
          <p:cNvSpPr>
            <a:spLocks noChangeArrowheads="1"/>
          </p:cNvSpPr>
          <p:nvPr/>
        </p:nvSpPr>
        <p:spPr bwMode="auto">
          <a:xfrm>
            <a:off x="3127376" y="5868987"/>
            <a:ext cx="228600" cy="304800"/>
          </a:xfrm>
          <a:prstGeom prst="rect">
            <a:avLst/>
          </a:prstGeom>
          <a:solidFill>
            <a:srgbClr val="CC99FF"/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200" b="1">
              <a:solidFill>
                <a:srgbClr val="000000"/>
              </a:solidFill>
              <a:latin typeface="Tahoma" pitchFamily="34" charset="0"/>
              <a:ea typeface="+mn-ea"/>
            </a:endParaRPr>
          </a:p>
        </p:txBody>
      </p:sp>
      <p:sp>
        <p:nvSpPr>
          <p:cNvPr id="467091" name="Rectangle 147"/>
          <p:cNvSpPr>
            <a:spLocks noChangeArrowheads="1"/>
          </p:cNvSpPr>
          <p:nvPr/>
        </p:nvSpPr>
        <p:spPr bwMode="auto">
          <a:xfrm>
            <a:off x="3508376" y="5868987"/>
            <a:ext cx="228600" cy="304800"/>
          </a:xfrm>
          <a:prstGeom prst="rect">
            <a:avLst/>
          </a:prstGeom>
          <a:solidFill>
            <a:srgbClr val="CC99FF"/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200" b="1">
              <a:solidFill>
                <a:srgbClr val="000000"/>
              </a:solidFill>
              <a:latin typeface="Tahoma" pitchFamily="34" charset="0"/>
              <a:ea typeface="+mn-ea"/>
            </a:endParaRPr>
          </a:p>
        </p:txBody>
      </p:sp>
      <p:sp>
        <p:nvSpPr>
          <p:cNvPr id="467092" name="Rectangle 148"/>
          <p:cNvSpPr>
            <a:spLocks noChangeArrowheads="1"/>
          </p:cNvSpPr>
          <p:nvPr/>
        </p:nvSpPr>
        <p:spPr bwMode="auto">
          <a:xfrm>
            <a:off x="3127376" y="6249987"/>
            <a:ext cx="228600" cy="304800"/>
          </a:xfrm>
          <a:prstGeom prst="rect">
            <a:avLst/>
          </a:prstGeom>
          <a:solidFill>
            <a:srgbClr val="CC99FF"/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200" b="1">
              <a:solidFill>
                <a:srgbClr val="000000"/>
              </a:solidFill>
              <a:latin typeface="Tahoma" pitchFamily="34" charset="0"/>
              <a:ea typeface="+mn-ea"/>
            </a:endParaRPr>
          </a:p>
        </p:txBody>
      </p:sp>
      <p:sp>
        <p:nvSpPr>
          <p:cNvPr id="467093" name="Rectangle 149"/>
          <p:cNvSpPr>
            <a:spLocks noChangeArrowheads="1"/>
          </p:cNvSpPr>
          <p:nvPr/>
        </p:nvSpPr>
        <p:spPr bwMode="auto">
          <a:xfrm>
            <a:off x="3508376" y="6249987"/>
            <a:ext cx="228600" cy="304800"/>
          </a:xfrm>
          <a:prstGeom prst="rect">
            <a:avLst/>
          </a:prstGeom>
          <a:solidFill>
            <a:srgbClr val="CC99FF"/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200" b="1">
              <a:solidFill>
                <a:srgbClr val="000000"/>
              </a:solidFill>
              <a:latin typeface="Tahoma" pitchFamily="34" charset="0"/>
              <a:ea typeface="+mn-ea"/>
            </a:endParaRPr>
          </a:p>
        </p:txBody>
      </p:sp>
      <p:sp>
        <p:nvSpPr>
          <p:cNvPr id="467094" name="Oval 150"/>
          <p:cNvSpPr>
            <a:spLocks noChangeArrowheads="1"/>
          </p:cNvSpPr>
          <p:nvPr/>
        </p:nvSpPr>
        <p:spPr bwMode="auto">
          <a:xfrm>
            <a:off x="3203576" y="526732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67095" name="Oval 151"/>
          <p:cNvSpPr>
            <a:spLocks noChangeArrowheads="1"/>
          </p:cNvSpPr>
          <p:nvPr/>
        </p:nvSpPr>
        <p:spPr bwMode="auto">
          <a:xfrm>
            <a:off x="3584576" y="526732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67096" name="Oval 152"/>
          <p:cNvSpPr>
            <a:spLocks noChangeArrowheads="1"/>
          </p:cNvSpPr>
          <p:nvPr/>
        </p:nvSpPr>
        <p:spPr bwMode="auto">
          <a:xfrm>
            <a:off x="3203576" y="564832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67097" name="Oval 153"/>
          <p:cNvSpPr>
            <a:spLocks noChangeArrowheads="1"/>
          </p:cNvSpPr>
          <p:nvPr/>
        </p:nvSpPr>
        <p:spPr bwMode="auto">
          <a:xfrm>
            <a:off x="3584576" y="564832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67098" name="Oval 154"/>
          <p:cNvSpPr>
            <a:spLocks noChangeArrowheads="1"/>
          </p:cNvSpPr>
          <p:nvPr/>
        </p:nvSpPr>
        <p:spPr bwMode="auto">
          <a:xfrm>
            <a:off x="3203576" y="602932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67099" name="Oval 155"/>
          <p:cNvSpPr>
            <a:spLocks noChangeArrowheads="1"/>
          </p:cNvSpPr>
          <p:nvPr/>
        </p:nvSpPr>
        <p:spPr bwMode="auto">
          <a:xfrm>
            <a:off x="3584576" y="602932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67100" name="Oval 156"/>
          <p:cNvSpPr>
            <a:spLocks noChangeArrowheads="1"/>
          </p:cNvSpPr>
          <p:nvPr/>
        </p:nvSpPr>
        <p:spPr bwMode="auto">
          <a:xfrm>
            <a:off x="3203576" y="641032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67101" name="Oval 157"/>
          <p:cNvSpPr>
            <a:spLocks noChangeArrowheads="1"/>
          </p:cNvSpPr>
          <p:nvPr/>
        </p:nvSpPr>
        <p:spPr bwMode="auto">
          <a:xfrm>
            <a:off x="3584576" y="641032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67102" name="AutoShape 158"/>
          <p:cNvSpPr>
            <a:spLocks noChangeArrowheads="1"/>
          </p:cNvSpPr>
          <p:nvPr/>
        </p:nvSpPr>
        <p:spPr bwMode="auto">
          <a:xfrm>
            <a:off x="5184776" y="5567362"/>
            <a:ext cx="228600" cy="228600"/>
          </a:xfrm>
          <a:prstGeom prst="star5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67103" name="AutoShape 159"/>
          <p:cNvSpPr>
            <a:spLocks noChangeArrowheads="1"/>
          </p:cNvSpPr>
          <p:nvPr/>
        </p:nvSpPr>
        <p:spPr bwMode="auto">
          <a:xfrm rot="16200000">
            <a:off x="6593683" y="5066506"/>
            <a:ext cx="382587" cy="152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67104" name="AutoShape 160"/>
          <p:cNvSpPr>
            <a:spLocks noChangeArrowheads="1"/>
          </p:cNvSpPr>
          <p:nvPr/>
        </p:nvSpPr>
        <p:spPr bwMode="auto">
          <a:xfrm rot="16200000">
            <a:off x="6593683" y="5523706"/>
            <a:ext cx="382587" cy="152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67105" name="AutoShape 161"/>
          <p:cNvSpPr>
            <a:spLocks noChangeArrowheads="1"/>
          </p:cNvSpPr>
          <p:nvPr/>
        </p:nvSpPr>
        <p:spPr bwMode="auto">
          <a:xfrm rot="16200000">
            <a:off x="6593683" y="5980906"/>
            <a:ext cx="382587" cy="152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67106" name="AutoShape 162"/>
          <p:cNvSpPr>
            <a:spLocks noChangeArrowheads="1"/>
          </p:cNvSpPr>
          <p:nvPr/>
        </p:nvSpPr>
        <p:spPr bwMode="auto">
          <a:xfrm rot="16200000">
            <a:off x="6593683" y="6438106"/>
            <a:ext cx="382587" cy="152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67107" name="AutoShape 163"/>
          <p:cNvSpPr>
            <a:spLocks noChangeArrowheads="1"/>
          </p:cNvSpPr>
          <p:nvPr/>
        </p:nvSpPr>
        <p:spPr bwMode="auto">
          <a:xfrm rot="16200000">
            <a:off x="7050883" y="5371306"/>
            <a:ext cx="382587" cy="152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67108" name="AutoShape 164"/>
          <p:cNvSpPr>
            <a:spLocks noChangeArrowheads="1"/>
          </p:cNvSpPr>
          <p:nvPr/>
        </p:nvSpPr>
        <p:spPr bwMode="auto">
          <a:xfrm rot="16200000">
            <a:off x="7050883" y="6133306"/>
            <a:ext cx="382587" cy="152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67109" name="AutoShape 165"/>
          <p:cNvSpPr>
            <a:spLocks noChangeArrowheads="1"/>
          </p:cNvSpPr>
          <p:nvPr/>
        </p:nvSpPr>
        <p:spPr bwMode="auto">
          <a:xfrm rot="16200000">
            <a:off x="7431883" y="5752306"/>
            <a:ext cx="382587" cy="152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9" y="381001"/>
            <a:ext cx="2204975" cy="25908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8E8676C3-5B3E-4C09-8F42-02480FB2FB42}"/>
              </a:ext>
            </a:extLst>
          </p:cNvPr>
          <p:cNvSpPr/>
          <p:nvPr/>
        </p:nvSpPr>
        <p:spPr bwMode="auto">
          <a:xfrm>
            <a:off x="10008588" y="755460"/>
            <a:ext cx="1999796" cy="387539"/>
          </a:xfrm>
          <a:prstGeom prst="rect">
            <a:avLst/>
          </a:prstGeom>
          <a:solidFill>
            <a:srgbClr val="FFCCCC">
              <a:alpha val="51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047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7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7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7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7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1875 -0.01667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467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7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7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0555 L 0.2625 -0.00556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467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67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7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24166 -0.03333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467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7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3125 -0.01666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467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0.1875 -0.05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467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0.2625 -0.03889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467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2375 -0.0611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670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3125 -0.05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467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670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7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7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7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7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67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6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6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7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6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6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6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6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67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67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67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67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67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6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6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6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6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6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6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0.22083 -0.02778 " pathEditMode="relative" rAng="0" ptsTypes="AA">
                                      <p:cBhvr>
                                        <p:cTn id="185" dur="500" fill="hold"/>
                                        <p:tgtEl>
                                          <p:spTgt spid="467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-1389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0.1875 -0.03334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467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-1667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27083 -0.01666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467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833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2375 -0.01666 " pathEditMode="relative" rAng="0" ptsTypes="AA">
                                      <p:cBhvr>
                                        <p:cTn id="191" dur="500" fill="hold"/>
                                        <p:tgtEl>
                                          <p:spTgt spid="467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833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22083 -0.01667 " pathEditMode="relative" rAng="0" ptsTypes="AA">
                                      <p:cBhvr>
                                        <p:cTn id="193" dur="500" fill="hold"/>
                                        <p:tgtEl>
                                          <p:spTgt spid="467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-833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1875 -0.01667 " pathEditMode="relative" rAng="0" ptsTypes="AA">
                                      <p:cBhvr>
                                        <p:cTn id="195" dur="500" fill="hold"/>
                                        <p:tgtEl>
                                          <p:spTgt spid="467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-833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0.27083 -0.00555 " pathEditMode="relative" rAng="0" ptsTypes="AA">
                                      <p:cBhvr>
                                        <p:cTn id="197" dur="500" fill="hold"/>
                                        <p:tgtEl>
                                          <p:spTgt spid="467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278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0.2375 -0.00555 " pathEditMode="relative" rAng="0" ptsTypes="AA">
                                      <p:cBhvr>
                                        <p:cTn id="199" dur="500" fill="hold"/>
                                        <p:tgtEl>
                                          <p:spTgt spid="467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83 -0.02778 L 0.34583 0.01666 " pathEditMode="relative" rAng="0" ptsTypes="AA">
                                      <p:cBhvr>
                                        <p:cTn id="202" dur="500" fill="hold"/>
                                        <p:tgtEl>
                                          <p:spTgt spid="467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2222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33 -0.02778 L 0.3875 0.00555 " pathEditMode="relative" rAng="0" ptsTypes="AA">
                                      <p:cBhvr>
                                        <p:cTn id="204" dur="500" fill="hold"/>
                                        <p:tgtEl>
                                          <p:spTgt spid="467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1667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5 -0.01666 L 0.3875 0.00556 " pathEditMode="relative" rAng="0" ptsTypes="AA">
                                      <p:cBhvr>
                                        <p:cTn id="206" dur="500" fill="hold"/>
                                        <p:tgtEl>
                                          <p:spTgt spid="467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1111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83 -0.01666 L 0.34583 -0.00555 " pathEditMode="relative" rAng="0" ptsTypes="AA">
                                      <p:cBhvr>
                                        <p:cTn id="208" dur="500" fill="hold"/>
                                        <p:tgtEl>
                                          <p:spTgt spid="467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556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5 -0.01667 L 0.3875 -0.00556 " pathEditMode="relative" rAng="0" ptsTypes="AA">
                                      <p:cBhvr>
                                        <p:cTn id="210" dur="500" fill="hold"/>
                                        <p:tgtEl>
                                          <p:spTgt spid="467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556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83 -0.01667 L 0.34583 -0.01667 " pathEditMode="relative" rAng="0" ptsTypes="AA">
                                      <p:cBhvr>
                                        <p:cTn id="212" dur="500" fill="hold"/>
                                        <p:tgtEl>
                                          <p:spTgt spid="467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5 -0.00555 L 0.3875 -0.01667 " pathEditMode="relative" rAng="0" ptsTypes="AA">
                                      <p:cBhvr>
                                        <p:cTn id="214" dur="500" fill="hold"/>
                                        <p:tgtEl>
                                          <p:spTgt spid="467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556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83 -0.00555 L 0.34583 -0.02778 " pathEditMode="relative" rAng="0" ptsTypes="AA">
                                      <p:cBhvr>
                                        <p:cTn id="216" dur="500" fill="hold"/>
                                        <p:tgtEl>
                                          <p:spTgt spid="467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0375 -0.03889 " pathEditMode="relative" rAng="0" ptsTypes="AA">
                                      <p:cBhvr>
                                        <p:cTn id="228" dur="500" fill="hold"/>
                                        <p:tgtEl>
                                          <p:spTgt spid="467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1944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375 0.01667 " pathEditMode="relative" rAng="0" ptsTypes="AA">
                                      <p:cBhvr>
                                        <p:cTn id="230" dur="500" fill="hold"/>
                                        <p:tgtEl>
                                          <p:spTgt spid="467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833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03541 -0.0176 " pathEditMode="relative" rAng="0" ptsTypes="AA">
                                      <p:cBhvr>
                                        <p:cTn id="232" dur="500" fill="hold"/>
                                        <p:tgtEl>
                                          <p:spTgt spid="467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-880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03502 0.03842 " pathEditMode="relative" rAng="0" ptsTypes="AA">
                                      <p:cBhvr>
                                        <p:cTn id="234" dur="500" fill="hold"/>
                                        <p:tgtEl>
                                          <p:spTgt spid="467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5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1 -0.0176 L 0.07916 0.03518 " pathEditMode="relative" rAng="0" ptsTypes="AA">
                                      <p:cBhvr>
                                        <p:cTn id="237" dur="500" fill="hold"/>
                                        <p:tgtEl>
                                          <p:spTgt spid="467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2639"/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02778 L 0.0802 -0.02639 " pathEditMode="relative" rAng="0" ptsTypes="AA">
                                      <p:cBhvr>
                                        <p:cTn id="239" dur="500" fill="hold"/>
                                        <p:tgtEl>
                                          <p:spTgt spid="467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-2708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6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02956 -0.0004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467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029" grpId="0" animBg="1"/>
      <p:bldP spid="467029" grpId="1" animBg="1"/>
      <p:bldP spid="467029" grpId="2" animBg="1"/>
      <p:bldP spid="467030" grpId="0" animBg="1"/>
      <p:bldP spid="467030" grpId="1" animBg="1"/>
      <p:bldP spid="467031" grpId="0" animBg="1"/>
      <p:bldP spid="467031" grpId="1" animBg="1"/>
      <p:bldP spid="467031" grpId="2" animBg="1"/>
      <p:bldP spid="467032" grpId="0" animBg="1"/>
      <p:bldP spid="467032" grpId="1" animBg="1"/>
      <p:bldP spid="467032" grpId="2" animBg="1"/>
      <p:bldP spid="467033" grpId="0" animBg="1"/>
      <p:bldP spid="467033" grpId="1" animBg="1"/>
      <p:bldP spid="467064" grpId="0" animBg="1"/>
      <p:bldP spid="467064" grpId="1" animBg="1"/>
      <p:bldP spid="467065" grpId="0" animBg="1"/>
      <p:bldP spid="467065" grpId="1" animBg="1"/>
      <p:bldP spid="467066" grpId="0" animBg="1"/>
      <p:bldP spid="467066" grpId="1" animBg="1"/>
      <p:bldP spid="467067" grpId="0" animBg="1"/>
      <p:bldP spid="467067" grpId="1" animBg="1"/>
      <p:bldP spid="467068" grpId="0" animBg="1"/>
      <p:bldP spid="467068" grpId="1" animBg="1"/>
      <p:bldP spid="467069" grpId="0" animBg="1"/>
      <p:bldP spid="467069" grpId="1" animBg="1"/>
      <p:bldP spid="467070" grpId="0" animBg="1"/>
      <p:bldP spid="467070" grpId="1" animBg="1"/>
      <p:bldP spid="467071" grpId="0" animBg="1"/>
      <p:bldP spid="467071" grpId="1" animBg="1"/>
      <p:bldP spid="467072" grpId="0"/>
      <p:bldP spid="467073" grpId="0" animBg="1"/>
      <p:bldP spid="467073" grpId="1" animBg="1"/>
      <p:bldP spid="467073" grpId="2" animBg="1"/>
      <p:bldP spid="467073" grpId="3" animBg="1"/>
      <p:bldP spid="467074" grpId="0" animBg="1"/>
      <p:bldP spid="467075" grpId="0"/>
      <p:bldP spid="467076" grpId="0" animBg="1"/>
      <p:bldP spid="467086" grpId="0" animBg="1"/>
      <p:bldP spid="467087" grpId="0" animBg="1"/>
      <p:bldP spid="467088" grpId="0" animBg="1"/>
      <p:bldP spid="467089" grpId="0" animBg="1"/>
      <p:bldP spid="467090" grpId="0" animBg="1"/>
      <p:bldP spid="467091" grpId="0" animBg="1"/>
      <p:bldP spid="467092" grpId="0" animBg="1"/>
      <p:bldP spid="467093" grpId="0" animBg="1"/>
      <p:bldP spid="467094" grpId="0" animBg="1"/>
      <p:bldP spid="467094" grpId="1" animBg="1"/>
      <p:bldP spid="467094" grpId="2" animBg="1"/>
      <p:bldP spid="467095" grpId="0" animBg="1"/>
      <p:bldP spid="467095" grpId="1" animBg="1"/>
      <p:bldP spid="467095" grpId="2" animBg="1"/>
      <p:bldP spid="467096" grpId="0" animBg="1"/>
      <p:bldP spid="467096" grpId="1" animBg="1"/>
      <p:bldP spid="467096" grpId="2" animBg="1"/>
      <p:bldP spid="467097" grpId="0" animBg="1"/>
      <p:bldP spid="467097" grpId="1" animBg="1"/>
      <p:bldP spid="467097" grpId="2" animBg="1"/>
      <p:bldP spid="467098" grpId="0" animBg="1"/>
      <p:bldP spid="467098" grpId="1" animBg="1"/>
      <p:bldP spid="467098" grpId="2" animBg="1"/>
      <p:bldP spid="467099" grpId="0" animBg="1"/>
      <p:bldP spid="467099" grpId="1" animBg="1"/>
      <p:bldP spid="467099" grpId="2" animBg="1"/>
      <p:bldP spid="467100" grpId="0" animBg="1"/>
      <p:bldP spid="467100" grpId="1" animBg="1"/>
      <p:bldP spid="467100" grpId="2" animBg="1"/>
      <p:bldP spid="467101" grpId="0" animBg="1"/>
      <p:bldP spid="467101" grpId="1" animBg="1"/>
      <p:bldP spid="467101" grpId="2" animBg="1"/>
      <p:bldP spid="467102" grpId="0" animBg="1"/>
      <p:bldP spid="467103" grpId="0" animBg="1"/>
      <p:bldP spid="467104" grpId="0" animBg="1"/>
      <p:bldP spid="467105" grpId="0" animBg="1"/>
      <p:bldP spid="467106" grpId="0" animBg="1"/>
      <p:bldP spid="467107" grpId="0" animBg="1"/>
      <p:bldP spid="467108" grpId="0" animBg="1"/>
      <p:bldP spid="46710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ChangeAspect="1" noChangeArrowheads="1"/>
          </p:cNvSpPr>
          <p:nvPr/>
        </p:nvSpPr>
        <p:spPr bwMode="auto">
          <a:xfrm>
            <a:off x="1524000" y="3852862"/>
            <a:ext cx="296863" cy="295275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576" tIns="36576" rIns="0" bIns="0">
            <a:flatTx/>
          </a:bodyPr>
          <a:lstStyle/>
          <a:p>
            <a:pPr algn="just" eaLnBrk="1" hangingPunct="1"/>
            <a:r>
              <a:rPr lang="en-US" altLang="zh-CN" sz="16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30</a:t>
            </a:r>
            <a:endParaRPr lang="en-US" altLang="zh-CN" sz="1600">
              <a:solidFill>
                <a:srgbClr val="0000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451587" name="Rectangle 3"/>
          <p:cNvSpPr>
            <a:spLocks noChangeAspect="1" noChangeArrowheads="1"/>
          </p:cNvSpPr>
          <p:nvPr/>
        </p:nvSpPr>
        <p:spPr bwMode="auto">
          <a:xfrm>
            <a:off x="2057400" y="3852862"/>
            <a:ext cx="296863" cy="295275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576" tIns="36576" rIns="0" bIns="0">
            <a:flatTx/>
          </a:bodyPr>
          <a:lstStyle/>
          <a:p>
            <a:pPr algn="just" eaLnBrk="1" hangingPunct="1"/>
            <a:r>
              <a:rPr lang="en-US" altLang="zh-CN" sz="16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31</a:t>
            </a:r>
            <a:endParaRPr lang="en-US" altLang="zh-CN" sz="1600">
              <a:solidFill>
                <a:srgbClr val="0000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451588" name="Rectangle 4"/>
          <p:cNvSpPr>
            <a:spLocks noChangeAspect="1" noChangeArrowheads="1"/>
          </p:cNvSpPr>
          <p:nvPr/>
        </p:nvSpPr>
        <p:spPr bwMode="auto">
          <a:xfrm>
            <a:off x="2590800" y="3852862"/>
            <a:ext cx="296863" cy="295275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576" tIns="36576" rIns="0" bIns="0">
            <a:flatTx/>
          </a:bodyPr>
          <a:lstStyle/>
          <a:p>
            <a:pPr algn="just" eaLnBrk="1" hangingPunct="1"/>
            <a:r>
              <a:rPr lang="en-US" altLang="zh-CN" sz="16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32</a:t>
            </a:r>
            <a:endParaRPr lang="en-US" altLang="zh-CN" sz="1600">
              <a:solidFill>
                <a:srgbClr val="0000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451589" name="Rectangle 5"/>
          <p:cNvSpPr>
            <a:spLocks noChangeAspect="1" noChangeArrowheads="1"/>
          </p:cNvSpPr>
          <p:nvPr/>
        </p:nvSpPr>
        <p:spPr bwMode="auto">
          <a:xfrm>
            <a:off x="3124200" y="3852862"/>
            <a:ext cx="296863" cy="295275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576" tIns="36576" rIns="0" bIns="0">
            <a:flatTx/>
          </a:bodyPr>
          <a:lstStyle/>
          <a:p>
            <a:pPr algn="just" eaLnBrk="1" hangingPunct="1"/>
            <a:r>
              <a:rPr lang="en-US" altLang="zh-CN" sz="16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33</a:t>
            </a:r>
            <a:endParaRPr lang="en-US" altLang="zh-CN" sz="1600">
              <a:solidFill>
                <a:srgbClr val="0000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451590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469467"/>
            <a:ext cx="10165555" cy="1407399"/>
          </a:xfrm>
        </p:spPr>
        <p:txBody>
          <a:bodyPr/>
          <a:lstStyle/>
          <a:p>
            <a:r>
              <a:rPr lang="en-US" altLang="zh-CN" sz="3400" dirty="0" smtClean="0">
                <a:ea typeface="宋体" pitchFamily="2" charset="-122"/>
              </a:rPr>
              <a:t>Map grid points in scratchpads to hardware “mapper” with interleaved </a:t>
            </a:r>
            <a:r>
              <a:rPr lang="en-US" altLang="zh-CN" sz="3400" dirty="0">
                <a:ea typeface="宋体" pitchFamily="2" charset="-122"/>
              </a:rPr>
              <a:t>m</a:t>
            </a:r>
            <a:r>
              <a:rPr lang="en-US" altLang="zh-CN" sz="3400" dirty="0" smtClean="0">
                <a:ea typeface="宋体" pitchFamily="2" charset="-122"/>
              </a:rPr>
              <a:t>emory read network</a:t>
            </a:r>
            <a:endParaRPr lang="en-US" altLang="zh-CN" sz="3400" dirty="0">
              <a:ea typeface="宋体" pitchFamily="2" charset="-122"/>
            </a:endParaRPr>
          </a:p>
        </p:txBody>
      </p:sp>
      <p:grpSp>
        <p:nvGrpSpPr>
          <p:cNvPr id="451591" name="Group 7"/>
          <p:cNvGrpSpPr>
            <a:grpSpLocks noChangeAspect="1"/>
          </p:cNvGrpSpPr>
          <p:nvPr/>
        </p:nvGrpSpPr>
        <p:grpSpPr bwMode="auto">
          <a:xfrm>
            <a:off x="6705600" y="1905000"/>
            <a:ext cx="2174875" cy="2174875"/>
            <a:chOff x="2281" y="1985"/>
            <a:chExt cx="2520" cy="2520"/>
          </a:xfrm>
        </p:grpSpPr>
        <p:sp>
          <p:nvSpPr>
            <p:cNvPr id="451592" name="Line 8"/>
            <p:cNvSpPr>
              <a:spLocks noChangeAspect="1" noChangeShapeType="1"/>
            </p:cNvSpPr>
            <p:nvPr/>
          </p:nvSpPr>
          <p:spPr bwMode="auto">
            <a:xfrm>
              <a:off x="2461" y="2165"/>
              <a:ext cx="9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51593" name="Line 9"/>
            <p:cNvSpPr>
              <a:spLocks noChangeAspect="1" noChangeShapeType="1"/>
            </p:cNvSpPr>
            <p:nvPr/>
          </p:nvSpPr>
          <p:spPr bwMode="auto">
            <a:xfrm>
              <a:off x="2461" y="2165"/>
              <a:ext cx="1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51594" name="Rectangle 10"/>
            <p:cNvSpPr>
              <a:spLocks noChangeAspect="1" noChangeArrowheads="1"/>
            </p:cNvSpPr>
            <p:nvPr/>
          </p:nvSpPr>
          <p:spPr bwMode="auto">
            <a:xfrm>
              <a:off x="3361" y="1985"/>
              <a:ext cx="18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just" eaLnBrk="1" hangingPunct="1"/>
              <a:r>
                <a:rPr lang="en-US" altLang="zh-CN" sz="12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X</a:t>
              </a:r>
              <a:endParaRPr lang="en-US" altLang="zh-CN" sz="12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595" name="Rectangle 11"/>
            <p:cNvSpPr>
              <a:spLocks noChangeAspect="1" noChangeArrowheads="1"/>
            </p:cNvSpPr>
            <p:nvPr/>
          </p:nvSpPr>
          <p:spPr bwMode="auto">
            <a:xfrm>
              <a:off x="2281" y="3065"/>
              <a:ext cx="18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just" eaLnBrk="1" hangingPunct="1"/>
              <a:r>
                <a:rPr lang="en-US" altLang="zh-CN" sz="12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Y</a:t>
              </a:r>
              <a:endParaRPr lang="en-US" altLang="zh-CN" sz="12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451596" name="Group 12"/>
            <p:cNvGrpSpPr>
              <a:grpSpLocks noChangeAspect="1"/>
            </p:cNvGrpSpPr>
            <p:nvPr/>
          </p:nvGrpSpPr>
          <p:grpSpPr bwMode="auto">
            <a:xfrm>
              <a:off x="2633" y="2345"/>
              <a:ext cx="2168" cy="2160"/>
              <a:chOff x="1741" y="2345"/>
              <a:chExt cx="2168" cy="2160"/>
            </a:xfrm>
          </p:grpSpPr>
          <p:sp>
            <p:nvSpPr>
              <p:cNvPr id="451597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2555" y="2345"/>
                <a:ext cx="274" cy="2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03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598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2281" y="2345"/>
                <a:ext cx="274" cy="2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02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599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2015" y="2345"/>
                <a:ext cx="274" cy="2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01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00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1741" y="2345"/>
                <a:ext cx="274" cy="2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00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01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2555" y="2611"/>
                <a:ext cx="274" cy="274"/>
              </a:xfrm>
              <a:prstGeom prst="rect">
                <a:avLst/>
              </a:prstGeom>
              <a:solidFill>
                <a:srgbClr val="3399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13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02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2281" y="2611"/>
                <a:ext cx="274" cy="2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12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03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2015" y="2611"/>
                <a:ext cx="274" cy="2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11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04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1741" y="2611"/>
                <a:ext cx="274" cy="2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10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05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2555" y="2885"/>
                <a:ext cx="274" cy="27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23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06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281" y="2885"/>
                <a:ext cx="274" cy="2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22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07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2015" y="2885"/>
                <a:ext cx="274" cy="2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21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08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1741" y="2885"/>
                <a:ext cx="274" cy="2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20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09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2555" y="3151"/>
                <a:ext cx="274" cy="27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33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10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2281" y="3151"/>
                <a:ext cx="274" cy="2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32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11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2015" y="3151"/>
                <a:ext cx="274" cy="2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31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12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1741" y="3151"/>
                <a:ext cx="274" cy="2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30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13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1741" y="2345"/>
                <a:ext cx="1080" cy="108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FFFF">
                        <a:alpha val="50000"/>
                      </a:srgbClr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51614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3635" y="2345"/>
                <a:ext cx="274" cy="27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03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15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3361" y="2345"/>
                <a:ext cx="274" cy="2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02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16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3095" y="2345"/>
                <a:ext cx="274" cy="2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01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17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2821" y="2345"/>
                <a:ext cx="274" cy="2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00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18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3635" y="2611"/>
                <a:ext cx="274" cy="27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</a:extLst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13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19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3361" y="2611"/>
                <a:ext cx="274" cy="27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12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20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3095" y="2611"/>
                <a:ext cx="274" cy="27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11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21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2821" y="2611"/>
                <a:ext cx="274" cy="27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10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22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3635" y="2885"/>
                <a:ext cx="274" cy="27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</a:extLst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23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23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3361" y="2885"/>
                <a:ext cx="274" cy="27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22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24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3095" y="2885"/>
                <a:ext cx="274" cy="27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21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25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2821" y="2885"/>
                <a:ext cx="274" cy="27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20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26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3635" y="3151"/>
                <a:ext cx="274" cy="27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</a:extLst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33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27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3361" y="3151"/>
                <a:ext cx="274" cy="27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32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28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3095" y="3151"/>
                <a:ext cx="274" cy="27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31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29" name="Rectangle 45"/>
              <p:cNvSpPr>
                <a:spLocks noChangeAspect="1" noChangeArrowheads="1"/>
              </p:cNvSpPr>
              <p:nvPr/>
            </p:nvSpPr>
            <p:spPr bwMode="auto">
              <a:xfrm>
                <a:off x="2821" y="3151"/>
                <a:ext cx="274" cy="27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30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30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2821" y="2345"/>
                <a:ext cx="1080" cy="108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FFFF">
                        <a:alpha val="50000"/>
                      </a:srgbClr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51631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2555" y="3425"/>
                <a:ext cx="274" cy="27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03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32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2281" y="3425"/>
                <a:ext cx="274" cy="2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02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33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2015" y="3425"/>
                <a:ext cx="274" cy="2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01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34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1741" y="3425"/>
                <a:ext cx="274" cy="2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00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35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2555" y="3691"/>
                <a:ext cx="274" cy="27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</a:extLst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13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36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2281" y="3691"/>
                <a:ext cx="274" cy="2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12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37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2015" y="3691"/>
                <a:ext cx="274" cy="2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11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38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1741" y="3691"/>
                <a:ext cx="274" cy="2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10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39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2555" y="3965"/>
                <a:ext cx="274" cy="27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</a:extLst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23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40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2281" y="3965"/>
                <a:ext cx="274" cy="2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22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41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2015" y="3965"/>
                <a:ext cx="274" cy="2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21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42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1741" y="3965"/>
                <a:ext cx="274" cy="2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20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43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2555" y="4231"/>
                <a:ext cx="274" cy="27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</a:extLst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33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44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2281" y="4231"/>
                <a:ext cx="274" cy="2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32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45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2015" y="4231"/>
                <a:ext cx="274" cy="2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31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46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1741" y="4231"/>
                <a:ext cx="274" cy="2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30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47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1741" y="3425"/>
                <a:ext cx="1080" cy="108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FFFF">
                        <a:alpha val="50000"/>
                      </a:srgbClr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51648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3635" y="3425"/>
                <a:ext cx="274" cy="27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</a:extLst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03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49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3361" y="3425"/>
                <a:ext cx="274" cy="27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02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50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3095" y="3425"/>
                <a:ext cx="274" cy="27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01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51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2821" y="3425"/>
                <a:ext cx="274" cy="27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00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52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3635" y="3691"/>
                <a:ext cx="274" cy="27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</a:extLst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13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53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3361" y="3691"/>
                <a:ext cx="274" cy="27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12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54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3095" y="3691"/>
                <a:ext cx="274" cy="27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11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55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2821" y="3691"/>
                <a:ext cx="274" cy="27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10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56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3635" y="3965"/>
                <a:ext cx="274" cy="27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</a:extLst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23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57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3361" y="3965"/>
                <a:ext cx="274" cy="27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22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58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3095" y="3965"/>
                <a:ext cx="274" cy="27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21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59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2821" y="3965"/>
                <a:ext cx="274" cy="27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20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60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3635" y="4231"/>
                <a:ext cx="274" cy="27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</a:extLst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33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61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3361" y="4231"/>
                <a:ext cx="274" cy="27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32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62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3095" y="4231"/>
                <a:ext cx="274" cy="27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31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63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2821" y="4231"/>
                <a:ext cx="274" cy="27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36576" tIns="36576" rIns="0" bIns="0"/>
              <a:lstStyle/>
              <a:p>
                <a:pPr algn="just" eaLnBrk="1" hangingPunct="1"/>
                <a:r>
                  <a:rPr lang="en-US" altLang="zh-CN" sz="120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30</a:t>
                </a:r>
                <a:endParaRPr lang="en-US" altLang="zh-CN" sz="1200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51664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2821" y="3425"/>
                <a:ext cx="1080" cy="108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FFFF">
                        <a:alpha val="50000"/>
                      </a:srgbClr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</p:grpSp>
      </p:grpSp>
      <p:sp>
        <p:nvSpPr>
          <p:cNvPr id="451665" name="Rectangle 81"/>
          <p:cNvSpPr>
            <a:spLocks noChangeAspect="1" noChangeArrowheads="1"/>
          </p:cNvSpPr>
          <p:nvPr/>
        </p:nvSpPr>
        <p:spPr bwMode="auto">
          <a:xfrm>
            <a:off x="1447800" y="3395662"/>
            <a:ext cx="296863" cy="295275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576" tIns="36576" rIns="0" bIns="0">
            <a:flatTx/>
          </a:bodyPr>
          <a:lstStyle/>
          <a:p>
            <a:pPr algn="just" eaLnBrk="1" hangingPunct="1"/>
            <a:r>
              <a:rPr lang="en-US" altLang="zh-CN" sz="16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20</a:t>
            </a:r>
            <a:endParaRPr lang="en-US" altLang="zh-CN" sz="1600">
              <a:solidFill>
                <a:srgbClr val="0000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451666" name="Rectangle 82"/>
          <p:cNvSpPr>
            <a:spLocks noChangeAspect="1" noChangeArrowheads="1"/>
          </p:cNvSpPr>
          <p:nvPr/>
        </p:nvSpPr>
        <p:spPr bwMode="auto">
          <a:xfrm>
            <a:off x="1981200" y="3395662"/>
            <a:ext cx="296863" cy="295275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576" tIns="36576" rIns="0" bIns="0">
            <a:flatTx/>
          </a:bodyPr>
          <a:lstStyle/>
          <a:p>
            <a:pPr algn="just" eaLnBrk="1" hangingPunct="1"/>
            <a:r>
              <a:rPr lang="en-US" altLang="zh-CN" sz="16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21</a:t>
            </a:r>
            <a:endParaRPr lang="en-US" altLang="zh-CN" sz="1600">
              <a:solidFill>
                <a:srgbClr val="0000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451667" name="Rectangle 83"/>
          <p:cNvSpPr>
            <a:spLocks noChangeAspect="1" noChangeArrowheads="1"/>
          </p:cNvSpPr>
          <p:nvPr/>
        </p:nvSpPr>
        <p:spPr bwMode="auto">
          <a:xfrm>
            <a:off x="2514600" y="3395662"/>
            <a:ext cx="296863" cy="295275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576" tIns="36576" rIns="0" bIns="0">
            <a:flatTx/>
          </a:bodyPr>
          <a:lstStyle/>
          <a:p>
            <a:pPr algn="just" eaLnBrk="1" hangingPunct="1"/>
            <a:r>
              <a:rPr lang="en-US" altLang="zh-CN" sz="16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22</a:t>
            </a:r>
            <a:endParaRPr lang="en-US" altLang="zh-CN" sz="1600">
              <a:solidFill>
                <a:srgbClr val="0000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451668" name="Rectangle 84"/>
          <p:cNvSpPr>
            <a:spLocks noChangeAspect="1" noChangeArrowheads="1"/>
          </p:cNvSpPr>
          <p:nvPr/>
        </p:nvSpPr>
        <p:spPr bwMode="auto">
          <a:xfrm>
            <a:off x="3048000" y="3395662"/>
            <a:ext cx="296863" cy="295275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576" tIns="36576" rIns="0" bIns="0">
            <a:flatTx/>
          </a:bodyPr>
          <a:lstStyle/>
          <a:p>
            <a:pPr algn="just" eaLnBrk="1" hangingPunct="1"/>
            <a:r>
              <a:rPr lang="en-US" altLang="zh-CN" sz="16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23</a:t>
            </a:r>
            <a:endParaRPr lang="en-US" altLang="zh-CN" sz="1600">
              <a:solidFill>
                <a:srgbClr val="0000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451669" name="Rectangle 85"/>
          <p:cNvSpPr>
            <a:spLocks noChangeAspect="1" noChangeArrowheads="1"/>
          </p:cNvSpPr>
          <p:nvPr/>
        </p:nvSpPr>
        <p:spPr bwMode="auto">
          <a:xfrm>
            <a:off x="1371600" y="2938462"/>
            <a:ext cx="296863" cy="295275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576" tIns="36576" rIns="0" bIns="0">
            <a:flatTx/>
          </a:bodyPr>
          <a:lstStyle/>
          <a:p>
            <a:pPr algn="just" eaLnBrk="1" hangingPunct="1"/>
            <a:r>
              <a:rPr lang="en-US" altLang="zh-CN" sz="16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10</a:t>
            </a:r>
            <a:endParaRPr lang="en-US" altLang="zh-CN" sz="1600">
              <a:solidFill>
                <a:srgbClr val="0000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451670" name="Rectangle 86"/>
          <p:cNvSpPr>
            <a:spLocks noChangeAspect="1" noChangeArrowheads="1"/>
          </p:cNvSpPr>
          <p:nvPr/>
        </p:nvSpPr>
        <p:spPr bwMode="auto">
          <a:xfrm>
            <a:off x="1905000" y="2938462"/>
            <a:ext cx="296863" cy="295275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576" tIns="36576" rIns="0" bIns="0">
            <a:flatTx/>
          </a:bodyPr>
          <a:lstStyle/>
          <a:p>
            <a:pPr algn="just" eaLnBrk="1" hangingPunct="1"/>
            <a:r>
              <a:rPr lang="en-US" altLang="zh-CN" sz="16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11</a:t>
            </a:r>
            <a:endParaRPr lang="en-US" altLang="zh-CN" sz="1600">
              <a:solidFill>
                <a:srgbClr val="0000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451671" name="Rectangle 87"/>
          <p:cNvSpPr>
            <a:spLocks noChangeAspect="1" noChangeArrowheads="1"/>
          </p:cNvSpPr>
          <p:nvPr/>
        </p:nvSpPr>
        <p:spPr bwMode="auto">
          <a:xfrm>
            <a:off x="2438400" y="2938462"/>
            <a:ext cx="296863" cy="295275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576" tIns="36576" rIns="0" bIns="0">
            <a:flatTx/>
          </a:bodyPr>
          <a:lstStyle/>
          <a:p>
            <a:pPr algn="just" eaLnBrk="1" hangingPunct="1"/>
            <a:r>
              <a:rPr lang="en-US" altLang="zh-CN" sz="16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12</a:t>
            </a:r>
            <a:endParaRPr lang="en-US" altLang="zh-CN" sz="1600">
              <a:solidFill>
                <a:srgbClr val="0000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451672" name="Rectangle 88"/>
          <p:cNvSpPr>
            <a:spLocks noChangeAspect="1" noChangeArrowheads="1"/>
          </p:cNvSpPr>
          <p:nvPr/>
        </p:nvSpPr>
        <p:spPr bwMode="auto">
          <a:xfrm>
            <a:off x="2971800" y="2938462"/>
            <a:ext cx="296863" cy="295275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576" tIns="36576" rIns="0" bIns="0">
            <a:flatTx/>
          </a:bodyPr>
          <a:lstStyle/>
          <a:p>
            <a:pPr algn="just" eaLnBrk="1" hangingPunct="1"/>
            <a:r>
              <a:rPr lang="en-US" altLang="zh-CN" sz="16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13</a:t>
            </a:r>
            <a:endParaRPr lang="en-US" altLang="zh-CN" sz="1600">
              <a:solidFill>
                <a:srgbClr val="0000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451673" name="Rectangle 89"/>
          <p:cNvSpPr>
            <a:spLocks noChangeAspect="1" noChangeArrowheads="1"/>
          </p:cNvSpPr>
          <p:nvPr/>
        </p:nvSpPr>
        <p:spPr bwMode="auto">
          <a:xfrm>
            <a:off x="1295400" y="2481262"/>
            <a:ext cx="296863" cy="295275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576" tIns="36576" rIns="0" bIns="0">
            <a:flatTx/>
          </a:bodyPr>
          <a:lstStyle/>
          <a:p>
            <a:pPr algn="just" eaLnBrk="1" hangingPunct="1"/>
            <a:r>
              <a:rPr lang="en-US" altLang="zh-CN" sz="16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00</a:t>
            </a:r>
            <a:endParaRPr lang="en-US" altLang="zh-CN" sz="1600">
              <a:solidFill>
                <a:srgbClr val="0000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451674" name="Rectangle 90"/>
          <p:cNvSpPr>
            <a:spLocks noChangeAspect="1" noChangeArrowheads="1"/>
          </p:cNvSpPr>
          <p:nvPr/>
        </p:nvSpPr>
        <p:spPr bwMode="auto">
          <a:xfrm>
            <a:off x="1828800" y="2481262"/>
            <a:ext cx="296863" cy="295275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576" tIns="36576" rIns="0" bIns="0">
            <a:flatTx/>
          </a:bodyPr>
          <a:lstStyle/>
          <a:p>
            <a:pPr algn="just" eaLnBrk="1" hangingPunct="1"/>
            <a:r>
              <a:rPr lang="en-US" altLang="zh-CN" sz="16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01</a:t>
            </a:r>
            <a:endParaRPr lang="en-US" altLang="zh-CN" sz="1600">
              <a:solidFill>
                <a:srgbClr val="0000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451675" name="Rectangle 91"/>
          <p:cNvSpPr>
            <a:spLocks noChangeAspect="1" noChangeArrowheads="1"/>
          </p:cNvSpPr>
          <p:nvPr/>
        </p:nvSpPr>
        <p:spPr bwMode="auto">
          <a:xfrm>
            <a:off x="2362200" y="2481262"/>
            <a:ext cx="296863" cy="295275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576" tIns="36576" rIns="0" bIns="0">
            <a:flatTx/>
          </a:bodyPr>
          <a:lstStyle/>
          <a:p>
            <a:pPr algn="just" eaLnBrk="1" hangingPunct="1"/>
            <a:r>
              <a:rPr lang="en-US" altLang="zh-CN" sz="16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02</a:t>
            </a:r>
            <a:endParaRPr lang="en-US" altLang="zh-CN" sz="1600">
              <a:solidFill>
                <a:srgbClr val="0000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451676" name="Rectangle 92"/>
          <p:cNvSpPr>
            <a:spLocks noChangeAspect="1" noChangeArrowheads="1"/>
          </p:cNvSpPr>
          <p:nvPr/>
        </p:nvSpPr>
        <p:spPr bwMode="auto">
          <a:xfrm>
            <a:off x="2895600" y="2481262"/>
            <a:ext cx="296863" cy="295275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576" tIns="36576" rIns="0" bIns="0">
            <a:flatTx/>
          </a:bodyPr>
          <a:lstStyle/>
          <a:p>
            <a:pPr algn="just" eaLnBrk="1" hangingPunct="1"/>
            <a:r>
              <a:rPr lang="en-US" altLang="zh-CN" sz="16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03</a:t>
            </a:r>
            <a:endParaRPr lang="en-US" altLang="zh-CN" sz="1600">
              <a:solidFill>
                <a:srgbClr val="000000"/>
              </a:solidFill>
              <a:latin typeface="Arial" charset="0"/>
              <a:ea typeface="宋体" pitchFamily="2" charset="-122"/>
            </a:endParaRPr>
          </a:p>
        </p:txBody>
      </p:sp>
      <p:grpSp>
        <p:nvGrpSpPr>
          <p:cNvPr id="451677" name="Group 93"/>
          <p:cNvGrpSpPr>
            <a:grpSpLocks noChangeAspect="1"/>
          </p:cNvGrpSpPr>
          <p:nvPr/>
        </p:nvGrpSpPr>
        <p:grpSpPr bwMode="auto">
          <a:xfrm>
            <a:off x="4495800" y="5062536"/>
            <a:ext cx="1343025" cy="1314450"/>
            <a:chOff x="2784" y="2736"/>
            <a:chExt cx="1056" cy="1034"/>
          </a:xfrm>
        </p:grpSpPr>
        <p:sp>
          <p:nvSpPr>
            <p:cNvPr id="451678" name="Rectangle 94"/>
            <p:cNvSpPr>
              <a:spLocks noChangeAspect="1" noChangeArrowheads="1"/>
            </p:cNvSpPr>
            <p:nvPr/>
          </p:nvSpPr>
          <p:spPr bwMode="auto">
            <a:xfrm>
              <a:off x="3653" y="3584"/>
              <a:ext cx="187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03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679" name="Rectangle 95"/>
            <p:cNvSpPr>
              <a:spLocks noChangeAspect="1" noChangeArrowheads="1"/>
            </p:cNvSpPr>
            <p:nvPr/>
          </p:nvSpPr>
          <p:spPr bwMode="auto">
            <a:xfrm>
              <a:off x="3344" y="3584"/>
              <a:ext cx="186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02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680" name="Rectangle 96"/>
            <p:cNvSpPr>
              <a:spLocks noChangeAspect="1" noChangeArrowheads="1"/>
            </p:cNvSpPr>
            <p:nvPr/>
          </p:nvSpPr>
          <p:spPr bwMode="auto">
            <a:xfrm>
              <a:off x="3067" y="3584"/>
              <a:ext cx="186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01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681" name="Rectangle 97"/>
            <p:cNvSpPr>
              <a:spLocks noChangeAspect="1" noChangeArrowheads="1"/>
            </p:cNvSpPr>
            <p:nvPr/>
          </p:nvSpPr>
          <p:spPr bwMode="auto">
            <a:xfrm>
              <a:off x="2784" y="3584"/>
              <a:ext cx="187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00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682" name="Rectangle 98"/>
            <p:cNvSpPr>
              <a:spLocks noChangeAspect="1" noChangeArrowheads="1"/>
            </p:cNvSpPr>
            <p:nvPr/>
          </p:nvSpPr>
          <p:spPr bwMode="auto">
            <a:xfrm>
              <a:off x="3653" y="2736"/>
              <a:ext cx="187" cy="18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13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683" name="Rectangle 99"/>
            <p:cNvSpPr>
              <a:spLocks noChangeAspect="1" noChangeArrowheads="1"/>
            </p:cNvSpPr>
            <p:nvPr/>
          </p:nvSpPr>
          <p:spPr bwMode="auto">
            <a:xfrm>
              <a:off x="3344" y="2736"/>
              <a:ext cx="186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12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684" name="Rectangle 100"/>
            <p:cNvSpPr>
              <a:spLocks noChangeAspect="1" noChangeArrowheads="1"/>
            </p:cNvSpPr>
            <p:nvPr/>
          </p:nvSpPr>
          <p:spPr bwMode="auto">
            <a:xfrm>
              <a:off x="3067" y="2736"/>
              <a:ext cx="186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11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685" name="Rectangle 101"/>
            <p:cNvSpPr>
              <a:spLocks noChangeAspect="1" noChangeArrowheads="1"/>
            </p:cNvSpPr>
            <p:nvPr/>
          </p:nvSpPr>
          <p:spPr bwMode="auto">
            <a:xfrm>
              <a:off x="2784" y="2736"/>
              <a:ext cx="187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10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686" name="Rectangle 102"/>
            <p:cNvSpPr>
              <a:spLocks noChangeAspect="1" noChangeArrowheads="1"/>
            </p:cNvSpPr>
            <p:nvPr/>
          </p:nvSpPr>
          <p:spPr bwMode="auto">
            <a:xfrm>
              <a:off x="3653" y="3018"/>
              <a:ext cx="187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23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687" name="Rectangle 103"/>
            <p:cNvSpPr>
              <a:spLocks noChangeAspect="1" noChangeArrowheads="1"/>
            </p:cNvSpPr>
            <p:nvPr/>
          </p:nvSpPr>
          <p:spPr bwMode="auto">
            <a:xfrm>
              <a:off x="3344" y="3018"/>
              <a:ext cx="186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22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688" name="Rectangle 104"/>
            <p:cNvSpPr>
              <a:spLocks noChangeAspect="1" noChangeArrowheads="1"/>
            </p:cNvSpPr>
            <p:nvPr/>
          </p:nvSpPr>
          <p:spPr bwMode="auto">
            <a:xfrm>
              <a:off x="3067" y="3018"/>
              <a:ext cx="186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21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689" name="Rectangle 105"/>
            <p:cNvSpPr>
              <a:spLocks noChangeAspect="1" noChangeArrowheads="1"/>
            </p:cNvSpPr>
            <p:nvPr/>
          </p:nvSpPr>
          <p:spPr bwMode="auto">
            <a:xfrm>
              <a:off x="2784" y="3018"/>
              <a:ext cx="187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20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690" name="Rectangle 106"/>
            <p:cNvSpPr>
              <a:spLocks noChangeAspect="1" noChangeArrowheads="1"/>
            </p:cNvSpPr>
            <p:nvPr/>
          </p:nvSpPr>
          <p:spPr bwMode="auto">
            <a:xfrm>
              <a:off x="3653" y="3295"/>
              <a:ext cx="187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33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691" name="Rectangle 107"/>
            <p:cNvSpPr>
              <a:spLocks noChangeAspect="1" noChangeArrowheads="1"/>
            </p:cNvSpPr>
            <p:nvPr/>
          </p:nvSpPr>
          <p:spPr bwMode="auto">
            <a:xfrm>
              <a:off x="3344" y="3295"/>
              <a:ext cx="186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32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692" name="Rectangle 108"/>
            <p:cNvSpPr>
              <a:spLocks noChangeAspect="1" noChangeArrowheads="1"/>
            </p:cNvSpPr>
            <p:nvPr/>
          </p:nvSpPr>
          <p:spPr bwMode="auto">
            <a:xfrm>
              <a:off x="3067" y="3295"/>
              <a:ext cx="186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31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693" name="Rectangle 109"/>
            <p:cNvSpPr>
              <a:spLocks noChangeAspect="1" noChangeArrowheads="1"/>
            </p:cNvSpPr>
            <p:nvPr/>
          </p:nvSpPr>
          <p:spPr bwMode="auto">
            <a:xfrm>
              <a:off x="2784" y="3295"/>
              <a:ext cx="187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30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451694" name="Group 110"/>
          <p:cNvGrpSpPr>
            <a:grpSpLocks noChangeAspect="1"/>
          </p:cNvGrpSpPr>
          <p:nvPr/>
        </p:nvGrpSpPr>
        <p:grpSpPr bwMode="auto">
          <a:xfrm>
            <a:off x="7239000" y="5062537"/>
            <a:ext cx="1306513" cy="1312863"/>
            <a:chOff x="4512" y="2736"/>
            <a:chExt cx="1029" cy="1034"/>
          </a:xfrm>
        </p:grpSpPr>
        <p:sp>
          <p:nvSpPr>
            <p:cNvPr id="451695" name="Rectangle 111"/>
            <p:cNvSpPr>
              <a:spLocks noChangeAspect="1" noChangeArrowheads="1"/>
            </p:cNvSpPr>
            <p:nvPr/>
          </p:nvSpPr>
          <p:spPr bwMode="auto">
            <a:xfrm>
              <a:off x="4512" y="3584"/>
              <a:ext cx="187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03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696" name="Rectangle 112"/>
            <p:cNvSpPr>
              <a:spLocks noChangeAspect="1" noChangeArrowheads="1"/>
            </p:cNvSpPr>
            <p:nvPr/>
          </p:nvSpPr>
          <p:spPr bwMode="auto">
            <a:xfrm>
              <a:off x="5355" y="3584"/>
              <a:ext cx="186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02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697" name="Rectangle 113"/>
            <p:cNvSpPr>
              <a:spLocks noChangeAspect="1" noChangeArrowheads="1"/>
            </p:cNvSpPr>
            <p:nvPr/>
          </p:nvSpPr>
          <p:spPr bwMode="auto">
            <a:xfrm>
              <a:off x="5078" y="3584"/>
              <a:ext cx="186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01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698" name="Rectangle 114"/>
            <p:cNvSpPr>
              <a:spLocks noChangeAspect="1" noChangeArrowheads="1"/>
            </p:cNvSpPr>
            <p:nvPr/>
          </p:nvSpPr>
          <p:spPr bwMode="auto">
            <a:xfrm>
              <a:off x="4795" y="3584"/>
              <a:ext cx="187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00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699" name="Rectangle 115"/>
            <p:cNvSpPr>
              <a:spLocks noChangeAspect="1" noChangeArrowheads="1"/>
            </p:cNvSpPr>
            <p:nvPr/>
          </p:nvSpPr>
          <p:spPr bwMode="auto">
            <a:xfrm>
              <a:off x="4512" y="2736"/>
              <a:ext cx="187" cy="18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13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00" name="Rectangle 116"/>
            <p:cNvSpPr>
              <a:spLocks noChangeAspect="1" noChangeArrowheads="1"/>
            </p:cNvSpPr>
            <p:nvPr/>
          </p:nvSpPr>
          <p:spPr bwMode="auto">
            <a:xfrm>
              <a:off x="5355" y="2736"/>
              <a:ext cx="186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12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01" name="Rectangle 117"/>
            <p:cNvSpPr>
              <a:spLocks noChangeAspect="1" noChangeArrowheads="1"/>
            </p:cNvSpPr>
            <p:nvPr/>
          </p:nvSpPr>
          <p:spPr bwMode="auto">
            <a:xfrm>
              <a:off x="5078" y="2736"/>
              <a:ext cx="186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11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02" name="Rectangle 118"/>
            <p:cNvSpPr>
              <a:spLocks noChangeAspect="1" noChangeArrowheads="1"/>
            </p:cNvSpPr>
            <p:nvPr/>
          </p:nvSpPr>
          <p:spPr bwMode="auto">
            <a:xfrm>
              <a:off x="4795" y="2736"/>
              <a:ext cx="187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10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03" name="Rectangle 119"/>
            <p:cNvSpPr>
              <a:spLocks noChangeAspect="1" noChangeArrowheads="1"/>
            </p:cNvSpPr>
            <p:nvPr/>
          </p:nvSpPr>
          <p:spPr bwMode="auto">
            <a:xfrm>
              <a:off x="4512" y="3018"/>
              <a:ext cx="187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23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04" name="Rectangle 120"/>
            <p:cNvSpPr>
              <a:spLocks noChangeAspect="1" noChangeArrowheads="1"/>
            </p:cNvSpPr>
            <p:nvPr/>
          </p:nvSpPr>
          <p:spPr bwMode="auto">
            <a:xfrm>
              <a:off x="5355" y="3018"/>
              <a:ext cx="186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22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05" name="Rectangle 121"/>
            <p:cNvSpPr>
              <a:spLocks noChangeAspect="1" noChangeArrowheads="1"/>
            </p:cNvSpPr>
            <p:nvPr/>
          </p:nvSpPr>
          <p:spPr bwMode="auto">
            <a:xfrm>
              <a:off x="5078" y="3018"/>
              <a:ext cx="186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21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06" name="Rectangle 122"/>
            <p:cNvSpPr>
              <a:spLocks noChangeAspect="1" noChangeArrowheads="1"/>
            </p:cNvSpPr>
            <p:nvPr/>
          </p:nvSpPr>
          <p:spPr bwMode="auto">
            <a:xfrm>
              <a:off x="4795" y="3018"/>
              <a:ext cx="187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20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07" name="Rectangle 123"/>
            <p:cNvSpPr>
              <a:spLocks noChangeAspect="1" noChangeArrowheads="1"/>
            </p:cNvSpPr>
            <p:nvPr/>
          </p:nvSpPr>
          <p:spPr bwMode="auto">
            <a:xfrm>
              <a:off x="4512" y="3295"/>
              <a:ext cx="187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33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08" name="Rectangle 124"/>
            <p:cNvSpPr>
              <a:spLocks noChangeAspect="1" noChangeArrowheads="1"/>
            </p:cNvSpPr>
            <p:nvPr/>
          </p:nvSpPr>
          <p:spPr bwMode="auto">
            <a:xfrm>
              <a:off x="5355" y="3295"/>
              <a:ext cx="186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32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09" name="Rectangle 125"/>
            <p:cNvSpPr>
              <a:spLocks noChangeAspect="1" noChangeArrowheads="1"/>
            </p:cNvSpPr>
            <p:nvPr/>
          </p:nvSpPr>
          <p:spPr bwMode="auto">
            <a:xfrm>
              <a:off x="5078" y="3295"/>
              <a:ext cx="186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31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10" name="Rectangle 126"/>
            <p:cNvSpPr>
              <a:spLocks noChangeAspect="1" noChangeArrowheads="1"/>
            </p:cNvSpPr>
            <p:nvPr/>
          </p:nvSpPr>
          <p:spPr bwMode="auto">
            <a:xfrm>
              <a:off x="4795" y="3295"/>
              <a:ext cx="187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30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451711" name="Group 127"/>
          <p:cNvGrpSpPr>
            <a:grpSpLocks noChangeAspect="1"/>
          </p:cNvGrpSpPr>
          <p:nvPr/>
        </p:nvGrpSpPr>
        <p:grpSpPr bwMode="auto">
          <a:xfrm>
            <a:off x="1600200" y="5062537"/>
            <a:ext cx="1306513" cy="1279525"/>
            <a:chOff x="960" y="2736"/>
            <a:chExt cx="1029" cy="1008"/>
          </a:xfrm>
        </p:grpSpPr>
        <p:sp>
          <p:nvSpPr>
            <p:cNvPr id="451712" name="Rectangle 128"/>
            <p:cNvSpPr>
              <a:spLocks noChangeAspect="1" noChangeArrowheads="1"/>
            </p:cNvSpPr>
            <p:nvPr/>
          </p:nvSpPr>
          <p:spPr bwMode="auto">
            <a:xfrm>
              <a:off x="1802" y="2736"/>
              <a:ext cx="187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03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13" name="Rectangle 129"/>
            <p:cNvSpPr>
              <a:spLocks noChangeAspect="1" noChangeArrowheads="1"/>
            </p:cNvSpPr>
            <p:nvPr/>
          </p:nvSpPr>
          <p:spPr bwMode="auto">
            <a:xfrm>
              <a:off x="1520" y="2736"/>
              <a:ext cx="186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02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14" name="Rectangle 130"/>
            <p:cNvSpPr>
              <a:spLocks noChangeAspect="1" noChangeArrowheads="1"/>
            </p:cNvSpPr>
            <p:nvPr/>
          </p:nvSpPr>
          <p:spPr bwMode="auto">
            <a:xfrm>
              <a:off x="1243" y="2736"/>
              <a:ext cx="186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01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15" name="Rectangle 131"/>
            <p:cNvSpPr>
              <a:spLocks noChangeAspect="1" noChangeArrowheads="1"/>
            </p:cNvSpPr>
            <p:nvPr/>
          </p:nvSpPr>
          <p:spPr bwMode="auto">
            <a:xfrm>
              <a:off x="960" y="2736"/>
              <a:ext cx="187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00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16" name="Rectangle 132"/>
            <p:cNvSpPr>
              <a:spLocks noChangeAspect="1" noChangeArrowheads="1"/>
            </p:cNvSpPr>
            <p:nvPr/>
          </p:nvSpPr>
          <p:spPr bwMode="auto">
            <a:xfrm>
              <a:off x="1802" y="2998"/>
              <a:ext cx="187" cy="18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13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17" name="Rectangle 133"/>
            <p:cNvSpPr>
              <a:spLocks noChangeAspect="1" noChangeArrowheads="1"/>
            </p:cNvSpPr>
            <p:nvPr/>
          </p:nvSpPr>
          <p:spPr bwMode="auto">
            <a:xfrm>
              <a:off x="1520" y="2998"/>
              <a:ext cx="186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12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18" name="Rectangle 134"/>
            <p:cNvSpPr>
              <a:spLocks noChangeAspect="1" noChangeArrowheads="1"/>
            </p:cNvSpPr>
            <p:nvPr/>
          </p:nvSpPr>
          <p:spPr bwMode="auto">
            <a:xfrm>
              <a:off x="1243" y="2998"/>
              <a:ext cx="186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11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19" name="Rectangle 135"/>
            <p:cNvSpPr>
              <a:spLocks noChangeAspect="1" noChangeArrowheads="1"/>
            </p:cNvSpPr>
            <p:nvPr/>
          </p:nvSpPr>
          <p:spPr bwMode="auto">
            <a:xfrm>
              <a:off x="960" y="2998"/>
              <a:ext cx="187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10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20" name="Rectangle 136"/>
            <p:cNvSpPr>
              <a:spLocks noChangeAspect="1" noChangeArrowheads="1"/>
            </p:cNvSpPr>
            <p:nvPr/>
          </p:nvSpPr>
          <p:spPr bwMode="auto">
            <a:xfrm>
              <a:off x="1802" y="3280"/>
              <a:ext cx="187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23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21" name="Rectangle 137"/>
            <p:cNvSpPr>
              <a:spLocks noChangeAspect="1" noChangeArrowheads="1"/>
            </p:cNvSpPr>
            <p:nvPr/>
          </p:nvSpPr>
          <p:spPr bwMode="auto">
            <a:xfrm>
              <a:off x="1520" y="3280"/>
              <a:ext cx="186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22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22" name="Rectangle 138"/>
            <p:cNvSpPr>
              <a:spLocks noChangeAspect="1" noChangeArrowheads="1"/>
            </p:cNvSpPr>
            <p:nvPr/>
          </p:nvSpPr>
          <p:spPr bwMode="auto">
            <a:xfrm>
              <a:off x="1243" y="3280"/>
              <a:ext cx="186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21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23" name="Rectangle 139"/>
            <p:cNvSpPr>
              <a:spLocks noChangeAspect="1" noChangeArrowheads="1"/>
            </p:cNvSpPr>
            <p:nvPr/>
          </p:nvSpPr>
          <p:spPr bwMode="auto">
            <a:xfrm>
              <a:off x="960" y="3280"/>
              <a:ext cx="187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20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24" name="Rectangle 140"/>
            <p:cNvSpPr>
              <a:spLocks noChangeAspect="1" noChangeArrowheads="1"/>
            </p:cNvSpPr>
            <p:nvPr/>
          </p:nvSpPr>
          <p:spPr bwMode="auto">
            <a:xfrm>
              <a:off x="1802" y="3557"/>
              <a:ext cx="187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33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25" name="Rectangle 141"/>
            <p:cNvSpPr>
              <a:spLocks noChangeAspect="1" noChangeArrowheads="1"/>
            </p:cNvSpPr>
            <p:nvPr/>
          </p:nvSpPr>
          <p:spPr bwMode="auto">
            <a:xfrm>
              <a:off x="1520" y="3557"/>
              <a:ext cx="186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32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26" name="Rectangle 142"/>
            <p:cNvSpPr>
              <a:spLocks noChangeAspect="1" noChangeArrowheads="1"/>
            </p:cNvSpPr>
            <p:nvPr/>
          </p:nvSpPr>
          <p:spPr bwMode="auto">
            <a:xfrm>
              <a:off x="1243" y="3557"/>
              <a:ext cx="186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31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27" name="Rectangle 143"/>
            <p:cNvSpPr>
              <a:spLocks noChangeAspect="1" noChangeArrowheads="1"/>
            </p:cNvSpPr>
            <p:nvPr/>
          </p:nvSpPr>
          <p:spPr bwMode="auto">
            <a:xfrm>
              <a:off x="960" y="3557"/>
              <a:ext cx="187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30</a:t>
              </a:r>
              <a:endPara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451728" name="Group 144"/>
          <p:cNvGrpSpPr>
            <a:grpSpLocks/>
          </p:cNvGrpSpPr>
          <p:nvPr/>
        </p:nvGrpSpPr>
        <p:grpSpPr bwMode="auto">
          <a:xfrm>
            <a:off x="4352924" y="2520950"/>
            <a:ext cx="1633538" cy="295275"/>
            <a:chOff x="2693" y="1152"/>
            <a:chExt cx="1029" cy="186"/>
          </a:xfrm>
        </p:grpSpPr>
        <p:sp>
          <p:nvSpPr>
            <p:cNvPr id="451729" name="Rectangle 145"/>
            <p:cNvSpPr>
              <a:spLocks noChangeAspect="1" noChangeArrowheads="1"/>
            </p:cNvSpPr>
            <p:nvPr/>
          </p:nvSpPr>
          <p:spPr bwMode="auto">
            <a:xfrm>
              <a:off x="3535" y="1152"/>
              <a:ext cx="187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03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30" name="Rectangle 146"/>
            <p:cNvSpPr>
              <a:spLocks noChangeAspect="1" noChangeArrowheads="1"/>
            </p:cNvSpPr>
            <p:nvPr/>
          </p:nvSpPr>
          <p:spPr bwMode="auto">
            <a:xfrm>
              <a:off x="3253" y="1152"/>
              <a:ext cx="186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02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31" name="Rectangle 147"/>
            <p:cNvSpPr>
              <a:spLocks noChangeAspect="1" noChangeArrowheads="1"/>
            </p:cNvSpPr>
            <p:nvPr/>
          </p:nvSpPr>
          <p:spPr bwMode="auto">
            <a:xfrm>
              <a:off x="2976" y="1152"/>
              <a:ext cx="186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01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32" name="Rectangle 148"/>
            <p:cNvSpPr>
              <a:spLocks noChangeAspect="1" noChangeArrowheads="1"/>
            </p:cNvSpPr>
            <p:nvPr/>
          </p:nvSpPr>
          <p:spPr bwMode="auto">
            <a:xfrm>
              <a:off x="2693" y="1152"/>
              <a:ext cx="187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00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451733" name="Group 149"/>
          <p:cNvGrpSpPr>
            <a:grpSpLocks/>
          </p:cNvGrpSpPr>
          <p:nvPr/>
        </p:nvGrpSpPr>
        <p:grpSpPr bwMode="auto">
          <a:xfrm>
            <a:off x="4352924" y="2951162"/>
            <a:ext cx="1633538" cy="1184275"/>
            <a:chOff x="2693" y="1414"/>
            <a:chExt cx="1029" cy="746"/>
          </a:xfrm>
        </p:grpSpPr>
        <p:sp>
          <p:nvSpPr>
            <p:cNvPr id="451734" name="Rectangle 150"/>
            <p:cNvSpPr>
              <a:spLocks noChangeAspect="1" noChangeArrowheads="1"/>
            </p:cNvSpPr>
            <p:nvPr/>
          </p:nvSpPr>
          <p:spPr bwMode="auto">
            <a:xfrm>
              <a:off x="3535" y="1414"/>
              <a:ext cx="187" cy="18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13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35" name="Rectangle 151"/>
            <p:cNvSpPr>
              <a:spLocks noChangeAspect="1" noChangeArrowheads="1"/>
            </p:cNvSpPr>
            <p:nvPr/>
          </p:nvSpPr>
          <p:spPr bwMode="auto">
            <a:xfrm>
              <a:off x="3253" y="1414"/>
              <a:ext cx="186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12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36" name="Rectangle 152"/>
            <p:cNvSpPr>
              <a:spLocks noChangeAspect="1" noChangeArrowheads="1"/>
            </p:cNvSpPr>
            <p:nvPr/>
          </p:nvSpPr>
          <p:spPr bwMode="auto">
            <a:xfrm>
              <a:off x="2976" y="1414"/>
              <a:ext cx="186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11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37" name="Rectangle 153"/>
            <p:cNvSpPr>
              <a:spLocks noChangeAspect="1" noChangeArrowheads="1"/>
            </p:cNvSpPr>
            <p:nvPr/>
          </p:nvSpPr>
          <p:spPr bwMode="auto">
            <a:xfrm>
              <a:off x="2693" y="1414"/>
              <a:ext cx="187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10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38" name="Rectangle 154"/>
            <p:cNvSpPr>
              <a:spLocks noChangeAspect="1" noChangeArrowheads="1"/>
            </p:cNvSpPr>
            <p:nvPr/>
          </p:nvSpPr>
          <p:spPr bwMode="auto">
            <a:xfrm>
              <a:off x="3535" y="1696"/>
              <a:ext cx="187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23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39" name="Rectangle 155"/>
            <p:cNvSpPr>
              <a:spLocks noChangeAspect="1" noChangeArrowheads="1"/>
            </p:cNvSpPr>
            <p:nvPr/>
          </p:nvSpPr>
          <p:spPr bwMode="auto">
            <a:xfrm>
              <a:off x="3253" y="1696"/>
              <a:ext cx="186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22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40" name="Rectangle 156"/>
            <p:cNvSpPr>
              <a:spLocks noChangeAspect="1" noChangeArrowheads="1"/>
            </p:cNvSpPr>
            <p:nvPr/>
          </p:nvSpPr>
          <p:spPr bwMode="auto">
            <a:xfrm>
              <a:off x="2976" y="1696"/>
              <a:ext cx="186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21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41" name="Rectangle 157"/>
            <p:cNvSpPr>
              <a:spLocks noChangeAspect="1" noChangeArrowheads="1"/>
            </p:cNvSpPr>
            <p:nvPr/>
          </p:nvSpPr>
          <p:spPr bwMode="auto">
            <a:xfrm>
              <a:off x="2693" y="1696"/>
              <a:ext cx="187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20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42" name="Rectangle 158"/>
            <p:cNvSpPr>
              <a:spLocks noChangeAspect="1" noChangeArrowheads="1"/>
            </p:cNvSpPr>
            <p:nvPr/>
          </p:nvSpPr>
          <p:spPr bwMode="auto">
            <a:xfrm>
              <a:off x="3535" y="1973"/>
              <a:ext cx="187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33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43" name="Rectangle 159"/>
            <p:cNvSpPr>
              <a:spLocks noChangeAspect="1" noChangeArrowheads="1"/>
            </p:cNvSpPr>
            <p:nvPr/>
          </p:nvSpPr>
          <p:spPr bwMode="auto">
            <a:xfrm>
              <a:off x="3253" y="1973"/>
              <a:ext cx="186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32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44" name="Rectangle 160"/>
            <p:cNvSpPr>
              <a:spLocks noChangeAspect="1" noChangeArrowheads="1"/>
            </p:cNvSpPr>
            <p:nvPr/>
          </p:nvSpPr>
          <p:spPr bwMode="auto">
            <a:xfrm>
              <a:off x="2976" y="1973"/>
              <a:ext cx="186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31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45" name="Rectangle 161"/>
            <p:cNvSpPr>
              <a:spLocks noChangeAspect="1" noChangeArrowheads="1"/>
            </p:cNvSpPr>
            <p:nvPr/>
          </p:nvSpPr>
          <p:spPr bwMode="auto">
            <a:xfrm>
              <a:off x="2693" y="1973"/>
              <a:ext cx="187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30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451746" name="Group 162"/>
          <p:cNvGrpSpPr>
            <a:grpSpLocks/>
          </p:cNvGrpSpPr>
          <p:nvPr/>
        </p:nvGrpSpPr>
        <p:grpSpPr bwMode="auto">
          <a:xfrm>
            <a:off x="1566863" y="2547936"/>
            <a:ext cx="1633537" cy="1600200"/>
            <a:chOff x="2693" y="1104"/>
            <a:chExt cx="1029" cy="1008"/>
          </a:xfrm>
        </p:grpSpPr>
        <p:sp>
          <p:nvSpPr>
            <p:cNvPr id="451747" name="Rectangle 163"/>
            <p:cNvSpPr>
              <a:spLocks noChangeAspect="1" noChangeArrowheads="1"/>
            </p:cNvSpPr>
            <p:nvPr/>
          </p:nvSpPr>
          <p:spPr bwMode="auto">
            <a:xfrm>
              <a:off x="3535" y="1104"/>
              <a:ext cx="187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03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48" name="Rectangle 164"/>
            <p:cNvSpPr>
              <a:spLocks noChangeAspect="1" noChangeArrowheads="1"/>
            </p:cNvSpPr>
            <p:nvPr/>
          </p:nvSpPr>
          <p:spPr bwMode="auto">
            <a:xfrm>
              <a:off x="3253" y="1104"/>
              <a:ext cx="186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02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49" name="Rectangle 165"/>
            <p:cNvSpPr>
              <a:spLocks noChangeAspect="1" noChangeArrowheads="1"/>
            </p:cNvSpPr>
            <p:nvPr/>
          </p:nvSpPr>
          <p:spPr bwMode="auto">
            <a:xfrm>
              <a:off x="2976" y="1104"/>
              <a:ext cx="186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01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50" name="Rectangle 166"/>
            <p:cNvSpPr>
              <a:spLocks noChangeAspect="1" noChangeArrowheads="1"/>
            </p:cNvSpPr>
            <p:nvPr/>
          </p:nvSpPr>
          <p:spPr bwMode="auto">
            <a:xfrm>
              <a:off x="2693" y="1104"/>
              <a:ext cx="187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00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51" name="Rectangle 167"/>
            <p:cNvSpPr>
              <a:spLocks noChangeAspect="1" noChangeArrowheads="1"/>
            </p:cNvSpPr>
            <p:nvPr/>
          </p:nvSpPr>
          <p:spPr bwMode="auto">
            <a:xfrm>
              <a:off x="3535" y="1366"/>
              <a:ext cx="187" cy="18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13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52" name="Rectangle 168"/>
            <p:cNvSpPr>
              <a:spLocks noChangeAspect="1" noChangeArrowheads="1"/>
            </p:cNvSpPr>
            <p:nvPr/>
          </p:nvSpPr>
          <p:spPr bwMode="auto">
            <a:xfrm>
              <a:off x="3253" y="1366"/>
              <a:ext cx="186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12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53" name="Rectangle 169"/>
            <p:cNvSpPr>
              <a:spLocks noChangeAspect="1" noChangeArrowheads="1"/>
            </p:cNvSpPr>
            <p:nvPr/>
          </p:nvSpPr>
          <p:spPr bwMode="auto">
            <a:xfrm>
              <a:off x="2976" y="1366"/>
              <a:ext cx="186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11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54" name="Rectangle 170"/>
            <p:cNvSpPr>
              <a:spLocks noChangeAspect="1" noChangeArrowheads="1"/>
            </p:cNvSpPr>
            <p:nvPr/>
          </p:nvSpPr>
          <p:spPr bwMode="auto">
            <a:xfrm>
              <a:off x="2693" y="1366"/>
              <a:ext cx="187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10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55" name="Rectangle 171"/>
            <p:cNvSpPr>
              <a:spLocks noChangeAspect="1" noChangeArrowheads="1"/>
            </p:cNvSpPr>
            <p:nvPr/>
          </p:nvSpPr>
          <p:spPr bwMode="auto">
            <a:xfrm>
              <a:off x="3535" y="1648"/>
              <a:ext cx="187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23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56" name="Rectangle 172"/>
            <p:cNvSpPr>
              <a:spLocks noChangeAspect="1" noChangeArrowheads="1"/>
            </p:cNvSpPr>
            <p:nvPr/>
          </p:nvSpPr>
          <p:spPr bwMode="auto">
            <a:xfrm>
              <a:off x="3253" y="1648"/>
              <a:ext cx="186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22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57" name="Rectangle 173"/>
            <p:cNvSpPr>
              <a:spLocks noChangeAspect="1" noChangeArrowheads="1"/>
            </p:cNvSpPr>
            <p:nvPr/>
          </p:nvSpPr>
          <p:spPr bwMode="auto">
            <a:xfrm>
              <a:off x="2976" y="1648"/>
              <a:ext cx="186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21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58" name="Rectangle 174"/>
            <p:cNvSpPr>
              <a:spLocks noChangeAspect="1" noChangeArrowheads="1"/>
            </p:cNvSpPr>
            <p:nvPr/>
          </p:nvSpPr>
          <p:spPr bwMode="auto">
            <a:xfrm>
              <a:off x="2693" y="1648"/>
              <a:ext cx="187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20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59" name="Rectangle 175"/>
            <p:cNvSpPr>
              <a:spLocks noChangeAspect="1" noChangeArrowheads="1"/>
            </p:cNvSpPr>
            <p:nvPr/>
          </p:nvSpPr>
          <p:spPr bwMode="auto">
            <a:xfrm>
              <a:off x="3535" y="1925"/>
              <a:ext cx="187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33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60" name="Rectangle 176"/>
            <p:cNvSpPr>
              <a:spLocks noChangeAspect="1" noChangeArrowheads="1"/>
            </p:cNvSpPr>
            <p:nvPr/>
          </p:nvSpPr>
          <p:spPr bwMode="auto">
            <a:xfrm>
              <a:off x="3253" y="1925"/>
              <a:ext cx="186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32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61" name="Rectangle 177"/>
            <p:cNvSpPr>
              <a:spLocks noChangeAspect="1" noChangeArrowheads="1"/>
            </p:cNvSpPr>
            <p:nvPr/>
          </p:nvSpPr>
          <p:spPr bwMode="auto">
            <a:xfrm>
              <a:off x="2976" y="1925"/>
              <a:ext cx="186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31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62" name="Rectangle 178"/>
            <p:cNvSpPr>
              <a:spLocks noChangeAspect="1" noChangeArrowheads="1"/>
            </p:cNvSpPr>
            <p:nvPr/>
          </p:nvSpPr>
          <p:spPr bwMode="auto">
            <a:xfrm>
              <a:off x="2693" y="1925"/>
              <a:ext cx="187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30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451763" name="Group 179"/>
          <p:cNvGrpSpPr>
            <a:grpSpLocks/>
          </p:cNvGrpSpPr>
          <p:nvPr/>
        </p:nvGrpSpPr>
        <p:grpSpPr bwMode="auto">
          <a:xfrm>
            <a:off x="4354513" y="2528886"/>
            <a:ext cx="1633537" cy="1600200"/>
            <a:chOff x="2693" y="1104"/>
            <a:chExt cx="1029" cy="1008"/>
          </a:xfrm>
        </p:grpSpPr>
        <p:sp>
          <p:nvSpPr>
            <p:cNvPr id="451764" name="Rectangle 180"/>
            <p:cNvSpPr>
              <a:spLocks noChangeAspect="1" noChangeArrowheads="1"/>
            </p:cNvSpPr>
            <p:nvPr/>
          </p:nvSpPr>
          <p:spPr bwMode="auto">
            <a:xfrm>
              <a:off x="3535" y="1104"/>
              <a:ext cx="187" cy="18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13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65" name="Rectangle 181"/>
            <p:cNvSpPr>
              <a:spLocks noChangeAspect="1" noChangeArrowheads="1"/>
            </p:cNvSpPr>
            <p:nvPr/>
          </p:nvSpPr>
          <p:spPr bwMode="auto">
            <a:xfrm>
              <a:off x="3253" y="1104"/>
              <a:ext cx="186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12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66" name="Rectangle 182"/>
            <p:cNvSpPr>
              <a:spLocks noChangeAspect="1" noChangeArrowheads="1"/>
            </p:cNvSpPr>
            <p:nvPr/>
          </p:nvSpPr>
          <p:spPr bwMode="auto">
            <a:xfrm>
              <a:off x="2976" y="1104"/>
              <a:ext cx="186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11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67" name="Rectangle 183"/>
            <p:cNvSpPr>
              <a:spLocks noChangeAspect="1" noChangeArrowheads="1"/>
            </p:cNvSpPr>
            <p:nvPr/>
          </p:nvSpPr>
          <p:spPr bwMode="auto">
            <a:xfrm>
              <a:off x="2693" y="1104"/>
              <a:ext cx="187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10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68" name="Rectangle 184"/>
            <p:cNvSpPr>
              <a:spLocks noChangeAspect="1" noChangeArrowheads="1"/>
            </p:cNvSpPr>
            <p:nvPr/>
          </p:nvSpPr>
          <p:spPr bwMode="auto">
            <a:xfrm>
              <a:off x="3535" y="1366"/>
              <a:ext cx="187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23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69" name="Rectangle 185"/>
            <p:cNvSpPr>
              <a:spLocks noChangeAspect="1" noChangeArrowheads="1"/>
            </p:cNvSpPr>
            <p:nvPr/>
          </p:nvSpPr>
          <p:spPr bwMode="auto">
            <a:xfrm>
              <a:off x="3253" y="1366"/>
              <a:ext cx="186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22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70" name="Rectangle 186"/>
            <p:cNvSpPr>
              <a:spLocks noChangeAspect="1" noChangeArrowheads="1"/>
            </p:cNvSpPr>
            <p:nvPr/>
          </p:nvSpPr>
          <p:spPr bwMode="auto">
            <a:xfrm>
              <a:off x="2976" y="1366"/>
              <a:ext cx="186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21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71" name="Rectangle 187"/>
            <p:cNvSpPr>
              <a:spLocks noChangeAspect="1" noChangeArrowheads="1"/>
            </p:cNvSpPr>
            <p:nvPr/>
          </p:nvSpPr>
          <p:spPr bwMode="auto">
            <a:xfrm>
              <a:off x="2693" y="1366"/>
              <a:ext cx="187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20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72" name="Rectangle 188"/>
            <p:cNvSpPr>
              <a:spLocks noChangeAspect="1" noChangeArrowheads="1"/>
            </p:cNvSpPr>
            <p:nvPr/>
          </p:nvSpPr>
          <p:spPr bwMode="auto">
            <a:xfrm>
              <a:off x="3535" y="1648"/>
              <a:ext cx="187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33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73" name="Rectangle 189"/>
            <p:cNvSpPr>
              <a:spLocks noChangeAspect="1" noChangeArrowheads="1"/>
            </p:cNvSpPr>
            <p:nvPr/>
          </p:nvSpPr>
          <p:spPr bwMode="auto">
            <a:xfrm>
              <a:off x="3253" y="1648"/>
              <a:ext cx="186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32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74" name="Rectangle 190"/>
            <p:cNvSpPr>
              <a:spLocks noChangeAspect="1" noChangeArrowheads="1"/>
            </p:cNvSpPr>
            <p:nvPr/>
          </p:nvSpPr>
          <p:spPr bwMode="auto">
            <a:xfrm>
              <a:off x="2976" y="1648"/>
              <a:ext cx="186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31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75" name="Rectangle 191"/>
            <p:cNvSpPr>
              <a:spLocks noChangeAspect="1" noChangeArrowheads="1"/>
            </p:cNvSpPr>
            <p:nvPr/>
          </p:nvSpPr>
          <p:spPr bwMode="auto">
            <a:xfrm>
              <a:off x="2693" y="1648"/>
              <a:ext cx="187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30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76" name="Rectangle 192"/>
            <p:cNvSpPr>
              <a:spLocks noChangeAspect="1" noChangeArrowheads="1"/>
            </p:cNvSpPr>
            <p:nvPr/>
          </p:nvSpPr>
          <p:spPr bwMode="auto">
            <a:xfrm>
              <a:off x="3535" y="1925"/>
              <a:ext cx="187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03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77" name="Rectangle 193"/>
            <p:cNvSpPr>
              <a:spLocks noChangeAspect="1" noChangeArrowheads="1"/>
            </p:cNvSpPr>
            <p:nvPr/>
          </p:nvSpPr>
          <p:spPr bwMode="auto">
            <a:xfrm>
              <a:off x="3253" y="1925"/>
              <a:ext cx="186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02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78" name="Rectangle 194"/>
            <p:cNvSpPr>
              <a:spLocks noChangeAspect="1" noChangeArrowheads="1"/>
            </p:cNvSpPr>
            <p:nvPr/>
          </p:nvSpPr>
          <p:spPr bwMode="auto">
            <a:xfrm>
              <a:off x="2976" y="1925"/>
              <a:ext cx="186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01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79" name="Rectangle 195"/>
            <p:cNvSpPr>
              <a:spLocks noChangeAspect="1" noChangeArrowheads="1"/>
            </p:cNvSpPr>
            <p:nvPr/>
          </p:nvSpPr>
          <p:spPr bwMode="auto">
            <a:xfrm>
              <a:off x="2693" y="1925"/>
              <a:ext cx="187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00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451780" name="Group 196"/>
          <p:cNvGrpSpPr>
            <a:grpSpLocks/>
          </p:cNvGrpSpPr>
          <p:nvPr/>
        </p:nvGrpSpPr>
        <p:grpSpPr bwMode="auto">
          <a:xfrm>
            <a:off x="5694362" y="2514600"/>
            <a:ext cx="296862" cy="1608137"/>
            <a:chOff x="4795" y="2244"/>
            <a:chExt cx="187" cy="1013"/>
          </a:xfrm>
        </p:grpSpPr>
        <p:sp>
          <p:nvSpPr>
            <p:cNvPr id="451781" name="Rectangle 197"/>
            <p:cNvSpPr>
              <a:spLocks noChangeAspect="1" noChangeArrowheads="1"/>
            </p:cNvSpPr>
            <p:nvPr/>
          </p:nvSpPr>
          <p:spPr bwMode="auto">
            <a:xfrm>
              <a:off x="4795" y="3071"/>
              <a:ext cx="187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03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82" name="Rectangle 198"/>
            <p:cNvSpPr>
              <a:spLocks noChangeAspect="1" noChangeArrowheads="1"/>
            </p:cNvSpPr>
            <p:nvPr/>
          </p:nvSpPr>
          <p:spPr bwMode="auto">
            <a:xfrm>
              <a:off x="4795" y="2244"/>
              <a:ext cx="187" cy="18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13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83" name="Rectangle 199"/>
            <p:cNvSpPr>
              <a:spLocks noChangeAspect="1" noChangeArrowheads="1"/>
            </p:cNvSpPr>
            <p:nvPr/>
          </p:nvSpPr>
          <p:spPr bwMode="auto">
            <a:xfrm>
              <a:off x="4795" y="2526"/>
              <a:ext cx="187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23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84" name="Rectangle 200"/>
            <p:cNvSpPr>
              <a:spLocks noChangeAspect="1" noChangeArrowheads="1"/>
            </p:cNvSpPr>
            <p:nvPr/>
          </p:nvSpPr>
          <p:spPr bwMode="auto">
            <a:xfrm>
              <a:off x="4795" y="2803"/>
              <a:ext cx="187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33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451785" name="Group 201"/>
          <p:cNvGrpSpPr>
            <a:grpSpLocks/>
          </p:cNvGrpSpPr>
          <p:nvPr/>
        </p:nvGrpSpPr>
        <p:grpSpPr bwMode="auto">
          <a:xfrm>
            <a:off x="4357688" y="2514600"/>
            <a:ext cx="1184275" cy="1608137"/>
            <a:chOff x="3953" y="2244"/>
            <a:chExt cx="746" cy="1013"/>
          </a:xfrm>
        </p:grpSpPr>
        <p:sp>
          <p:nvSpPr>
            <p:cNvPr id="451786" name="Rectangle 202"/>
            <p:cNvSpPr>
              <a:spLocks noChangeAspect="1" noChangeArrowheads="1"/>
            </p:cNvSpPr>
            <p:nvPr/>
          </p:nvSpPr>
          <p:spPr bwMode="auto">
            <a:xfrm>
              <a:off x="4513" y="3071"/>
              <a:ext cx="186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02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87" name="Rectangle 203"/>
            <p:cNvSpPr>
              <a:spLocks noChangeAspect="1" noChangeArrowheads="1"/>
            </p:cNvSpPr>
            <p:nvPr/>
          </p:nvSpPr>
          <p:spPr bwMode="auto">
            <a:xfrm>
              <a:off x="4236" y="3071"/>
              <a:ext cx="186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01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88" name="Rectangle 204"/>
            <p:cNvSpPr>
              <a:spLocks noChangeAspect="1" noChangeArrowheads="1"/>
            </p:cNvSpPr>
            <p:nvPr/>
          </p:nvSpPr>
          <p:spPr bwMode="auto">
            <a:xfrm>
              <a:off x="3953" y="3071"/>
              <a:ext cx="187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00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89" name="Rectangle 205"/>
            <p:cNvSpPr>
              <a:spLocks noChangeAspect="1" noChangeArrowheads="1"/>
            </p:cNvSpPr>
            <p:nvPr/>
          </p:nvSpPr>
          <p:spPr bwMode="auto">
            <a:xfrm>
              <a:off x="4513" y="2244"/>
              <a:ext cx="186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12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90" name="Rectangle 206"/>
            <p:cNvSpPr>
              <a:spLocks noChangeAspect="1" noChangeArrowheads="1"/>
            </p:cNvSpPr>
            <p:nvPr/>
          </p:nvSpPr>
          <p:spPr bwMode="auto">
            <a:xfrm>
              <a:off x="4236" y="2244"/>
              <a:ext cx="186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11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91" name="Rectangle 207"/>
            <p:cNvSpPr>
              <a:spLocks noChangeAspect="1" noChangeArrowheads="1"/>
            </p:cNvSpPr>
            <p:nvPr/>
          </p:nvSpPr>
          <p:spPr bwMode="auto">
            <a:xfrm>
              <a:off x="3953" y="2244"/>
              <a:ext cx="187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10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92" name="Rectangle 208"/>
            <p:cNvSpPr>
              <a:spLocks noChangeAspect="1" noChangeArrowheads="1"/>
            </p:cNvSpPr>
            <p:nvPr/>
          </p:nvSpPr>
          <p:spPr bwMode="auto">
            <a:xfrm>
              <a:off x="4513" y="2526"/>
              <a:ext cx="186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22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93" name="Rectangle 209"/>
            <p:cNvSpPr>
              <a:spLocks noChangeAspect="1" noChangeArrowheads="1"/>
            </p:cNvSpPr>
            <p:nvPr/>
          </p:nvSpPr>
          <p:spPr bwMode="auto">
            <a:xfrm>
              <a:off x="4236" y="2526"/>
              <a:ext cx="186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21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94" name="Rectangle 210"/>
            <p:cNvSpPr>
              <a:spLocks noChangeAspect="1" noChangeArrowheads="1"/>
            </p:cNvSpPr>
            <p:nvPr/>
          </p:nvSpPr>
          <p:spPr bwMode="auto">
            <a:xfrm>
              <a:off x="3953" y="2526"/>
              <a:ext cx="187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20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95" name="Rectangle 211"/>
            <p:cNvSpPr>
              <a:spLocks noChangeAspect="1" noChangeArrowheads="1"/>
            </p:cNvSpPr>
            <p:nvPr/>
          </p:nvSpPr>
          <p:spPr bwMode="auto">
            <a:xfrm>
              <a:off x="4513" y="2803"/>
              <a:ext cx="186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32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96" name="Rectangle 212"/>
            <p:cNvSpPr>
              <a:spLocks noChangeAspect="1" noChangeArrowheads="1"/>
            </p:cNvSpPr>
            <p:nvPr/>
          </p:nvSpPr>
          <p:spPr bwMode="auto">
            <a:xfrm>
              <a:off x="4236" y="2803"/>
              <a:ext cx="186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31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797" name="Rectangle 213"/>
            <p:cNvSpPr>
              <a:spLocks noChangeAspect="1" noChangeArrowheads="1"/>
            </p:cNvSpPr>
            <p:nvPr/>
          </p:nvSpPr>
          <p:spPr bwMode="auto">
            <a:xfrm>
              <a:off x="3953" y="2803"/>
              <a:ext cx="187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30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451798" name="Group 214"/>
          <p:cNvGrpSpPr>
            <a:grpSpLocks/>
          </p:cNvGrpSpPr>
          <p:nvPr/>
        </p:nvGrpSpPr>
        <p:grpSpPr bwMode="auto">
          <a:xfrm>
            <a:off x="4354513" y="2519361"/>
            <a:ext cx="1633537" cy="1600200"/>
            <a:chOff x="2693" y="1104"/>
            <a:chExt cx="1029" cy="1008"/>
          </a:xfrm>
        </p:grpSpPr>
        <p:sp>
          <p:nvSpPr>
            <p:cNvPr id="451799" name="Rectangle 215"/>
            <p:cNvSpPr>
              <a:spLocks noChangeAspect="1" noChangeArrowheads="1"/>
            </p:cNvSpPr>
            <p:nvPr/>
          </p:nvSpPr>
          <p:spPr bwMode="auto">
            <a:xfrm>
              <a:off x="3535" y="1104"/>
              <a:ext cx="187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12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800" name="Rectangle 216"/>
            <p:cNvSpPr>
              <a:spLocks noChangeAspect="1" noChangeArrowheads="1"/>
            </p:cNvSpPr>
            <p:nvPr/>
          </p:nvSpPr>
          <p:spPr bwMode="auto">
            <a:xfrm>
              <a:off x="3253" y="1104"/>
              <a:ext cx="186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11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801" name="Rectangle 217"/>
            <p:cNvSpPr>
              <a:spLocks noChangeAspect="1" noChangeArrowheads="1"/>
            </p:cNvSpPr>
            <p:nvPr/>
          </p:nvSpPr>
          <p:spPr bwMode="auto">
            <a:xfrm>
              <a:off x="2976" y="1104"/>
              <a:ext cx="186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10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802" name="Rectangle 218"/>
            <p:cNvSpPr>
              <a:spLocks noChangeAspect="1" noChangeArrowheads="1"/>
            </p:cNvSpPr>
            <p:nvPr/>
          </p:nvSpPr>
          <p:spPr bwMode="auto">
            <a:xfrm>
              <a:off x="2693" y="1104"/>
              <a:ext cx="187" cy="18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13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803" name="Rectangle 219"/>
            <p:cNvSpPr>
              <a:spLocks noChangeAspect="1" noChangeArrowheads="1"/>
            </p:cNvSpPr>
            <p:nvPr/>
          </p:nvSpPr>
          <p:spPr bwMode="auto">
            <a:xfrm>
              <a:off x="3535" y="1366"/>
              <a:ext cx="187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22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804" name="Rectangle 220"/>
            <p:cNvSpPr>
              <a:spLocks noChangeAspect="1" noChangeArrowheads="1"/>
            </p:cNvSpPr>
            <p:nvPr/>
          </p:nvSpPr>
          <p:spPr bwMode="auto">
            <a:xfrm>
              <a:off x="3253" y="1366"/>
              <a:ext cx="186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21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805" name="Rectangle 221"/>
            <p:cNvSpPr>
              <a:spLocks noChangeAspect="1" noChangeArrowheads="1"/>
            </p:cNvSpPr>
            <p:nvPr/>
          </p:nvSpPr>
          <p:spPr bwMode="auto">
            <a:xfrm>
              <a:off x="2976" y="1366"/>
              <a:ext cx="186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20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806" name="Rectangle 222"/>
            <p:cNvSpPr>
              <a:spLocks noChangeAspect="1" noChangeArrowheads="1"/>
            </p:cNvSpPr>
            <p:nvPr/>
          </p:nvSpPr>
          <p:spPr bwMode="auto">
            <a:xfrm>
              <a:off x="2693" y="1366"/>
              <a:ext cx="187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23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807" name="Rectangle 223"/>
            <p:cNvSpPr>
              <a:spLocks noChangeAspect="1" noChangeArrowheads="1"/>
            </p:cNvSpPr>
            <p:nvPr/>
          </p:nvSpPr>
          <p:spPr bwMode="auto">
            <a:xfrm>
              <a:off x="3535" y="1648"/>
              <a:ext cx="187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32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808" name="Rectangle 224"/>
            <p:cNvSpPr>
              <a:spLocks noChangeAspect="1" noChangeArrowheads="1"/>
            </p:cNvSpPr>
            <p:nvPr/>
          </p:nvSpPr>
          <p:spPr bwMode="auto">
            <a:xfrm>
              <a:off x="3253" y="1648"/>
              <a:ext cx="186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31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809" name="Rectangle 225"/>
            <p:cNvSpPr>
              <a:spLocks noChangeAspect="1" noChangeArrowheads="1"/>
            </p:cNvSpPr>
            <p:nvPr/>
          </p:nvSpPr>
          <p:spPr bwMode="auto">
            <a:xfrm>
              <a:off x="2976" y="1648"/>
              <a:ext cx="186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30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810" name="Rectangle 226"/>
            <p:cNvSpPr>
              <a:spLocks noChangeAspect="1" noChangeArrowheads="1"/>
            </p:cNvSpPr>
            <p:nvPr/>
          </p:nvSpPr>
          <p:spPr bwMode="auto">
            <a:xfrm>
              <a:off x="2693" y="1648"/>
              <a:ext cx="187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33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811" name="Rectangle 227"/>
            <p:cNvSpPr>
              <a:spLocks noChangeAspect="1" noChangeArrowheads="1"/>
            </p:cNvSpPr>
            <p:nvPr/>
          </p:nvSpPr>
          <p:spPr bwMode="auto">
            <a:xfrm>
              <a:off x="3535" y="1925"/>
              <a:ext cx="187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02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812" name="Rectangle 228"/>
            <p:cNvSpPr>
              <a:spLocks noChangeAspect="1" noChangeArrowheads="1"/>
            </p:cNvSpPr>
            <p:nvPr/>
          </p:nvSpPr>
          <p:spPr bwMode="auto">
            <a:xfrm>
              <a:off x="3253" y="1925"/>
              <a:ext cx="186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01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813" name="Rectangle 229"/>
            <p:cNvSpPr>
              <a:spLocks noChangeAspect="1" noChangeArrowheads="1"/>
            </p:cNvSpPr>
            <p:nvPr/>
          </p:nvSpPr>
          <p:spPr bwMode="auto">
            <a:xfrm>
              <a:off x="2976" y="1925"/>
              <a:ext cx="186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00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1814" name="Rectangle 230"/>
            <p:cNvSpPr>
              <a:spLocks noChangeAspect="1" noChangeArrowheads="1"/>
            </p:cNvSpPr>
            <p:nvPr/>
          </p:nvSpPr>
          <p:spPr bwMode="auto">
            <a:xfrm>
              <a:off x="2693" y="1925"/>
              <a:ext cx="187" cy="1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0" bIns="0"/>
            <a:lstStyle/>
            <a:p>
              <a:pPr algn="just" eaLnBrk="1" hangingPunct="1"/>
              <a:r>
                <a:rPr lang="en-US" altLang="zh-CN" sz="16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03</a:t>
              </a:r>
              <a:endParaRPr lang="en-US" altLang="zh-CN" sz="160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451815" name="AutoShape 231"/>
          <p:cNvSpPr>
            <a:spLocks noChangeArrowheads="1"/>
          </p:cNvSpPr>
          <p:nvPr/>
        </p:nvSpPr>
        <p:spPr bwMode="auto">
          <a:xfrm>
            <a:off x="3313112" y="5654674"/>
            <a:ext cx="609600" cy="246062"/>
          </a:xfrm>
          <a:prstGeom prst="rightArrow">
            <a:avLst>
              <a:gd name="adj1" fmla="val 50000"/>
              <a:gd name="adj2" fmla="val 6193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51816" name="AutoShape 232"/>
          <p:cNvSpPr>
            <a:spLocks noChangeArrowheads="1"/>
          </p:cNvSpPr>
          <p:nvPr/>
        </p:nvSpPr>
        <p:spPr bwMode="auto">
          <a:xfrm>
            <a:off x="6172199" y="5654674"/>
            <a:ext cx="609600" cy="246062"/>
          </a:xfrm>
          <a:prstGeom prst="rightArrow">
            <a:avLst>
              <a:gd name="adj1" fmla="val 50000"/>
              <a:gd name="adj2" fmla="val 6193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pic>
        <p:nvPicPr>
          <p:cNvPr id="233" name="Picture 2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9" y="381001"/>
            <a:ext cx="2204975" cy="2590800"/>
          </a:xfrm>
          <a:prstGeom prst="rect">
            <a:avLst/>
          </a:prstGeom>
        </p:spPr>
      </p:pic>
      <p:sp>
        <p:nvSpPr>
          <p:cNvPr id="234" name="Rectangle 233">
            <a:extLst>
              <a:ext uri="{FF2B5EF4-FFF2-40B4-BE49-F238E27FC236}">
                <a16:creationId xmlns:a16="http://schemas.microsoft.com/office/drawing/2014/main" xmlns="" id="{8E8676C3-5B3E-4C09-8F42-02480FB2FB42}"/>
              </a:ext>
            </a:extLst>
          </p:cNvPr>
          <p:cNvSpPr/>
          <p:nvPr/>
        </p:nvSpPr>
        <p:spPr bwMode="auto">
          <a:xfrm>
            <a:off x="10008588" y="755460"/>
            <a:ext cx="1999796" cy="387539"/>
          </a:xfrm>
          <a:prstGeom prst="rect">
            <a:avLst/>
          </a:prstGeom>
          <a:solidFill>
            <a:srgbClr val="FFCCCC">
              <a:alpha val="51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728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0.3069 -0.0009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51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1.66667E-6 -0.064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51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4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1.66667E-6 0.1935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517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04792 -0.0009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51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-4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1474 -0.000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51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815" grpId="0" animBg="1"/>
      <p:bldP spid="4518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FFT – please see FCCM14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B6B55F-2359-462F-A761-C2776BB57D43}" type="datetime1">
              <a:rPr lang="en-US" altLang="en-US" smtClean="0"/>
              <a:t>12/5/2019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Fully Integrated FPGA Molecular Dynamics Simulations</a:t>
            </a:r>
            <a:endParaRPr lang="en-US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228601" y="1828801"/>
            <a:ext cx="5105400" cy="4343400"/>
            <a:chOff x="5257800" y="1524000"/>
            <a:chExt cx="6049305" cy="50311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1524000"/>
              <a:ext cx="6049305" cy="503110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E8676C3-5B3E-4C09-8F42-02480FB2FB42}"/>
                </a:ext>
              </a:extLst>
            </p:cNvPr>
            <p:cNvSpPr/>
            <p:nvPr/>
          </p:nvSpPr>
          <p:spPr bwMode="auto">
            <a:xfrm>
              <a:off x="5486400" y="3736597"/>
              <a:ext cx="5486400" cy="530604"/>
            </a:xfrm>
            <a:prstGeom prst="rect">
              <a:avLst/>
            </a:prstGeom>
            <a:solidFill>
              <a:srgbClr val="FFCCCC">
                <a:alpha val="51000"/>
              </a:srgb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Osaka" charset="-128"/>
                <a:cs typeface="Osaka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791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6565" y="1512866"/>
            <a:ext cx="5283200" cy="4583134"/>
          </a:xfrm>
        </p:spPr>
        <p:txBody>
          <a:bodyPr/>
          <a:lstStyle/>
          <a:p>
            <a:r>
              <a:rPr lang="en-US" dirty="0"/>
              <a:t>Three Types of Interactions*:</a:t>
            </a:r>
          </a:p>
          <a:p>
            <a:pPr lvl="1"/>
            <a:r>
              <a:rPr lang="en-US" dirty="0"/>
              <a:t>Bond, Angle, Dihedral</a:t>
            </a:r>
          </a:p>
          <a:p>
            <a:r>
              <a:rPr lang="en-US" dirty="0"/>
              <a:t>Memory Architecture:</a:t>
            </a:r>
          </a:p>
          <a:p>
            <a:pPr lvl="1"/>
            <a:r>
              <a:rPr lang="en-US" dirty="0"/>
              <a:t>Bonded Pair Memory:</a:t>
            </a:r>
          </a:p>
          <a:p>
            <a:pPr lvl="2"/>
            <a:r>
              <a:rPr lang="en-US" dirty="0"/>
              <a:t>Pairs remain fixed during simulation</a:t>
            </a:r>
          </a:p>
          <a:p>
            <a:pPr lvl="2"/>
            <a:r>
              <a:rPr lang="en-US" dirty="0"/>
              <a:t>Each entry holds global particle IDs that contribute to the same interaction</a:t>
            </a:r>
          </a:p>
          <a:p>
            <a:pPr lvl="1"/>
            <a:r>
              <a:rPr lang="en-US" dirty="0"/>
              <a:t>Bonded Particle Memory</a:t>
            </a:r>
          </a:p>
          <a:p>
            <a:pPr lvl="2"/>
            <a:r>
              <a:rPr lang="en-US" dirty="0"/>
              <a:t>Holds Position Data</a:t>
            </a:r>
          </a:p>
          <a:p>
            <a:pPr lvl="2"/>
            <a:r>
              <a:rPr lang="en-US" dirty="0"/>
              <a:t>Updated during Motion Integration</a:t>
            </a:r>
          </a:p>
          <a:p>
            <a:pPr lvl="1"/>
            <a:r>
              <a:rPr lang="en-US" dirty="0"/>
              <a:t>Bonded Force Cache:</a:t>
            </a:r>
          </a:p>
          <a:p>
            <a:pPr lvl="2"/>
            <a:r>
              <a:rPr lang="en-US" dirty="0"/>
              <a:t>Accumulate the partial forces from each contributed interaction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9200" y="0"/>
            <a:ext cx="2540000" cy="304800"/>
          </a:xfrm>
        </p:spPr>
        <p:txBody>
          <a:bodyPr/>
          <a:lstStyle/>
          <a:p>
            <a:pPr>
              <a:defRPr/>
            </a:pPr>
            <a:fld id="{7102D0B0-E6F7-48DA-85BA-126382AB1462}" type="datetime1">
              <a:rPr lang="en-US" altLang="en-US" smtClean="0"/>
              <a:t>12/5/2019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0"/>
            <a:ext cx="6807200" cy="3048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Fully Integrated FPGA Molecular Dynamics Simulations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5398" y="593818"/>
            <a:ext cx="10566400" cy="685800"/>
          </a:xfrm>
        </p:spPr>
        <p:txBody>
          <a:bodyPr/>
          <a:lstStyle/>
          <a:p>
            <a:r>
              <a:rPr lang="en-US" b="1" dirty="0"/>
              <a:t>Bonded Force </a:t>
            </a:r>
            <a:r>
              <a:rPr lang="en-US" dirty="0"/>
              <a:t>Evaluation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469231" y="1715279"/>
            <a:ext cx="4876800" cy="399972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652111" y="2323472"/>
            <a:ext cx="1115285" cy="2743200"/>
          </a:xfrm>
          <a:prstGeom prst="rect">
            <a:avLst/>
          </a:prstGeom>
          <a:solidFill>
            <a:srgbClr val="FFCCCC"/>
          </a:solidFill>
          <a:ln w="31750" cap="flat" cmpd="sng" algn="ctr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33BE8F2-CF87-414D-A652-E8F67CA41C33}"/>
              </a:ext>
            </a:extLst>
          </p:cNvPr>
          <p:cNvSpPr txBox="1"/>
          <p:nvPr/>
        </p:nvSpPr>
        <p:spPr>
          <a:xfrm>
            <a:off x="10680031" y="1660159"/>
            <a:ext cx="1173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Vector</a:t>
            </a:r>
          </a:p>
          <a:p>
            <a:pPr algn="ctr"/>
            <a:r>
              <a:rPr lang="en-US" sz="1200" dirty="0">
                <a:latin typeface="+mj-lt"/>
              </a:rPr>
              <a:t>Subtractor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33BE8F2-CF87-414D-A652-E8F67CA41C33}"/>
              </a:ext>
            </a:extLst>
          </p:cNvPr>
          <p:cNvSpPr txBox="1"/>
          <p:nvPr/>
        </p:nvSpPr>
        <p:spPr>
          <a:xfrm>
            <a:off x="10769837" y="2139991"/>
            <a:ext cx="1173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Vector</a:t>
            </a:r>
          </a:p>
          <a:p>
            <a:pPr algn="ctr"/>
            <a:r>
              <a:rPr lang="en-US" sz="1200" dirty="0">
                <a:latin typeface="+mj-lt"/>
              </a:rPr>
              <a:t>Multiplication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33BE8F2-CF87-414D-A652-E8F67CA41C33}"/>
              </a:ext>
            </a:extLst>
          </p:cNvPr>
          <p:cNvSpPr txBox="1"/>
          <p:nvPr/>
        </p:nvSpPr>
        <p:spPr>
          <a:xfrm>
            <a:off x="10791040" y="2746063"/>
            <a:ext cx="1280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3D Hypotenuse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897801" y="2323472"/>
            <a:ext cx="1797893" cy="2743200"/>
          </a:xfrm>
          <a:prstGeom prst="rect">
            <a:avLst/>
          </a:prstGeom>
          <a:solidFill>
            <a:srgbClr val="CCFFFF"/>
          </a:solidFill>
          <a:ln w="31750" cap="flat" cmpd="sng" algn="ctr">
            <a:solidFill>
              <a:srgbClr val="0066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881750" y="2323472"/>
            <a:ext cx="887979" cy="2743200"/>
          </a:xfrm>
          <a:prstGeom prst="rect">
            <a:avLst/>
          </a:prstGeom>
          <a:solidFill>
            <a:srgbClr val="CCFFCC"/>
          </a:solidFill>
          <a:ln w="3175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14" name="Oval 71">
            <a:extLst>
              <a:ext uri="{FF2B5EF4-FFF2-40B4-BE49-F238E27FC236}">
                <a16:creationId xmlns:a16="http://schemas.microsoft.com/office/drawing/2014/main" xmlns="" id="{242069F6-F5FD-4FE0-9935-67304961E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291" y="2557868"/>
            <a:ext cx="302926" cy="299004"/>
          </a:xfrm>
          <a:prstGeom prst="ellipse">
            <a:avLst/>
          </a:prstGeom>
          <a:noFill/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j-lt"/>
              </a:rPr>
              <a:t>V-</a:t>
            </a:r>
          </a:p>
        </p:txBody>
      </p:sp>
      <p:sp>
        <p:nvSpPr>
          <p:cNvPr id="15" name="Oval 71">
            <a:extLst>
              <a:ext uri="{FF2B5EF4-FFF2-40B4-BE49-F238E27FC236}">
                <a16:creationId xmlns:a16="http://schemas.microsoft.com/office/drawing/2014/main" xmlns="" id="{242069F6-F5FD-4FE0-9935-67304961E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4093" y="2922840"/>
            <a:ext cx="324012" cy="315032"/>
          </a:xfrm>
          <a:prstGeom prst="ellipse">
            <a:avLst/>
          </a:prstGeom>
          <a:noFill/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>
                <a:latin typeface="+mj-lt"/>
              </a:rPr>
              <a:t>Len</a:t>
            </a:r>
          </a:p>
        </p:txBody>
      </p:sp>
      <p:sp>
        <p:nvSpPr>
          <p:cNvPr id="16" name="Oval 71">
            <a:extLst>
              <a:ext uri="{FF2B5EF4-FFF2-40B4-BE49-F238E27FC236}">
                <a16:creationId xmlns:a16="http://schemas.microsoft.com/office/drawing/2014/main" xmlns="" id="{242069F6-F5FD-4FE0-9935-67304961E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4093" y="3373494"/>
            <a:ext cx="324012" cy="321578"/>
          </a:xfrm>
          <a:prstGeom prst="ellipse">
            <a:avLst/>
          </a:prstGeom>
          <a:noFill/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+mj-lt"/>
              </a:rPr>
              <a:t>-</a:t>
            </a:r>
          </a:p>
        </p:txBody>
      </p:sp>
      <p:sp>
        <p:nvSpPr>
          <p:cNvPr id="17" name="Oval 71">
            <a:extLst>
              <a:ext uri="{FF2B5EF4-FFF2-40B4-BE49-F238E27FC236}">
                <a16:creationId xmlns:a16="http://schemas.microsoft.com/office/drawing/2014/main" xmlns="" id="{247C0A15-E1C8-42A1-B4D7-407EA9DDA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4093" y="3834134"/>
            <a:ext cx="324012" cy="318138"/>
          </a:xfrm>
          <a:prstGeom prst="ellipse">
            <a:avLst/>
          </a:prstGeom>
          <a:noFill/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latin typeface="+mj-lt"/>
              </a:rPr>
              <a:t>X</a:t>
            </a:r>
          </a:p>
        </p:txBody>
      </p:sp>
      <p:sp>
        <p:nvSpPr>
          <p:cNvPr id="18" name="Oval 71">
            <a:extLst>
              <a:ext uri="{FF2B5EF4-FFF2-40B4-BE49-F238E27FC236}">
                <a16:creationId xmlns:a16="http://schemas.microsoft.com/office/drawing/2014/main" xmlns="" id="{247C0A15-E1C8-42A1-B4D7-407EA9DDA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3469" y="4228471"/>
            <a:ext cx="324012" cy="311469"/>
          </a:xfrm>
          <a:prstGeom prst="ellipse">
            <a:avLst/>
          </a:prstGeom>
          <a:noFill/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latin typeface="+mj-lt"/>
              </a:rPr>
              <a:t>/</a:t>
            </a:r>
          </a:p>
        </p:txBody>
      </p:sp>
      <p:sp>
        <p:nvSpPr>
          <p:cNvPr id="19" name="Oval 71">
            <a:extLst>
              <a:ext uri="{FF2B5EF4-FFF2-40B4-BE49-F238E27FC236}">
                <a16:creationId xmlns:a16="http://schemas.microsoft.com/office/drawing/2014/main" xmlns="" id="{242069F6-F5FD-4FE0-9935-67304961E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2609" y="4562560"/>
            <a:ext cx="300102" cy="309757"/>
          </a:xfrm>
          <a:prstGeom prst="ellipse">
            <a:avLst/>
          </a:prstGeom>
          <a:noFill/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j-lt"/>
              </a:rPr>
              <a:t>Vx</a:t>
            </a:r>
            <a:endParaRPr lang="en-US" sz="1400" dirty="0">
              <a:latin typeface="+mj-lt"/>
            </a:endParaRPr>
          </a:p>
        </p:txBody>
      </p:sp>
      <p:cxnSp>
        <p:nvCxnSpPr>
          <p:cNvPr id="20" name="Curved Connector 19"/>
          <p:cNvCxnSpPr>
            <a:stCxn id="14" idx="2"/>
            <a:endCxn id="15" idx="0"/>
          </p:cNvCxnSpPr>
          <p:nvPr/>
        </p:nvCxnSpPr>
        <p:spPr bwMode="auto">
          <a:xfrm rot="10800000" flipV="1">
            <a:off x="5936099" y="2707370"/>
            <a:ext cx="248192" cy="215470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Curved Connector 20"/>
          <p:cNvCxnSpPr>
            <a:stCxn id="15" idx="4"/>
            <a:endCxn id="16" idx="0"/>
          </p:cNvCxnSpPr>
          <p:nvPr/>
        </p:nvCxnSpPr>
        <p:spPr bwMode="auto">
          <a:xfrm rot="5400000">
            <a:off x="5868288" y="3305683"/>
            <a:ext cx="135622" cy="12700"/>
          </a:xfrm>
          <a:prstGeom prst="curvedConnector3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Curved Connector 21"/>
          <p:cNvCxnSpPr>
            <a:stCxn id="16" idx="4"/>
            <a:endCxn id="17" idx="0"/>
          </p:cNvCxnSpPr>
          <p:nvPr/>
        </p:nvCxnSpPr>
        <p:spPr bwMode="auto">
          <a:xfrm rot="5400000">
            <a:off x="5866568" y="3764603"/>
            <a:ext cx="139062" cy="12700"/>
          </a:xfrm>
          <a:prstGeom prst="curvedConnector3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Curved Connector 22"/>
          <p:cNvCxnSpPr>
            <a:cxnSpLocks/>
            <a:stCxn id="17" idx="4"/>
            <a:endCxn id="18" idx="1"/>
          </p:cNvCxnSpPr>
          <p:nvPr/>
        </p:nvCxnSpPr>
        <p:spPr bwMode="auto">
          <a:xfrm rot="16200000" flipH="1">
            <a:off x="5912603" y="4175768"/>
            <a:ext cx="121813" cy="74820"/>
          </a:xfrm>
          <a:prstGeom prst="curvedConnector3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Curved Connector 23"/>
          <p:cNvCxnSpPr>
            <a:cxnSpLocks/>
            <a:stCxn id="14" idx="4"/>
            <a:endCxn id="18" idx="6"/>
          </p:cNvCxnSpPr>
          <p:nvPr/>
        </p:nvCxnSpPr>
        <p:spPr bwMode="auto">
          <a:xfrm rot="5400000">
            <a:off x="5547951" y="3596403"/>
            <a:ext cx="1527334" cy="48273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Curved Connector 24"/>
          <p:cNvCxnSpPr>
            <a:stCxn id="14" idx="6"/>
            <a:endCxn id="19" idx="7"/>
          </p:cNvCxnSpPr>
          <p:nvPr/>
        </p:nvCxnSpPr>
        <p:spPr bwMode="auto">
          <a:xfrm>
            <a:off x="6487217" y="2707370"/>
            <a:ext cx="111545" cy="1900553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>
            <a:cxnSpLocks/>
            <a:stCxn id="18" idx="5"/>
            <a:endCxn id="19" idx="1"/>
          </p:cNvCxnSpPr>
          <p:nvPr/>
        </p:nvCxnSpPr>
        <p:spPr bwMode="auto">
          <a:xfrm>
            <a:off x="6240031" y="4494326"/>
            <a:ext cx="146527" cy="11359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>
            <a:cxnSpLocks/>
          </p:cNvCxnSpPr>
          <p:nvPr/>
        </p:nvCxnSpPr>
        <p:spPr bwMode="auto">
          <a:xfrm>
            <a:off x="6487217" y="4872317"/>
            <a:ext cx="0" cy="454689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5422917" y="2058740"/>
            <a:ext cx="84279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+mj-lt"/>
              </a:rPr>
              <a:t>Atom </a:t>
            </a:r>
            <a:r>
              <a:rPr lang="en-US" sz="1200" dirty="0" err="1">
                <a:solidFill>
                  <a:srgbClr val="FF0000"/>
                </a:solidFill>
                <a:latin typeface="+mj-lt"/>
              </a:rPr>
              <a:t>i</a:t>
            </a:r>
            <a:endParaRPr lang="en-US" sz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84984" y="2055545"/>
            <a:ext cx="84279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+mj-lt"/>
              </a:rPr>
              <a:t>Atom j</a:t>
            </a:r>
          </a:p>
        </p:txBody>
      </p:sp>
      <p:cxnSp>
        <p:nvCxnSpPr>
          <p:cNvPr id="30" name="Straight Arrow Connector 29"/>
          <p:cNvCxnSpPr>
            <a:cxnSpLocks/>
            <a:endCxn id="14" idx="1"/>
          </p:cNvCxnSpPr>
          <p:nvPr/>
        </p:nvCxnSpPr>
        <p:spPr bwMode="auto">
          <a:xfrm>
            <a:off x="5935543" y="2028534"/>
            <a:ext cx="293110" cy="57312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>
            <a:cxnSpLocks/>
            <a:endCxn id="14" idx="7"/>
          </p:cNvCxnSpPr>
          <p:nvPr/>
        </p:nvCxnSpPr>
        <p:spPr bwMode="auto">
          <a:xfrm flipH="1">
            <a:off x="6442855" y="2016747"/>
            <a:ext cx="6363" cy="584909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71">
            <a:extLst>
              <a:ext uri="{FF2B5EF4-FFF2-40B4-BE49-F238E27FC236}">
                <a16:creationId xmlns:a16="http://schemas.microsoft.com/office/drawing/2014/main" xmlns="" id="{242069F6-F5FD-4FE0-9935-67304961E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6402" y="1715279"/>
            <a:ext cx="302926" cy="299004"/>
          </a:xfrm>
          <a:prstGeom prst="ellipse">
            <a:avLst/>
          </a:prstGeom>
          <a:noFill/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j-lt"/>
              </a:rPr>
              <a:t>V-</a:t>
            </a:r>
          </a:p>
        </p:txBody>
      </p:sp>
      <p:sp>
        <p:nvSpPr>
          <p:cNvPr id="33" name="Oval 71">
            <a:extLst>
              <a:ext uri="{FF2B5EF4-FFF2-40B4-BE49-F238E27FC236}">
                <a16:creationId xmlns:a16="http://schemas.microsoft.com/office/drawing/2014/main" xmlns="" id="{242069F6-F5FD-4FE0-9935-67304961E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5806" y="2215770"/>
            <a:ext cx="300102" cy="309757"/>
          </a:xfrm>
          <a:prstGeom prst="ellipse">
            <a:avLst/>
          </a:prstGeom>
          <a:noFill/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j-lt"/>
              </a:rPr>
              <a:t>Vx</a:t>
            </a:r>
            <a:endParaRPr lang="en-US" sz="1400" dirty="0">
              <a:latin typeface="+mj-lt"/>
            </a:endParaRPr>
          </a:p>
        </p:txBody>
      </p:sp>
      <p:sp>
        <p:nvSpPr>
          <p:cNvPr id="34" name="Oval 71">
            <a:extLst>
              <a:ext uri="{FF2B5EF4-FFF2-40B4-BE49-F238E27FC236}">
                <a16:creationId xmlns:a16="http://schemas.microsoft.com/office/drawing/2014/main" xmlns="" id="{242069F6-F5FD-4FE0-9935-67304961E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1507" y="2735016"/>
            <a:ext cx="300102" cy="313562"/>
          </a:xfrm>
          <a:prstGeom prst="ellipse">
            <a:avLst/>
          </a:prstGeom>
          <a:noFill/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>
                <a:latin typeface="+mj-lt"/>
              </a:rPr>
              <a:t>Len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33BE8F2-CF87-414D-A652-E8F67CA41C33}"/>
              </a:ext>
            </a:extLst>
          </p:cNvPr>
          <p:cNvSpPr txBox="1"/>
          <p:nvPr/>
        </p:nvSpPr>
        <p:spPr>
          <a:xfrm>
            <a:off x="10753803" y="3266255"/>
            <a:ext cx="1173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Dot Product</a:t>
            </a:r>
          </a:p>
        </p:txBody>
      </p:sp>
      <p:sp>
        <p:nvSpPr>
          <p:cNvPr id="36" name="Oval 71">
            <a:extLst>
              <a:ext uri="{FF2B5EF4-FFF2-40B4-BE49-F238E27FC236}">
                <a16:creationId xmlns:a16="http://schemas.microsoft.com/office/drawing/2014/main" xmlns="" id="{242069F6-F5FD-4FE0-9935-67304961E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0726" y="3260732"/>
            <a:ext cx="300102" cy="313562"/>
          </a:xfrm>
          <a:prstGeom prst="ellipse">
            <a:avLst/>
          </a:prstGeom>
          <a:noFill/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dirty="0">
              <a:latin typeface="+mj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33BE8F2-CF87-414D-A652-E8F67CA41C33}"/>
              </a:ext>
            </a:extLst>
          </p:cNvPr>
          <p:cNvSpPr txBox="1"/>
          <p:nvPr/>
        </p:nvSpPr>
        <p:spPr>
          <a:xfrm>
            <a:off x="10821393" y="3835801"/>
            <a:ext cx="1173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Cross Product</a:t>
            </a:r>
          </a:p>
        </p:txBody>
      </p:sp>
      <p:sp>
        <p:nvSpPr>
          <p:cNvPr id="38" name="Oval 71">
            <a:extLst>
              <a:ext uri="{FF2B5EF4-FFF2-40B4-BE49-F238E27FC236}">
                <a16:creationId xmlns:a16="http://schemas.microsoft.com/office/drawing/2014/main" xmlns="" id="{242069F6-F5FD-4FE0-9935-67304961E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4286" y="3816992"/>
            <a:ext cx="300102" cy="313562"/>
          </a:xfrm>
          <a:prstGeom prst="ellipse">
            <a:avLst/>
          </a:prstGeom>
          <a:noFill/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100" dirty="0">
              <a:latin typeface="+mj-lt"/>
            </a:endParaRPr>
          </a:p>
        </p:txBody>
      </p:sp>
      <p:cxnSp>
        <p:nvCxnSpPr>
          <p:cNvPr id="39" name="Straight Connector 38"/>
          <p:cNvCxnSpPr>
            <a:stCxn id="38" idx="1"/>
            <a:endCxn id="38" idx="5"/>
          </p:cNvCxnSpPr>
          <p:nvPr/>
        </p:nvCxnSpPr>
        <p:spPr bwMode="auto">
          <a:xfrm>
            <a:off x="10588235" y="3862912"/>
            <a:ext cx="212204" cy="22172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38" idx="7"/>
            <a:endCxn id="38" idx="3"/>
          </p:cNvCxnSpPr>
          <p:nvPr/>
        </p:nvCxnSpPr>
        <p:spPr bwMode="auto">
          <a:xfrm flipH="1">
            <a:off x="10588235" y="3862912"/>
            <a:ext cx="212204" cy="22172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Oval 40"/>
          <p:cNvSpPr/>
          <p:nvPr/>
        </p:nvSpPr>
        <p:spPr bwMode="auto">
          <a:xfrm>
            <a:off x="10650341" y="3389257"/>
            <a:ext cx="58467" cy="56512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42" name="Oval 71">
            <a:extLst>
              <a:ext uri="{FF2B5EF4-FFF2-40B4-BE49-F238E27FC236}">
                <a16:creationId xmlns:a16="http://schemas.microsoft.com/office/drawing/2014/main" xmlns="" id="{242069F6-F5FD-4FE0-9935-67304961E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6111" y="2620718"/>
            <a:ext cx="300102" cy="313562"/>
          </a:xfrm>
          <a:prstGeom prst="ellipse">
            <a:avLst/>
          </a:prstGeom>
          <a:noFill/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dirty="0">
              <a:latin typeface="+mj-lt"/>
            </a:endParaRPr>
          </a:p>
        </p:txBody>
      </p:sp>
      <p:sp>
        <p:nvSpPr>
          <p:cNvPr id="43" name="Oval 71">
            <a:extLst>
              <a:ext uri="{FF2B5EF4-FFF2-40B4-BE49-F238E27FC236}">
                <a16:creationId xmlns:a16="http://schemas.microsoft.com/office/drawing/2014/main" xmlns="" id="{242069F6-F5FD-4FE0-9935-67304961E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4006" y="2620431"/>
            <a:ext cx="300102" cy="313562"/>
          </a:xfrm>
          <a:prstGeom prst="ellipse">
            <a:avLst/>
          </a:prstGeom>
          <a:noFill/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100" dirty="0">
              <a:latin typeface="+mj-lt"/>
            </a:endParaRPr>
          </a:p>
        </p:txBody>
      </p:sp>
      <p:cxnSp>
        <p:nvCxnSpPr>
          <p:cNvPr id="44" name="Straight Connector 43"/>
          <p:cNvCxnSpPr>
            <a:stCxn id="43" idx="1"/>
            <a:endCxn id="43" idx="5"/>
          </p:cNvCxnSpPr>
          <p:nvPr/>
        </p:nvCxnSpPr>
        <p:spPr bwMode="auto">
          <a:xfrm>
            <a:off x="7577955" y="2666351"/>
            <a:ext cx="212204" cy="22172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43" idx="7"/>
            <a:endCxn id="43" idx="3"/>
          </p:cNvCxnSpPr>
          <p:nvPr/>
        </p:nvCxnSpPr>
        <p:spPr bwMode="auto">
          <a:xfrm flipH="1">
            <a:off x="7577955" y="2666351"/>
            <a:ext cx="212204" cy="22172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Oval 45"/>
          <p:cNvSpPr/>
          <p:nvPr/>
        </p:nvSpPr>
        <p:spPr bwMode="auto">
          <a:xfrm>
            <a:off x="7282821" y="2749243"/>
            <a:ext cx="58467" cy="56512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52111" y="4754986"/>
            <a:ext cx="704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Bond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189867" y="4758527"/>
            <a:ext cx="1061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Angle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857581" y="4766665"/>
            <a:ext cx="1061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Dihedral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F33BE8F2-CF87-414D-A652-E8F67CA41C33}"/>
              </a:ext>
            </a:extLst>
          </p:cNvPr>
          <p:cNvSpPr txBox="1"/>
          <p:nvPr/>
        </p:nvSpPr>
        <p:spPr>
          <a:xfrm>
            <a:off x="10731410" y="4355705"/>
            <a:ext cx="1173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Sine</a:t>
            </a:r>
          </a:p>
        </p:txBody>
      </p:sp>
      <p:sp>
        <p:nvSpPr>
          <p:cNvPr id="51" name="Oval 71">
            <a:extLst>
              <a:ext uri="{FF2B5EF4-FFF2-40B4-BE49-F238E27FC236}">
                <a16:creationId xmlns:a16="http://schemas.microsoft.com/office/drawing/2014/main" xmlns="" id="{242069F6-F5FD-4FE0-9935-67304961E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1374" y="4335152"/>
            <a:ext cx="300102" cy="313562"/>
          </a:xfrm>
          <a:prstGeom prst="ellipse">
            <a:avLst/>
          </a:prstGeom>
          <a:noFill/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latin typeface="+mj-lt"/>
              </a:rPr>
              <a:t>Sin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F33BE8F2-CF87-414D-A652-E8F67CA41C33}"/>
              </a:ext>
            </a:extLst>
          </p:cNvPr>
          <p:cNvSpPr txBox="1"/>
          <p:nvPr/>
        </p:nvSpPr>
        <p:spPr>
          <a:xfrm>
            <a:off x="10751575" y="4889105"/>
            <a:ext cx="1173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Cosine</a:t>
            </a:r>
          </a:p>
        </p:txBody>
      </p:sp>
      <p:sp>
        <p:nvSpPr>
          <p:cNvPr id="53" name="Oval 71">
            <a:extLst>
              <a:ext uri="{FF2B5EF4-FFF2-40B4-BE49-F238E27FC236}">
                <a16:creationId xmlns:a16="http://schemas.microsoft.com/office/drawing/2014/main" xmlns="" id="{242069F6-F5FD-4FE0-9935-67304961E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5966" y="4868552"/>
            <a:ext cx="300102" cy="313562"/>
          </a:xfrm>
          <a:prstGeom prst="ellipse">
            <a:avLst/>
          </a:prstGeom>
          <a:noFill/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latin typeface="+mj-lt"/>
              </a:rPr>
              <a:t>Cos</a:t>
            </a:r>
          </a:p>
        </p:txBody>
      </p:sp>
      <p:sp>
        <p:nvSpPr>
          <p:cNvPr id="54" name="Oval 71">
            <a:extLst>
              <a:ext uri="{FF2B5EF4-FFF2-40B4-BE49-F238E27FC236}">
                <a16:creationId xmlns:a16="http://schemas.microsoft.com/office/drawing/2014/main" xmlns="" id="{242069F6-F5FD-4FE0-9935-67304961E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2590" y="3457710"/>
            <a:ext cx="300102" cy="313562"/>
          </a:xfrm>
          <a:prstGeom prst="ellipse">
            <a:avLst/>
          </a:prstGeom>
          <a:noFill/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latin typeface="+mj-lt"/>
              </a:rPr>
              <a:t>Sin</a:t>
            </a:r>
          </a:p>
        </p:txBody>
      </p:sp>
      <p:sp>
        <p:nvSpPr>
          <p:cNvPr id="55" name="Oval 71">
            <a:extLst>
              <a:ext uri="{FF2B5EF4-FFF2-40B4-BE49-F238E27FC236}">
                <a16:creationId xmlns:a16="http://schemas.microsoft.com/office/drawing/2014/main" xmlns="" id="{242069F6-F5FD-4FE0-9935-67304961E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4006" y="3455966"/>
            <a:ext cx="300102" cy="313562"/>
          </a:xfrm>
          <a:prstGeom prst="ellipse">
            <a:avLst/>
          </a:prstGeom>
          <a:noFill/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latin typeface="+mj-lt"/>
              </a:rPr>
              <a:t>Cos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F33BE8F2-CF87-414D-A652-E8F67CA41C33}"/>
              </a:ext>
            </a:extLst>
          </p:cNvPr>
          <p:cNvSpPr txBox="1"/>
          <p:nvPr/>
        </p:nvSpPr>
        <p:spPr>
          <a:xfrm>
            <a:off x="10792404" y="5438001"/>
            <a:ext cx="1173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Arctangent</a:t>
            </a:r>
          </a:p>
        </p:txBody>
      </p:sp>
      <p:sp>
        <p:nvSpPr>
          <p:cNvPr id="57" name="Oval 71">
            <a:extLst>
              <a:ext uri="{FF2B5EF4-FFF2-40B4-BE49-F238E27FC236}">
                <a16:creationId xmlns:a16="http://schemas.microsoft.com/office/drawing/2014/main" xmlns="" id="{242069F6-F5FD-4FE0-9935-67304961E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7003" y="5423901"/>
            <a:ext cx="300102" cy="313562"/>
          </a:xfrm>
          <a:prstGeom prst="ellipse">
            <a:avLst/>
          </a:prstGeom>
          <a:noFill/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latin typeface="+mj-lt"/>
              </a:rPr>
              <a:t>Arc</a:t>
            </a:r>
          </a:p>
        </p:txBody>
      </p:sp>
      <p:sp>
        <p:nvSpPr>
          <p:cNvPr id="58" name="Oval 71">
            <a:extLst>
              <a:ext uri="{FF2B5EF4-FFF2-40B4-BE49-F238E27FC236}">
                <a16:creationId xmlns:a16="http://schemas.microsoft.com/office/drawing/2014/main" xmlns="" id="{242069F6-F5FD-4FE0-9935-67304961E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5697" y="3005812"/>
            <a:ext cx="300102" cy="313562"/>
          </a:xfrm>
          <a:prstGeom prst="ellipse">
            <a:avLst/>
          </a:prstGeom>
          <a:noFill/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latin typeface="+mj-lt"/>
              </a:rPr>
              <a:t>Arc</a:t>
            </a:r>
          </a:p>
        </p:txBody>
      </p:sp>
      <p:sp>
        <p:nvSpPr>
          <p:cNvPr id="59" name="Oval 71">
            <a:extLst>
              <a:ext uri="{FF2B5EF4-FFF2-40B4-BE49-F238E27FC236}">
                <a16:creationId xmlns:a16="http://schemas.microsoft.com/office/drawing/2014/main" xmlns="" id="{247C0A15-E1C8-42A1-B4D7-407EA9DDA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4277" y="4384186"/>
            <a:ext cx="309780" cy="311469"/>
          </a:xfrm>
          <a:prstGeom prst="ellipse">
            <a:avLst/>
          </a:prstGeom>
          <a:noFill/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latin typeface="+mj-lt"/>
              </a:rPr>
              <a:t>/</a:t>
            </a:r>
          </a:p>
        </p:txBody>
      </p:sp>
      <p:sp>
        <p:nvSpPr>
          <p:cNvPr id="60" name="Oval 71">
            <a:extLst>
              <a:ext uri="{FF2B5EF4-FFF2-40B4-BE49-F238E27FC236}">
                <a16:creationId xmlns:a16="http://schemas.microsoft.com/office/drawing/2014/main" xmlns="" id="{242069F6-F5FD-4FE0-9935-67304961E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7819" y="2488407"/>
            <a:ext cx="302926" cy="299004"/>
          </a:xfrm>
          <a:prstGeom prst="ellipse">
            <a:avLst/>
          </a:prstGeom>
          <a:noFill/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j-lt"/>
              </a:rPr>
              <a:t>V-</a:t>
            </a:r>
          </a:p>
        </p:txBody>
      </p:sp>
      <p:sp>
        <p:nvSpPr>
          <p:cNvPr id="61" name="Oval 71">
            <a:extLst>
              <a:ext uri="{FF2B5EF4-FFF2-40B4-BE49-F238E27FC236}">
                <a16:creationId xmlns:a16="http://schemas.microsoft.com/office/drawing/2014/main" xmlns="" id="{242069F6-F5FD-4FE0-9935-67304961E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7460" y="2923575"/>
            <a:ext cx="300102" cy="313562"/>
          </a:xfrm>
          <a:prstGeom prst="ellipse">
            <a:avLst/>
          </a:prstGeom>
          <a:noFill/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>
                <a:latin typeface="+mj-lt"/>
              </a:rPr>
              <a:t>Len</a:t>
            </a:r>
          </a:p>
        </p:txBody>
      </p:sp>
      <p:sp>
        <p:nvSpPr>
          <p:cNvPr id="62" name="Oval 71">
            <a:extLst>
              <a:ext uri="{FF2B5EF4-FFF2-40B4-BE49-F238E27FC236}">
                <a16:creationId xmlns:a16="http://schemas.microsoft.com/office/drawing/2014/main" xmlns="" id="{247C0A15-E1C8-42A1-B4D7-407EA9DDA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111" y="3378548"/>
            <a:ext cx="300102" cy="311469"/>
          </a:xfrm>
          <a:prstGeom prst="ellipse">
            <a:avLst/>
          </a:prstGeom>
          <a:noFill/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latin typeface="+mj-lt"/>
              </a:rPr>
              <a:t>/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40449" y="2064201"/>
            <a:ext cx="84279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solidFill>
                  <a:srgbClr val="0066FF"/>
                </a:solidFill>
                <a:latin typeface="+mj-lt"/>
              </a:rPr>
              <a:t>Atom </a:t>
            </a:r>
            <a:r>
              <a:rPr lang="en-US" sz="1200" dirty="0" err="1">
                <a:solidFill>
                  <a:srgbClr val="0066FF"/>
                </a:solidFill>
                <a:latin typeface="+mj-lt"/>
              </a:rPr>
              <a:t>i</a:t>
            </a:r>
            <a:endParaRPr lang="en-US" sz="1200" dirty="0">
              <a:solidFill>
                <a:srgbClr val="0066FF"/>
              </a:solidFill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808349" y="2067555"/>
            <a:ext cx="84279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solidFill>
                  <a:srgbClr val="0066FF"/>
                </a:solidFill>
                <a:latin typeface="+mj-lt"/>
              </a:rPr>
              <a:t>Atom j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401318" y="2079249"/>
            <a:ext cx="84279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solidFill>
                  <a:srgbClr val="0066FF"/>
                </a:solidFill>
                <a:latin typeface="+mj-lt"/>
              </a:rPr>
              <a:t>Atom k</a:t>
            </a:r>
          </a:p>
        </p:txBody>
      </p:sp>
      <p:cxnSp>
        <p:nvCxnSpPr>
          <p:cNvPr id="66" name="Straight Arrow Connector 65"/>
          <p:cNvCxnSpPr>
            <a:cxnSpLocks/>
          </p:cNvCxnSpPr>
          <p:nvPr/>
        </p:nvCxnSpPr>
        <p:spPr bwMode="auto">
          <a:xfrm>
            <a:off x="7377294" y="2016747"/>
            <a:ext cx="0" cy="54112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7" name="Rectangle 66"/>
          <p:cNvSpPr/>
          <p:nvPr/>
        </p:nvSpPr>
        <p:spPr bwMode="auto">
          <a:xfrm>
            <a:off x="6975035" y="2542629"/>
            <a:ext cx="892295" cy="133685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8" name="TextBox 67"/>
          <p:cNvSpPr txBox="1"/>
          <p:nvPr/>
        </p:nvSpPr>
        <p:spPr>
          <a:xfrm rot="16200000">
            <a:off x="6599181" y="3039578"/>
            <a:ext cx="89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Ɵ routine</a:t>
            </a:r>
          </a:p>
        </p:txBody>
      </p:sp>
      <p:cxnSp>
        <p:nvCxnSpPr>
          <p:cNvPr id="69" name="Curved Connector 68"/>
          <p:cNvCxnSpPr>
            <a:stCxn id="42" idx="4"/>
            <a:endCxn id="58" idx="1"/>
          </p:cNvCxnSpPr>
          <p:nvPr/>
        </p:nvCxnSpPr>
        <p:spPr bwMode="auto">
          <a:xfrm rot="16200000" flipH="1">
            <a:off x="7304178" y="2956264"/>
            <a:ext cx="117452" cy="73484"/>
          </a:xfrm>
          <a:prstGeom prst="curvedConnector3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0" name="Curved Connector 69"/>
          <p:cNvCxnSpPr>
            <a:stCxn id="43" idx="4"/>
            <a:endCxn id="58" idx="7"/>
          </p:cNvCxnSpPr>
          <p:nvPr/>
        </p:nvCxnSpPr>
        <p:spPr bwMode="auto">
          <a:xfrm rot="5400000">
            <a:off x="7589085" y="2956759"/>
            <a:ext cx="117739" cy="72207"/>
          </a:xfrm>
          <a:prstGeom prst="curvedConnector3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1" name="Curved Connector 70"/>
          <p:cNvCxnSpPr>
            <a:stCxn id="58" idx="4"/>
            <a:endCxn id="54" idx="0"/>
          </p:cNvCxnSpPr>
          <p:nvPr/>
        </p:nvCxnSpPr>
        <p:spPr bwMode="auto">
          <a:xfrm rot="5400000">
            <a:off x="7350027" y="3301989"/>
            <a:ext cx="138336" cy="173107"/>
          </a:xfrm>
          <a:prstGeom prst="curvedConnector3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Curved Connector 71"/>
          <p:cNvCxnSpPr>
            <a:stCxn id="58" idx="4"/>
            <a:endCxn id="55" idx="0"/>
          </p:cNvCxnSpPr>
          <p:nvPr/>
        </p:nvCxnSpPr>
        <p:spPr bwMode="auto">
          <a:xfrm rot="16200000" flipH="1">
            <a:off x="7526606" y="3298515"/>
            <a:ext cx="136592" cy="178309"/>
          </a:xfrm>
          <a:prstGeom prst="curvedConnector3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Curved Connector 72"/>
          <p:cNvCxnSpPr>
            <a:stCxn id="60" idx="5"/>
            <a:endCxn id="61" idx="0"/>
          </p:cNvCxnSpPr>
          <p:nvPr/>
        </p:nvCxnSpPr>
        <p:spPr bwMode="auto">
          <a:xfrm rot="16200000" flipH="1">
            <a:off x="8101971" y="2808035"/>
            <a:ext cx="179952" cy="51128"/>
          </a:xfrm>
          <a:prstGeom prst="curvedConnector3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" name="Curved Connector 73"/>
          <p:cNvCxnSpPr>
            <a:cxnSpLocks/>
            <a:stCxn id="61" idx="4"/>
            <a:endCxn id="62" idx="7"/>
          </p:cNvCxnSpPr>
          <p:nvPr/>
        </p:nvCxnSpPr>
        <p:spPr bwMode="auto">
          <a:xfrm rot="5400000">
            <a:off x="8112376" y="3319026"/>
            <a:ext cx="187025" cy="23247"/>
          </a:xfrm>
          <a:prstGeom prst="curvedConnector3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5" name="TextBox 74"/>
          <p:cNvSpPr txBox="1"/>
          <p:nvPr/>
        </p:nvSpPr>
        <p:spPr>
          <a:xfrm>
            <a:off x="8291098" y="2614764"/>
            <a:ext cx="5460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+mj-lt"/>
              </a:rPr>
              <a:t>k_ub</a:t>
            </a:r>
            <a:endParaRPr lang="en-US" sz="1100" dirty="0">
              <a:latin typeface="+mj-lt"/>
            </a:endParaRPr>
          </a:p>
        </p:txBody>
      </p:sp>
      <p:sp>
        <p:nvSpPr>
          <p:cNvPr id="76" name="Oval 71">
            <a:extLst>
              <a:ext uri="{FF2B5EF4-FFF2-40B4-BE49-F238E27FC236}">
                <a16:creationId xmlns:a16="http://schemas.microsoft.com/office/drawing/2014/main" xmlns="" id="{52091B6A-C82C-47A2-856C-98043CA99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9400" y="4601758"/>
            <a:ext cx="327428" cy="306456"/>
          </a:xfrm>
          <a:prstGeom prst="ellipse">
            <a:avLst/>
          </a:prstGeom>
          <a:noFill/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+mj-lt"/>
              </a:rPr>
              <a:t>+</a:t>
            </a:r>
          </a:p>
        </p:txBody>
      </p:sp>
      <p:sp>
        <p:nvSpPr>
          <p:cNvPr id="77" name="Oval 71">
            <a:extLst>
              <a:ext uri="{FF2B5EF4-FFF2-40B4-BE49-F238E27FC236}">
                <a16:creationId xmlns:a16="http://schemas.microsoft.com/office/drawing/2014/main" xmlns="" id="{247C0A15-E1C8-42A1-B4D7-407EA9DDA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0089" y="3922919"/>
            <a:ext cx="324012" cy="318138"/>
          </a:xfrm>
          <a:prstGeom prst="ellipse">
            <a:avLst/>
          </a:prstGeom>
          <a:noFill/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latin typeface="+mj-lt"/>
              </a:rPr>
              <a:t>X</a:t>
            </a:r>
          </a:p>
        </p:txBody>
      </p:sp>
      <p:sp>
        <p:nvSpPr>
          <p:cNvPr id="78" name="Oval 71">
            <a:extLst>
              <a:ext uri="{FF2B5EF4-FFF2-40B4-BE49-F238E27FC236}">
                <a16:creationId xmlns:a16="http://schemas.microsoft.com/office/drawing/2014/main" xmlns="" id="{247C0A15-E1C8-42A1-B4D7-407EA9DDA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4141" y="3833766"/>
            <a:ext cx="324012" cy="318138"/>
          </a:xfrm>
          <a:prstGeom prst="ellipse">
            <a:avLst/>
          </a:prstGeom>
          <a:noFill/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latin typeface="+mj-lt"/>
              </a:rPr>
              <a:t>X</a:t>
            </a:r>
          </a:p>
        </p:txBody>
      </p:sp>
      <p:cxnSp>
        <p:nvCxnSpPr>
          <p:cNvPr id="79" name="Curved Connector 78"/>
          <p:cNvCxnSpPr>
            <a:cxnSpLocks/>
            <a:stCxn id="62" idx="5"/>
            <a:endCxn id="78" idx="1"/>
          </p:cNvCxnSpPr>
          <p:nvPr/>
        </p:nvCxnSpPr>
        <p:spPr bwMode="auto">
          <a:xfrm rot="16200000" flipH="1">
            <a:off x="8149951" y="3688715"/>
            <a:ext cx="235953" cy="14732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0" name="Curved Connector 79"/>
          <p:cNvCxnSpPr>
            <a:stCxn id="78" idx="4"/>
            <a:endCxn id="76" idx="6"/>
          </p:cNvCxnSpPr>
          <p:nvPr/>
        </p:nvCxnSpPr>
        <p:spPr bwMode="auto">
          <a:xfrm rot="5400000">
            <a:off x="8029947" y="4328786"/>
            <a:ext cx="603082" cy="249319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8244915" y="4293689"/>
            <a:ext cx="503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+mj-lt"/>
              </a:rPr>
              <a:t>f_ub</a:t>
            </a:r>
            <a:endParaRPr lang="en-US" sz="1200" dirty="0">
              <a:latin typeface="+mj-lt"/>
            </a:endParaRPr>
          </a:p>
        </p:txBody>
      </p:sp>
      <p:cxnSp>
        <p:nvCxnSpPr>
          <p:cNvPr id="82" name="Curved Connector 81"/>
          <p:cNvCxnSpPr>
            <a:cxnSpLocks/>
            <a:stCxn id="60" idx="3"/>
            <a:endCxn id="62" idx="1"/>
          </p:cNvCxnSpPr>
          <p:nvPr/>
        </p:nvCxnSpPr>
        <p:spPr bwMode="auto">
          <a:xfrm rot="16200000" flipH="1">
            <a:off x="7626851" y="3068952"/>
            <a:ext cx="680539" cy="29879"/>
          </a:xfrm>
          <a:prstGeom prst="curvedConnector3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3" name="Curved Connector 82"/>
          <p:cNvCxnSpPr>
            <a:stCxn id="75" idx="2"/>
            <a:endCxn id="78" idx="0"/>
          </p:cNvCxnSpPr>
          <p:nvPr/>
        </p:nvCxnSpPr>
        <p:spPr bwMode="auto">
          <a:xfrm rot="5400000">
            <a:off x="8031444" y="3301077"/>
            <a:ext cx="957392" cy="107986"/>
          </a:xfrm>
          <a:prstGeom prst="curvedConnector3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4" name="Curved Connector 83"/>
          <p:cNvCxnSpPr>
            <a:cxnSpLocks/>
            <a:stCxn id="62" idx="4"/>
            <a:endCxn id="77" idx="7"/>
          </p:cNvCxnSpPr>
          <p:nvPr/>
        </p:nvCxnSpPr>
        <p:spPr bwMode="auto">
          <a:xfrm rot="5400000">
            <a:off x="7827661" y="3709008"/>
            <a:ext cx="279492" cy="24151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5" name="Curved Connector 84"/>
          <p:cNvCxnSpPr>
            <a:stCxn id="55" idx="4"/>
            <a:endCxn id="77" idx="0"/>
          </p:cNvCxnSpPr>
          <p:nvPr/>
        </p:nvCxnSpPr>
        <p:spPr bwMode="auto">
          <a:xfrm rot="16200000" flipH="1">
            <a:off x="7631381" y="3822204"/>
            <a:ext cx="153391" cy="48038"/>
          </a:xfrm>
          <a:prstGeom prst="curvedConnector3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6" name="Curved Connector 85"/>
          <p:cNvCxnSpPr>
            <a:stCxn id="54" idx="4"/>
          </p:cNvCxnSpPr>
          <p:nvPr/>
        </p:nvCxnSpPr>
        <p:spPr bwMode="auto">
          <a:xfrm rot="16200000" flipH="1">
            <a:off x="7146792" y="3957120"/>
            <a:ext cx="441906" cy="7020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7" name="Curved Connector 86"/>
          <p:cNvCxnSpPr>
            <a:cxnSpLocks/>
            <a:stCxn id="59" idx="4"/>
          </p:cNvCxnSpPr>
          <p:nvPr/>
        </p:nvCxnSpPr>
        <p:spPr bwMode="auto">
          <a:xfrm rot="16200000" flipH="1">
            <a:off x="7675712" y="4549110"/>
            <a:ext cx="94848" cy="387938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8" name="Straight Arrow Connector 87"/>
          <p:cNvCxnSpPr>
            <a:cxnSpLocks/>
            <a:stCxn id="76" idx="4"/>
          </p:cNvCxnSpPr>
          <p:nvPr/>
        </p:nvCxnSpPr>
        <p:spPr bwMode="auto">
          <a:xfrm>
            <a:off x="8043114" y="4908214"/>
            <a:ext cx="0" cy="418792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7271050" y="3984882"/>
            <a:ext cx="575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…</a:t>
            </a:r>
          </a:p>
        </p:txBody>
      </p:sp>
      <p:cxnSp>
        <p:nvCxnSpPr>
          <p:cNvPr id="90" name="Straight Arrow Connector 89"/>
          <p:cNvCxnSpPr>
            <a:cxnSpLocks/>
          </p:cNvCxnSpPr>
          <p:nvPr/>
        </p:nvCxnSpPr>
        <p:spPr bwMode="auto">
          <a:xfrm>
            <a:off x="7854796" y="2016747"/>
            <a:ext cx="0" cy="52551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1" name="Straight Arrow Connector 90"/>
          <p:cNvCxnSpPr>
            <a:cxnSpLocks/>
          </p:cNvCxnSpPr>
          <p:nvPr/>
        </p:nvCxnSpPr>
        <p:spPr bwMode="auto">
          <a:xfrm>
            <a:off x="8479512" y="2037143"/>
            <a:ext cx="0" cy="50511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5709511" y="5047882"/>
            <a:ext cx="740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  <a:latin typeface="+mj-lt"/>
              </a:rPr>
              <a:t>f_bond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156987" y="5053206"/>
            <a:ext cx="816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66FF"/>
                </a:solidFill>
                <a:latin typeface="+mj-lt"/>
              </a:rPr>
              <a:t>f_angle</a:t>
            </a:r>
            <a:endParaRPr lang="en-US" sz="1400" dirty="0">
              <a:solidFill>
                <a:srgbClr val="0066FF"/>
              </a:solidFill>
              <a:latin typeface="+mj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642691" y="5053206"/>
            <a:ext cx="1115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B050"/>
                </a:solidFill>
                <a:latin typeface="+mj-lt"/>
              </a:rPr>
              <a:t>f_dihedral</a:t>
            </a:r>
            <a:endParaRPr lang="en-US" sz="1400" dirty="0">
              <a:solidFill>
                <a:srgbClr val="00B050"/>
              </a:solidFill>
              <a:latin typeface="+mj-lt"/>
            </a:endParaRPr>
          </a:p>
        </p:txBody>
      </p:sp>
      <p:cxnSp>
        <p:nvCxnSpPr>
          <p:cNvPr id="95" name="Straight Arrow Connector 94"/>
          <p:cNvCxnSpPr>
            <a:cxnSpLocks/>
          </p:cNvCxnSpPr>
          <p:nvPr/>
        </p:nvCxnSpPr>
        <p:spPr bwMode="auto">
          <a:xfrm>
            <a:off x="9662649" y="4897777"/>
            <a:ext cx="0" cy="429229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6" name="Rectangle 95"/>
          <p:cNvSpPr/>
          <p:nvPr/>
        </p:nvSpPr>
        <p:spPr bwMode="auto">
          <a:xfrm>
            <a:off x="8990001" y="2557868"/>
            <a:ext cx="654333" cy="159403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97" name="Rectangle 96"/>
          <p:cNvSpPr/>
          <p:nvPr/>
        </p:nvSpPr>
        <p:spPr>
          <a:xfrm rot="16200000">
            <a:off x="8625228" y="3135430"/>
            <a:ext cx="9828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latin typeface="+mj-lt"/>
                <a:cs typeface="Osaka" charset="-128"/>
              </a:rPr>
              <a:t>Ψ</a:t>
            </a:r>
            <a:r>
              <a:rPr lang="en-US" sz="1400" dirty="0">
                <a:latin typeface="+mj-lt"/>
                <a:cs typeface="Osaka" charset="-128"/>
              </a:rPr>
              <a:t> routine</a:t>
            </a:r>
          </a:p>
        </p:txBody>
      </p:sp>
      <p:sp>
        <p:nvSpPr>
          <p:cNvPr id="98" name="Oval 71">
            <a:extLst>
              <a:ext uri="{FF2B5EF4-FFF2-40B4-BE49-F238E27FC236}">
                <a16:creationId xmlns:a16="http://schemas.microsoft.com/office/drawing/2014/main" xmlns="" id="{242069F6-F5FD-4FE0-9935-67304961E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9729" y="3043192"/>
            <a:ext cx="300102" cy="313562"/>
          </a:xfrm>
          <a:prstGeom prst="ellipse">
            <a:avLst/>
          </a:prstGeom>
          <a:noFill/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100" dirty="0">
              <a:latin typeface="+mj-lt"/>
            </a:endParaRPr>
          </a:p>
        </p:txBody>
      </p:sp>
      <p:cxnSp>
        <p:nvCxnSpPr>
          <p:cNvPr id="99" name="Straight Connector 98"/>
          <p:cNvCxnSpPr>
            <a:stCxn id="98" idx="1"/>
            <a:endCxn id="98" idx="5"/>
          </p:cNvCxnSpPr>
          <p:nvPr/>
        </p:nvCxnSpPr>
        <p:spPr bwMode="auto">
          <a:xfrm>
            <a:off x="9313678" y="3089112"/>
            <a:ext cx="212204" cy="22172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>
            <a:stCxn id="98" idx="7"/>
            <a:endCxn id="98" idx="3"/>
          </p:cNvCxnSpPr>
          <p:nvPr/>
        </p:nvCxnSpPr>
        <p:spPr bwMode="auto">
          <a:xfrm flipH="1">
            <a:off x="9313678" y="3089112"/>
            <a:ext cx="212204" cy="22172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1" name="Oval 71">
            <a:extLst>
              <a:ext uri="{FF2B5EF4-FFF2-40B4-BE49-F238E27FC236}">
                <a16:creationId xmlns:a16="http://schemas.microsoft.com/office/drawing/2014/main" xmlns="" id="{242069F6-F5FD-4FE0-9935-67304961E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6905" y="2634989"/>
            <a:ext cx="302926" cy="299004"/>
          </a:xfrm>
          <a:prstGeom prst="ellipse">
            <a:avLst/>
          </a:prstGeom>
          <a:noFill/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j-lt"/>
              </a:rPr>
              <a:t>V-</a:t>
            </a:r>
          </a:p>
        </p:txBody>
      </p:sp>
      <p:sp>
        <p:nvSpPr>
          <p:cNvPr id="102" name="Oval 71">
            <a:extLst>
              <a:ext uri="{FF2B5EF4-FFF2-40B4-BE49-F238E27FC236}">
                <a16:creationId xmlns:a16="http://schemas.microsoft.com/office/drawing/2014/main" xmlns="" id="{242069F6-F5FD-4FE0-9935-67304961E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8965" y="3413617"/>
            <a:ext cx="300102" cy="313562"/>
          </a:xfrm>
          <a:prstGeom prst="ellipse">
            <a:avLst/>
          </a:prstGeom>
          <a:noFill/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>
                <a:latin typeface="+mj-lt"/>
              </a:rPr>
              <a:t>Len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9100078" y="3578232"/>
            <a:ext cx="575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…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9122359" y="4104719"/>
            <a:ext cx="575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…</a:t>
            </a:r>
          </a:p>
        </p:txBody>
      </p:sp>
      <p:cxnSp>
        <p:nvCxnSpPr>
          <p:cNvPr id="105" name="Straight Arrow Connector 104"/>
          <p:cNvCxnSpPr>
            <a:cxnSpLocks/>
          </p:cNvCxnSpPr>
          <p:nvPr/>
        </p:nvCxnSpPr>
        <p:spPr bwMode="auto">
          <a:xfrm>
            <a:off x="9342970" y="1995504"/>
            <a:ext cx="0" cy="57070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9305240" y="2059989"/>
            <a:ext cx="84279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+mj-lt"/>
              </a:rPr>
              <a:t>4 Atoms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21C95559-31FD-40C4-ADD9-61B176A5A1D5}"/>
              </a:ext>
            </a:extLst>
          </p:cNvPr>
          <p:cNvSpPr/>
          <p:nvPr/>
        </p:nvSpPr>
        <p:spPr bwMode="auto">
          <a:xfrm>
            <a:off x="5601951" y="1820583"/>
            <a:ext cx="4164825" cy="258163"/>
          </a:xfrm>
          <a:prstGeom prst="rect">
            <a:avLst/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Bonded Particle MEM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F932B877-895B-4FEF-BB71-D84100E3E734}"/>
              </a:ext>
            </a:extLst>
          </p:cNvPr>
          <p:cNvSpPr/>
          <p:nvPr/>
        </p:nvSpPr>
        <p:spPr bwMode="auto">
          <a:xfrm>
            <a:off x="9977617" y="2335739"/>
            <a:ext cx="303347" cy="3277808"/>
          </a:xfrm>
          <a:prstGeom prst="rect">
            <a:avLst/>
          </a:prstGeom>
          <a:solidFill>
            <a:srgbClr val="FFCC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Bonded Pair MEM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4C4AE791-8828-46DA-A5FC-15E9BCD100E3}"/>
              </a:ext>
            </a:extLst>
          </p:cNvPr>
          <p:cNvSpPr/>
          <p:nvPr/>
        </p:nvSpPr>
        <p:spPr bwMode="auto">
          <a:xfrm>
            <a:off x="5624004" y="5327006"/>
            <a:ext cx="4164825" cy="286541"/>
          </a:xfrm>
          <a:prstGeom prst="rect">
            <a:avLst/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Bonded Force Cache</a:t>
            </a:r>
          </a:p>
        </p:txBody>
      </p:sp>
      <p:cxnSp>
        <p:nvCxnSpPr>
          <p:cNvPr id="110" name="Connector: Elbow 37">
            <a:extLst>
              <a:ext uri="{FF2B5EF4-FFF2-40B4-BE49-F238E27FC236}">
                <a16:creationId xmlns:a16="http://schemas.microsoft.com/office/drawing/2014/main" xmlns="" id="{2D14269D-AAC0-4278-9AD9-EE4939164822}"/>
              </a:ext>
            </a:extLst>
          </p:cNvPr>
          <p:cNvCxnSpPr>
            <a:cxnSpLocks/>
            <a:stCxn id="108" idx="0"/>
            <a:endCxn id="107" idx="3"/>
          </p:cNvCxnSpPr>
          <p:nvPr/>
        </p:nvCxnSpPr>
        <p:spPr bwMode="auto">
          <a:xfrm rot="16200000" flipV="1">
            <a:off x="9754997" y="1961444"/>
            <a:ext cx="386074" cy="362515"/>
          </a:xfrm>
          <a:prstGeom prst="bentConnector2">
            <a:avLst/>
          </a:prstGeom>
          <a:solidFill>
            <a:schemeClr val="accent1"/>
          </a:solidFill>
          <a:ln w="4445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028D4860-88FE-4498-AD7A-0E21BFE26022}"/>
              </a:ext>
            </a:extLst>
          </p:cNvPr>
          <p:cNvSpPr txBox="1"/>
          <p:nvPr/>
        </p:nvSpPr>
        <p:spPr>
          <a:xfrm>
            <a:off x="9849141" y="1682849"/>
            <a:ext cx="84279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1" dirty="0" err="1">
                <a:solidFill>
                  <a:srgbClr val="FF0000"/>
                </a:solidFill>
                <a:latin typeface="+mj-lt"/>
              </a:rPr>
              <a:t>gid</a:t>
            </a:r>
            <a:endParaRPr lang="en-US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51F731AD-5D4C-4721-8439-E98BBD2EEC03}"/>
              </a:ext>
            </a:extLst>
          </p:cNvPr>
          <p:cNvSpPr txBox="1"/>
          <p:nvPr/>
        </p:nvSpPr>
        <p:spPr>
          <a:xfrm>
            <a:off x="3520587" y="6382665"/>
            <a:ext cx="7758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* Q. Xiong, M. Herbordt, </a:t>
            </a:r>
            <a:r>
              <a:rPr lang="en-US" sz="1600" i="1" dirty="0">
                <a:latin typeface="+mj-lt"/>
              </a:rPr>
              <a:t>Bonded Force Computation on FPGAs</a:t>
            </a:r>
            <a:r>
              <a:rPr lang="en-US" sz="1600" dirty="0">
                <a:latin typeface="+mj-lt"/>
              </a:rPr>
              <a:t>, FCCM (2017)</a:t>
            </a:r>
          </a:p>
        </p:txBody>
      </p:sp>
    </p:spTree>
    <p:extLst>
      <p:ext uri="{BB962C8B-B14F-4D97-AF65-F5344CB8AC3E}">
        <p14:creationId xmlns:p14="http://schemas.microsoft.com/office/powerpoint/2010/main" val="230036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3767" y="1368536"/>
            <a:ext cx="5857043" cy="3886200"/>
          </a:xfrm>
        </p:spPr>
        <p:txBody>
          <a:bodyPr/>
          <a:lstStyle/>
          <a:p>
            <a:r>
              <a:rPr lang="en-US" b="1" dirty="0"/>
              <a:t>Task:</a:t>
            </a:r>
            <a:r>
              <a:rPr lang="en-US" dirty="0"/>
              <a:t> Sum Up Particle Forces</a:t>
            </a:r>
          </a:p>
          <a:p>
            <a:r>
              <a:rPr lang="en-US" b="1" dirty="0"/>
              <a:t>Goal:</a:t>
            </a:r>
            <a:r>
              <a:rPr lang="en-US" dirty="0"/>
              <a:t> Initiating Summation as soon as RL evaluation on a Home Cell and its 26 Neighbor Cells are done!</a:t>
            </a:r>
          </a:p>
          <a:p>
            <a:r>
              <a:rPr lang="en-US" dirty="0"/>
              <a:t>Status Tracker:</a:t>
            </a:r>
          </a:p>
          <a:p>
            <a:pPr lvl="1"/>
            <a:r>
              <a:rPr lang="en-US" dirty="0"/>
              <a:t>27-bit Shift Register for each Cell</a:t>
            </a:r>
          </a:p>
          <a:p>
            <a:pPr lvl="1"/>
            <a:r>
              <a:rPr lang="en-US" dirty="0"/>
              <a:t>Each time are participating cell finish evaluation -&gt; Shift once</a:t>
            </a:r>
          </a:p>
          <a:p>
            <a:r>
              <a:rPr lang="en-US" dirty="0"/>
              <a:t>Request Holder:</a:t>
            </a:r>
          </a:p>
          <a:p>
            <a:pPr lvl="1"/>
            <a:r>
              <a:rPr lang="en-US" dirty="0"/>
              <a:t>Detect “1” from output of Status Tracker</a:t>
            </a:r>
          </a:p>
          <a:p>
            <a:pPr lvl="1"/>
            <a:r>
              <a:rPr lang="en-US" dirty="0"/>
              <a:t>Forward finished Cells to Force Summation</a:t>
            </a:r>
          </a:p>
          <a:p>
            <a:r>
              <a:rPr lang="en-US" dirty="0"/>
              <a:t>Force Summation:</a:t>
            </a:r>
          </a:p>
          <a:p>
            <a:pPr lvl="1"/>
            <a:r>
              <a:rPr lang="en-US" dirty="0"/>
              <a:t>Sum up particle force: RL, LR, Bonded</a:t>
            </a:r>
          </a:p>
          <a:p>
            <a:r>
              <a:rPr lang="en-US" dirty="0"/>
              <a:t>Motion Update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9200" y="0"/>
            <a:ext cx="2540000" cy="304800"/>
          </a:xfrm>
        </p:spPr>
        <p:txBody>
          <a:bodyPr/>
          <a:lstStyle/>
          <a:p>
            <a:pPr>
              <a:defRPr/>
            </a:pPr>
            <a:fld id="{C6689093-317A-4023-873C-814C1082A512}" type="datetime1">
              <a:rPr lang="en-US" altLang="en-US" smtClean="0"/>
              <a:t>12/5/2019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0"/>
            <a:ext cx="68072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Fully Integrated FPGA Molecular Dynamics Simulations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7350" y="481320"/>
            <a:ext cx="10566400" cy="685800"/>
          </a:xfrm>
        </p:spPr>
        <p:txBody>
          <a:bodyPr/>
          <a:lstStyle/>
          <a:p>
            <a:r>
              <a:rPr lang="en-US" b="1" dirty="0"/>
              <a:t>Summation </a:t>
            </a:r>
            <a:r>
              <a:rPr lang="en-US" b="1" dirty="0" smtClean="0"/>
              <a:t>Logic</a:t>
            </a:r>
            <a:r>
              <a:rPr lang="en-US" dirty="0" smtClean="0"/>
              <a:t>: Score </a:t>
            </a:r>
            <a:r>
              <a:rPr lang="en-US" dirty="0"/>
              <a:t>Boarding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987747"/>
            <a:ext cx="5644324" cy="380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0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8FA607-1171-40A6-9339-381121CF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570" y="704978"/>
            <a:ext cx="10566400" cy="685800"/>
          </a:xfrm>
        </p:spPr>
        <p:txBody>
          <a:bodyPr/>
          <a:lstStyle/>
          <a:p>
            <a:r>
              <a:rPr lang="en-US" b="1" dirty="0"/>
              <a:t>Motion Update </a:t>
            </a:r>
            <a:r>
              <a:rPr lang="en-US" dirty="0"/>
              <a:t>&amp; </a:t>
            </a:r>
            <a:r>
              <a:rPr lang="en-US" b="1" dirty="0"/>
              <a:t>Particle Migration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DA1C03-7981-4B97-90B2-A42860C1B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02" y="1780315"/>
            <a:ext cx="7478849" cy="3886200"/>
          </a:xfrm>
        </p:spPr>
        <p:txBody>
          <a:bodyPr/>
          <a:lstStyle/>
          <a:p>
            <a:r>
              <a:rPr lang="en-US" dirty="0"/>
              <a:t>Motion Update</a:t>
            </a:r>
          </a:p>
          <a:p>
            <a:pPr lvl="1"/>
            <a:r>
              <a:rPr lang="en-US" dirty="0"/>
              <a:t>Classic Newtonian Law</a:t>
            </a:r>
          </a:p>
          <a:p>
            <a:pPr lvl="1"/>
            <a:r>
              <a:rPr lang="en-US" dirty="0"/>
              <a:t>Frequency: once every simulation timestep</a:t>
            </a:r>
          </a:p>
          <a:p>
            <a:pPr lvl="1"/>
            <a:r>
              <a:rPr lang="en-US" dirty="0"/>
              <a:t>Datatype: Floating Point</a:t>
            </a:r>
          </a:p>
          <a:p>
            <a:pPr lvl="1"/>
            <a:endParaRPr lang="en-US" dirty="0"/>
          </a:p>
          <a:p>
            <a:r>
              <a:rPr lang="en-US" dirty="0"/>
              <a:t>Particle Migration</a:t>
            </a:r>
          </a:p>
          <a:p>
            <a:pPr lvl="1"/>
            <a:r>
              <a:rPr lang="en-US" dirty="0"/>
              <a:t>Small timestep -&gt; Migrate within nearest neighbor</a:t>
            </a:r>
          </a:p>
          <a:p>
            <a:pPr lvl="1"/>
            <a:r>
              <a:rPr lang="en-US" dirty="0"/>
              <a:t>Cell Boundary: Table lookup</a:t>
            </a:r>
          </a:p>
          <a:p>
            <a:pPr lvl="1"/>
            <a:r>
              <a:rPr lang="en-US" dirty="0"/>
              <a:t>Cell Particle Update: double buffering in </a:t>
            </a:r>
            <a:r>
              <a:rPr lang="en-US" dirty="0" err="1"/>
              <a:t>Pos&amp;Vol</a:t>
            </a:r>
            <a:r>
              <a:rPr lang="en-US" dirty="0"/>
              <a:t> Cache</a:t>
            </a:r>
          </a:p>
          <a:p>
            <a:pPr lvl="2"/>
            <a:r>
              <a:rPr lang="en-US" dirty="0"/>
              <a:t>Write new particle to alternative set of memory</a:t>
            </a:r>
          </a:p>
          <a:p>
            <a:pPr lvl="2"/>
            <a:r>
              <a:rPr lang="en-US" dirty="0"/>
              <a:t>Avoid maintaining list of vacant memory space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A4A5EE1-0977-4EE3-8F6F-AAB8C682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00" y="0"/>
            <a:ext cx="7620000" cy="3048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Fully Integrated FPGA Molecular Dynamics Simulations</a:t>
            </a:r>
            <a:endParaRPr lang="en-US" altLang="en-US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378DA262-4CB9-4C24-BC77-C29810F418F7}"/>
              </a:ext>
            </a:extLst>
          </p:cNvPr>
          <p:cNvSpPr txBox="1"/>
          <p:nvPr/>
        </p:nvSpPr>
        <p:spPr>
          <a:xfrm>
            <a:off x="9756889" y="3413820"/>
            <a:ext cx="2779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Position &amp; Velocity Cache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xmlns="" id="{66E86E07-1FBB-49F8-931F-43658D01304D}"/>
                  </a:ext>
                </a:extLst>
              </p:cNvPr>
              <p:cNvSpPr txBox="1"/>
              <p:nvPr/>
            </p:nvSpPr>
            <p:spPr>
              <a:xfrm>
                <a:off x="9690030" y="322728"/>
                <a:ext cx="1221040" cy="590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66E86E07-1FBB-49F8-931F-43658D013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0030" y="322728"/>
                <a:ext cx="1221040" cy="5902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xmlns="" id="{8BCE273E-5DEF-4739-A592-8D69B48FA6B0}"/>
                  </a:ext>
                </a:extLst>
              </p:cNvPr>
              <p:cNvSpPr txBox="1"/>
              <p:nvPr/>
            </p:nvSpPr>
            <p:spPr>
              <a:xfrm>
                <a:off x="8946025" y="964091"/>
                <a:ext cx="29119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)×∆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8BCE273E-5DEF-4739-A592-8D69B48FA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6025" y="964091"/>
                <a:ext cx="2911951" cy="276999"/>
              </a:xfrm>
              <a:prstGeom prst="rect">
                <a:avLst/>
              </a:prstGeom>
              <a:blipFill>
                <a:blip r:embed="rId3"/>
                <a:stretch>
                  <a:fillRect l="-1468" t="-43478" r="-104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xmlns="" id="{2C9D4C65-055A-4090-B246-787F3B91A3E7}"/>
                  </a:ext>
                </a:extLst>
              </p:cNvPr>
              <p:cNvSpPr txBox="1"/>
              <p:nvPr/>
            </p:nvSpPr>
            <p:spPr>
              <a:xfrm>
                <a:off x="8632428" y="1384899"/>
                <a:ext cx="33850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2C9D4C65-055A-4090-B246-787F3B91A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428" y="1384899"/>
                <a:ext cx="3385029" cy="276999"/>
              </a:xfrm>
              <a:prstGeom prst="rect">
                <a:avLst/>
              </a:prstGeom>
              <a:blipFill>
                <a:blip r:embed="rId4"/>
                <a:stretch>
                  <a:fillRect l="-1441" t="-43478" r="-1081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0" name="TextBox 249">
            <a:extLst>
              <a:ext uri="{FF2B5EF4-FFF2-40B4-BE49-F238E27FC236}">
                <a16:creationId xmlns:a16="http://schemas.microsoft.com/office/drawing/2014/main" xmlns="" id="{BE0AA2E1-8C8F-4B50-8BF3-7A6E73E52967}"/>
              </a:ext>
            </a:extLst>
          </p:cNvPr>
          <p:cNvSpPr txBox="1"/>
          <p:nvPr/>
        </p:nvSpPr>
        <p:spPr>
          <a:xfrm>
            <a:off x="6699938" y="3409580"/>
            <a:ext cx="2542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+mj-lt"/>
              </a:rPr>
              <a:t>Motion Update Datapath</a:t>
            </a:r>
            <a:endParaRPr lang="en-US" sz="1600" dirty="0">
              <a:latin typeface="+mj-lt"/>
            </a:endParaRPr>
          </a:p>
        </p:txBody>
      </p:sp>
      <p:pic>
        <p:nvPicPr>
          <p:cNvPr id="295" name="Picture 294">
            <a:extLst>
              <a:ext uri="{FF2B5EF4-FFF2-40B4-BE49-F238E27FC236}">
                <a16:creationId xmlns:a16="http://schemas.microsoft.com/office/drawing/2014/main" xmlns="" id="{0F7E0418-8508-4DFA-9EB3-DACBE7E511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917" y="1805909"/>
            <a:ext cx="3592883" cy="1555425"/>
          </a:xfrm>
          <a:prstGeom prst="rect">
            <a:avLst/>
          </a:prstGeom>
        </p:spPr>
      </p:pic>
      <p:pic>
        <p:nvPicPr>
          <p:cNvPr id="297" name="Picture 296">
            <a:extLst>
              <a:ext uri="{FF2B5EF4-FFF2-40B4-BE49-F238E27FC236}">
                <a16:creationId xmlns:a16="http://schemas.microsoft.com/office/drawing/2014/main" xmlns="" id="{ACCE60FD-B400-48B8-B437-8D85299E3A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0665" y="2156014"/>
            <a:ext cx="1473153" cy="1235903"/>
          </a:xfrm>
          <a:prstGeom prst="rect">
            <a:avLst/>
          </a:prstGeom>
        </p:spPr>
      </p:pic>
      <p:sp>
        <p:nvSpPr>
          <p:cNvPr id="298" name="Rectangle 297">
            <a:extLst>
              <a:ext uri="{FF2B5EF4-FFF2-40B4-BE49-F238E27FC236}">
                <a16:creationId xmlns:a16="http://schemas.microsoft.com/office/drawing/2014/main" xmlns="" id="{B69C2200-3CF2-4C57-9C87-53A29E56D1FB}"/>
              </a:ext>
            </a:extLst>
          </p:cNvPr>
          <p:cNvSpPr/>
          <p:nvPr/>
        </p:nvSpPr>
        <p:spPr bwMode="auto">
          <a:xfrm>
            <a:off x="7860834" y="4269499"/>
            <a:ext cx="304800" cy="1828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xmlns="" id="{ECB417E1-B394-43F1-BC51-691F385522DD}"/>
              </a:ext>
            </a:extLst>
          </p:cNvPr>
          <p:cNvSpPr/>
          <p:nvPr/>
        </p:nvSpPr>
        <p:spPr bwMode="auto">
          <a:xfrm>
            <a:off x="7860834" y="4269499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xmlns="" id="{D05A349C-C6E7-43C4-A5DD-592E551DCA4A}"/>
              </a:ext>
            </a:extLst>
          </p:cNvPr>
          <p:cNvSpPr/>
          <p:nvPr/>
        </p:nvSpPr>
        <p:spPr bwMode="auto">
          <a:xfrm>
            <a:off x="7860834" y="4574299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xmlns="" id="{D6588BD4-1B8D-487B-A977-FD397CED85AD}"/>
              </a:ext>
            </a:extLst>
          </p:cNvPr>
          <p:cNvSpPr/>
          <p:nvPr/>
        </p:nvSpPr>
        <p:spPr bwMode="auto">
          <a:xfrm>
            <a:off x="7860834" y="4879099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xmlns="" id="{4EE5848A-F8A7-40ED-AA8D-0FEB381D91A2}"/>
              </a:ext>
            </a:extLst>
          </p:cNvPr>
          <p:cNvSpPr/>
          <p:nvPr/>
        </p:nvSpPr>
        <p:spPr bwMode="auto">
          <a:xfrm>
            <a:off x="7860834" y="5488699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xmlns="" id="{683A5DEB-3AB7-4806-ADA7-B0FAEE9BAD01}"/>
              </a:ext>
            </a:extLst>
          </p:cNvPr>
          <p:cNvSpPr/>
          <p:nvPr/>
        </p:nvSpPr>
        <p:spPr bwMode="auto">
          <a:xfrm>
            <a:off x="7860834" y="5793499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xmlns="" id="{07A543EF-B75A-4152-91FC-78CA72CE2B61}"/>
              </a:ext>
            </a:extLst>
          </p:cNvPr>
          <p:cNvSpPr txBox="1"/>
          <p:nvPr/>
        </p:nvSpPr>
        <p:spPr>
          <a:xfrm rot="5400000">
            <a:off x="7869347" y="5141360"/>
            <a:ext cx="39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…</a:t>
            </a:r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xmlns="" id="{E9303732-AAC0-4B5E-8607-9ED0E7B066FC}"/>
              </a:ext>
            </a:extLst>
          </p:cNvPr>
          <p:cNvSpPr/>
          <p:nvPr/>
        </p:nvSpPr>
        <p:spPr bwMode="auto">
          <a:xfrm>
            <a:off x="7266596" y="4269499"/>
            <a:ext cx="304800" cy="1828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xmlns="" id="{B11237C7-553D-4A9D-A4B4-ECA843C0E85D}"/>
              </a:ext>
            </a:extLst>
          </p:cNvPr>
          <p:cNvSpPr/>
          <p:nvPr/>
        </p:nvSpPr>
        <p:spPr bwMode="auto">
          <a:xfrm>
            <a:off x="7266596" y="4269499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xmlns="" id="{751F0B92-D5B2-4537-8112-EF9994E59297}"/>
              </a:ext>
            </a:extLst>
          </p:cNvPr>
          <p:cNvSpPr/>
          <p:nvPr/>
        </p:nvSpPr>
        <p:spPr bwMode="auto">
          <a:xfrm>
            <a:off x="7266596" y="4574299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xmlns="" id="{A1B4FD0C-FAC8-4A46-BDED-464BFE0EB501}"/>
              </a:ext>
            </a:extLst>
          </p:cNvPr>
          <p:cNvSpPr/>
          <p:nvPr/>
        </p:nvSpPr>
        <p:spPr bwMode="auto">
          <a:xfrm>
            <a:off x="7266596" y="4879099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xmlns="" id="{6FFB3963-9E42-472C-B25B-52E4021B1459}"/>
              </a:ext>
            </a:extLst>
          </p:cNvPr>
          <p:cNvSpPr/>
          <p:nvPr/>
        </p:nvSpPr>
        <p:spPr bwMode="auto">
          <a:xfrm>
            <a:off x="7266596" y="5488699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xmlns="" id="{E2217121-C3B2-4809-976B-FBD63684F738}"/>
              </a:ext>
            </a:extLst>
          </p:cNvPr>
          <p:cNvSpPr/>
          <p:nvPr/>
        </p:nvSpPr>
        <p:spPr bwMode="auto">
          <a:xfrm>
            <a:off x="7266596" y="5793499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xmlns="" id="{CBCD9D2C-59EF-4CC3-A729-1DB8494611E8}"/>
              </a:ext>
            </a:extLst>
          </p:cNvPr>
          <p:cNvSpPr txBox="1"/>
          <p:nvPr/>
        </p:nvSpPr>
        <p:spPr>
          <a:xfrm rot="5400000">
            <a:off x="7275109" y="5141360"/>
            <a:ext cx="39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…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xmlns="" id="{D62D82E8-FAA6-4FD4-88FA-E023B6B1CB72}"/>
              </a:ext>
            </a:extLst>
          </p:cNvPr>
          <p:cNvSpPr txBox="1"/>
          <p:nvPr/>
        </p:nvSpPr>
        <p:spPr>
          <a:xfrm>
            <a:off x="7776645" y="3910125"/>
            <a:ext cx="474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+mj-lt"/>
              </a:rPr>
              <a:t>C</a:t>
            </a:r>
            <a:r>
              <a:rPr lang="en-US" altLang="zh-CN" sz="1600" baseline="-25000" dirty="0">
                <a:latin typeface="+mj-lt"/>
              </a:rPr>
              <a:t>N</a:t>
            </a:r>
            <a:endParaRPr lang="en-US" sz="1600" baseline="-25000" dirty="0">
              <a:latin typeface="+mj-lt"/>
            </a:endParaRP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xmlns="" id="{7E9F6198-5B34-4770-977D-A96FE2EABB04}"/>
              </a:ext>
            </a:extLst>
          </p:cNvPr>
          <p:cNvSpPr txBox="1"/>
          <p:nvPr/>
        </p:nvSpPr>
        <p:spPr>
          <a:xfrm>
            <a:off x="7138791" y="3909042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+mj-lt"/>
              </a:rPr>
              <a:t>C</a:t>
            </a:r>
            <a:r>
              <a:rPr lang="en-US" altLang="zh-CN" sz="1600" baseline="-25000" dirty="0">
                <a:latin typeface="+mj-lt"/>
              </a:rPr>
              <a:t>N-1</a:t>
            </a:r>
            <a:endParaRPr lang="en-US" sz="1600" baseline="-25000" dirty="0">
              <a:latin typeface="+mj-lt"/>
            </a:endParaRPr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xmlns="" id="{F40A30C4-A0CF-4619-98E3-9174EDF4B039}"/>
              </a:ext>
            </a:extLst>
          </p:cNvPr>
          <p:cNvSpPr/>
          <p:nvPr/>
        </p:nvSpPr>
        <p:spPr bwMode="auto">
          <a:xfrm>
            <a:off x="8468198" y="4269499"/>
            <a:ext cx="304800" cy="1828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xmlns="" id="{E87D48A5-DCA1-42F9-9E46-40F565A7EEA5}"/>
              </a:ext>
            </a:extLst>
          </p:cNvPr>
          <p:cNvSpPr/>
          <p:nvPr/>
        </p:nvSpPr>
        <p:spPr bwMode="auto">
          <a:xfrm>
            <a:off x="8468198" y="4269499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xmlns="" id="{9EB103FE-F1BC-43AC-803A-90B8625B7DBB}"/>
              </a:ext>
            </a:extLst>
          </p:cNvPr>
          <p:cNvSpPr/>
          <p:nvPr/>
        </p:nvSpPr>
        <p:spPr bwMode="auto">
          <a:xfrm>
            <a:off x="8468198" y="4574299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xmlns="" id="{6285290F-5845-4046-A764-4585C5906C5A}"/>
              </a:ext>
            </a:extLst>
          </p:cNvPr>
          <p:cNvSpPr/>
          <p:nvPr/>
        </p:nvSpPr>
        <p:spPr bwMode="auto">
          <a:xfrm>
            <a:off x="8468198" y="4879099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xmlns="" id="{3BF83913-EAE9-490B-ADE3-7B8EB95F6EA4}"/>
              </a:ext>
            </a:extLst>
          </p:cNvPr>
          <p:cNvSpPr/>
          <p:nvPr/>
        </p:nvSpPr>
        <p:spPr bwMode="auto">
          <a:xfrm>
            <a:off x="8468198" y="5488699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xmlns="" id="{84F7272C-E251-46DF-A16E-5BCC85F82AD8}"/>
              </a:ext>
            </a:extLst>
          </p:cNvPr>
          <p:cNvSpPr/>
          <p:nvPr/>
        </p:nvSpPr>
        <p:spPr bwMode="auto">
          <a:xfrm>
            <a:off x="8468198" y="5793499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xmlns="" id="{DA300228-5FAA-4F27-B020-4AD70CC50E5B}"/>
              </a:ext>
            </a:extLst>
          </p:cNvPr>
          <p:cNvSpPr txBox="1"/>
          <p:nvPr/>
        </p:nvSpPr>
        <p:spPr>
          <a:xfrm rot="5400000">
            <a:off x="8476711" y="5141360"/>
            <a:ext cx="39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…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xmlns="" id="{4E7301C4-ACA0-4B01-A583-45E27DA855BC}"/>
              </a:ext>
            </a:extLst>
          </p:cNvPr>
          <p:cNvSpPr txBox="1"/>
          <p:nvPr/>
        </p:nvSpPr>
        <p:spPr>
          <a:xfrm>
            <a:off x="8348063" y="3909042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+mj-lt"/>
              </a:rPr>
              <a:t>C</a:t>
            </a:r>
            <a:r>
              <a:rPr lang="en-US" altLang="zh-CN" sz="1600" baseline="-25000" dirty="0">
                <a:latin typeface="+mj-lt"/>
              </a:rPr>
              <a:t>N+1</a:t>
            </a:r>
            <a:endParaRPr lang="en-US" sz="1600" baseline="-25000" dirty="0">
              <a:latin typeface="+mj-lt"/>
            </a:endParaRPr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xmlns="" id="{320ADABC-79B3-4367-BDF6-9A1F142AAB7F}"/>
              </a:ext>
            </a:extLst>
          </p:cNvPr>
          <p:cNvSpPr/>
          <p:nvPr/>
        </p:nvSpPr>
        <p:spPr bwMode="auto">
          <a:xfrm>
            <a:off x="7898934" y="4294867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P0</a:t>
            </a:r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xmlns="" id="{C7EA021C-FDEF-41FC-A3F4-590209C499AA}"/>
              </a:ext>
            </a:extLst>
          </p:cNvPr>
          <p:cNvSpPr/>
          <p:nvPr/>
        </p:nvSpPr>
        <p:spPr bwMode="auto">
          <a:xfrm>
            <a:off x="7898934" y="4612399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P1</a:t>
            </a:r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xmlns="" id="{CCDE3F5F-69F7-4C7F-A629-D52E109B2029}"/>
              </a:ext>
            </a:extLst>
          </p:cNvPr>
          <p:cNvSpPr/>
          <p:nvPr/>
        </p:nvSpPr>
        <p:spPr bwMode="auto">
          <a:xfrm>
            <a:off x="7898934" y="4909558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P2</a:t>
            </a:r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xmlns="" id="{A0BC8AE8-6B2D-4DAF-B67D-EDA6494EE7A6}"/>
              </a:ext>
            </a:extLst>
          </p:cNvPr>
          <p:cNvSpPr/>
          <p:nvPr/>
        </p:nvSpPr>
        <p:spPr bwMode="auto">
          <a:xfrm>
            <a:off x="7898934" y="5526799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PM</a:t>
            </a:r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xmlns="" id="{C2F19125-6715-4D86-810B-531857B6D97D}"/>
              </a:ext>
            </a:extLst>
          </p:cNvPr>
          <p:cNvSpPr/>
          <p:nvPr/>
        </p:nvSpPr>
        <p:spPr bwMode="auto">
          <a:xfrm>
            <a:off x="8506298" y="4303527"/>
            <a:ext cx="228600" cy="228600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P0</a:t>
            </a:r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xmlns="" id="{97458E76-5AFD-4350-9F1D-1F6680148847}"/>
              </a:ext>
            </a:extLst>
          </p:cNvPr>
          <p:cNvSpPr/>
          <p:nvPr/>
        </p:nvSpPr>
        <p:spPr bwMode="auto">
          <a:xfrm>
            <a:off x="8515620" y="4608327"/>
            <a:ext cx="228600" cy="228600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P1</a:t>
            </a:r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xmlns="" id="{10C0CE9A-8985-46CA-949F-4D939A188EE4}"/>
              </a:ext>
            </a:extLst>
          </p:cNvPr>
          <p:cNvSpPr/>
          <p:nvPr/>
        </p:nvSpPr>
        <p:spPr bwMode="auto">
          <a:xfrm>
            <a:off x="8515761" y="4917843"/>
            <a:ext cx="228600" cy="228600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P2</a:t>
            </a:r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xmlns="" id="{5191C005-3DC7-473F-838B-24C280E230E4}"/>
              </a:ext>
            </a:extLst>
          </p:cNvPr>
          <p:cNvSpPr/>
          <p:nvPr/>
        </p:nvSpPr>
        <p:spPr bwMode="auto">
          <a:xfrm>
            <a:off x="7316253" y="4303527"/>
            <a:ext cx="228600" cy="228600"/>
          </a:xfrm>
          <a:prstGeom prst="ellipse">
            <a:avLst/>
          </a:prstGeom>
          <a:solidFill>
            <a:srgbClr val="00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P0</a:t>
            </a:r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xmlns="" id="{4C30E14A-92B3-4A19-AE28-3D7A549A23A0}"/>
              </a:ext>
            </a:extLst>
          </p:cNvPr>
          <p:cNvSpPr/>
          <p:nvPr/>
        </p:nvSpPr>
        <p:spPr bwMode="auto">
          <a:xfrm>
            <a:off x="7316253" y="4608768"/>
            <a:ext cx="228600" cy="228600"/>
          </a:xfrm>
          <a:prstGeom prst="ellipse">
            <a:avLst/>
          </a:prstGeom>
          <a:solidFill>
            <a:srgbClr val="00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P1</a:t>
            </a:r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xmlns="" id="{E141D57F-2EF4-45A8-A9CE-08F671D9CB4D}"/>
              </a:ext>
            </a:extLst>
          </p:cNvPr>
          <p:cNvSpPr/>
          <p:nvPr/>
        </p:nvSpPr>
        <p:spPr bwMode="auto">
          <a:xfrm>
            <a:off x="7316253" y="4917843"/>
            <a:ext cx="228600" cy="228600"/>
          </a:xfrm>
          <a:prstGeom prst="ellipse">
            <a:avLst/>
          </a:prstGeom>
          <a:solidFill>
            <a:srgbClr val="00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P2</a:t>
            </a:r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xmlns="" id="{44AAB7C0-E7F1-48F2-94D9-4031F4EE2F7F}"/>
              </a:ext>
            </a:extLst>
          </p:cNvPr>
          <p:cNvSpPr/>
          <p:nvPr/>
        </p:nvSpPr>
        <p:spPr bwMode="auto">
          <a:xfrm>
            <a:off x="7304696" y="5526799"/>
            <a:ext cx="228600" cy="228600"/>
          </a:xfrm>
          <a:prstGeom prst="ellipse">
            <a:avLst/>
          </a:prstGeom>
          <a:solidFill>
            <a:srgbClr val="00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PM</a:t>
            </a:r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xmlns="" id="{2A074793-E9B9-4E38-B3FC-7D6DDA8F6A0F}"/>
              </a:ext>
            </a:extLst>
          </p:cNvPr>
          <p:cNvSpPr/>
          <p:nvPr/>
        </p:nvSpPr>
        <p:spPr bwMode="auto">
          <a:xfrm>
            <a:off x="7309903" y="5837949"/>
            <a:ext cx="228600" cy="228600"/>
          </a:xfrm>
          <a:prstGeom prst="ellipse">
            <a:avLst/>
          </a:prstGeom>
          <a:solidFill>
            <a:srgbClr val="CC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PX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xmlns="" id="{C0323B5B-D79B-4C6F-B026-4347E403654E}"/>
              </a:ext>
            </a:extLst>
          </p:cNvPr>
          <p:cNvSpPr txBox="1"/>
          <p:nvPr/>
        </p:nvSpPr>
        <p:spPr>
          <a:xfrm>
            <a:off x="7265234" y="6149131"/>
            <a:ext cx="1692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On-Site Update</a:t>
            </a: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xmlns="" id="{63B3A335-E27C-4552-AA2E-4357DFF24984}"/>
              </a:ext>
            </a:extLst>
          </p:cNvPr>
          <p:cNvSpPr txBox="1"/>
          <p:nvPr/>
        </p:nvSpPr>
        <p:spPr>
          <a:xfrm>
            <a:off x="9448800" y="6136047"/>
            <a:ext cx="269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Update with Double Buffer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xmlns="" id="{509330C5-3A56-4038-8906-A4C0A7D7023B}"/>
              </a:ext>
            </a:extLst>
          </p:cNvPr>
          <p:cNvSpPr/>
          <p:nvPr/>
        </p:nvSpPr>
        <p:spPr bwMode="auto">
          <a:xfrm>
            <a:off x="10405120" y="4269499"/>
            <a:ext cx="304800" cy="1828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xmlns="" id="{B87D01A7-F310-498F-A1A0-93C94CB96DA8}"/>
              </a:ext>
            </a:extLst>
          </p:cNvPr>
          <p:cNvSpPr/>
          <p:nvPr/>
        </p:nvSpPr>
        <p:spPr bwMode="auto">
          <a:xfrm>
            <a:off x="10405120" y="4269499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xmlns="" id="{0CC9C946-9047-4F1E-8455-BE205CE6D270}"/>
              </a:ext>
            </a:extLst>
          </p:cNvPr>
          <p:cNvSpPr/>
          <p:nvPr/>
        </p:nvSpPr>
        <p:spPr bwMode="auto">
          <a:xfrm>
            <a:off x="10405120" y="4574299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xmlns="" id="{23229119-8871-4FA8-AE8A-E8E241626AFB}"/>
              </a:ext>
            </a:extLst>
          </p:cNvPr>
          <p:cNvSpPr/>
          <p:nvPr/>
        </p:nvSpPr>
        <p:spPr bwMode="auto">
          <a:xfrm>
            <a:off x="10405120" y="4879099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xmlns="" id="{2360558A-E3ED-4FFD-B995-2F289E1AD9C3}"/>
              </a:ext>
            </a:extLst>
          </p:cNvPr>
          <p:cNvSpPr/>
          <p:nvPr/>
        </p:nvSpPr>
        <p:spPr bwMode="auto">
          <a:xfrm>
            <a:off x="10405120" y="5488699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xmlns="" id="{F05CED31-8EC4-4B7D-9C25-E2ECE698A879}"/>
              </a:ext>
            </a:extLst>
          </p:cNvPr>
          <p:cNvSpPr/>
          <p:nvPr/>
        </p:nvSpPr>
        <p:spPr bwMode="auto">
          <a:xfrm>
            <a:off x="10405120" y="5793499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xmlns="" id="{A6D37ECA-8467-41B8-B260-798E334EE065}"/>
              </a:ext>
            </a:extLst>
          </p:cNvPr>
          <p:cNvSpPr txBox="1"/>
          <p:nvPr/>
        </p:nvSpPr>
        <p:spPr>
          <a:xfrm rot="5400000">
            <a:off x="10413633" y="5141360"/>
            <a:ext cx="39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…</a:t>
            </a:r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xmlns="" id="{0D2A26EB-CDC5-43FE-A092-BA314EB3D1E0}"/>
              </a:ext>
            </a:extLst>
          </p:cNvPr>
          <p:cNvSpPr/>
          <p:nvPr/>
        </p:nvSpPr>
        <p:spPr bwMode="auto">
          <a:xfrm>
            <a:off x="9506082" y="4269499"/>
            <a:ext cx="304800" cy="1828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xmlns="" id="{D713BED8-E4EB-4723-9F53-8C61D5BE1E31}"/>
              </a:ext>
            </a:extLst>
          </p:cNvPr>
          <p:cNvSpPr/>
          <p:nvPr/>
        </p:nvSpPr>
        <p:spPr bwMode="auto">
          <a:xfrm>
            <a:off x="9506082" y="4269499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xmlns="" id="{3B3F3F30-044F-4F9B-929E-1E6566F57975}"/>
              </a:ext>
            </a:extLst>
          </p:cNvPr>
          <p:cNvSpPr/>
          <p:nvPr/>
        </p:nvSpPr>
        <p:spPr bwMode="auto">
          <a:xfrm>
            <a:off x="9506082" y="4574299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xmlns="" id="{E9842674-B9FE-485D-8ADA-E8B5A76B18A5}"/>
              </a:ext>
            </a:extLst>
          </p:cNvPr>
          <p:cNvSpPr/>
          <p:nvPr/>
        </p:nvSpPr>
        <p:spPr bwMode="auto">
          <a:xfrm>
            <a:off x="9506082" y="4879099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xmlns="" id="{EB2A62A2-F142-42D1-903B-CEB811789746}"/>
              </a:ext>
            </a:extLst>
          </p:cNvPr>
          <p:cNvSpPr/>
          <p:nvPr/>
        </p:nvSpPr>
        <p:spPr bwMode="auto">
          <a:xfrm>
            <a:off x="9506082" y="5488699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xmlns="" id="{24FBA595-43DC-4D2A-832D-04F20688D333}"/>
              </a:ext>
            </a:extLst>
          </p:cNvPr>
          <p:cNvSpPr/>
          <p:nvPr/>
        </p:nvSpPr>
        <p:spPr bwMode="auto">
          <a:xfrm>
            <a:off x="9506082" y="5793499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xmlns="" id="{EE8891FE-31E4-49FD-81E5-F63684008654}"/>
              </a:ext>
            </a:extLst>
          </p:cNvPr>
          <p:cNvSpPr txBox="1"/>
          <p:nvPr/>
        </p:nvSpPr>
        <p:spPr>
          <a:xfrm rot="5400000">
            <a:off x="9514595" y="5141360"/>
            <a:ext cx="39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…</a:t>
            </a:r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xmlns="" id="{D3A64977-8437-4B5E-A1DD-FBCECE342FD8}"/>
              </a:ext>
            </a:extLst>
          </p:cNvPr>
          <p:cNvSpPr/>
          <p:nvPr/>
        </p:nvSpPr>
        <p:spPr bwMode="auto">
          <a:xfrm>
            <a:off x="11307759" y="4264736"/>
            <a:ext cx="304800" cy="1828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51" name="Rectangle 350">
            <a:extLst>
              <a:ext uri="{FF2B5EF4-FFF2-40B4-BE49-F238E27FC236}">
                <a16:creationId xmlns:a16="http://schemas.microsoft.com/office/drawing/2014/main" xmlns="" id="{FA5FF629-5A53-4364-B3F5-F7E990B26490}"/>
              </a:ext>
            </a:extLst>
          </p:cNvPr>
          <p:cNvSpPr/>
          <p:nvPr/>
        </p:nvSpPr>
        <p:spPr bwMode="auto">
          <a:xfrm>
            <a:off x="11307759" y="4264736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xmlns="" id="{64196D6F-AE39-472D-BE1B-A19B9C628158}"/>
              </a:ext>
            </a:extLst>
          </p:cNvPr>
          <p:cNvSpPr/>
          <p:nvPr/>
        </p:nvSpPr>
        <p:spPr bwMode="auto">
          <a:xfrm>
            <a:off x="11307759" y="4569536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xmlns="" id="{55BC4718-DE1E-404B-B165-83BF77410138}"/>
              </a:ext>
            </a:extLst>
          </p:cNvPr>
          <p:cNvSpPr/>
          <p:nvPr/>
        </p:nvSpPr>
        <p:spPr bwMode="auto">
          <a:xfrm>
            <a:off x="11307759" y="4874336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54" name="Rectangle 353">
            <a:extLst>
              <a:ext uri="{FF2B5EF4-FFF2-40B4-BE49-F238E27FC236}">
                <a16:creationId xmlns:a16="http://schemas.microsoft.com/office/drawing/2014/main" xmlns="" id="{5D34DCFF-53E3-4524-A629-A2550828C84A}"/>
              </a:ext>
            </a:extLst>
          </p:cNvPr>
          <p:cNvSpPr/>
          <p:nvPr/>
        </p:nvSpPr>
        <p:spPr bwMode="auto">
          <a:xfrm>
            <a:off x="11307759" y="5483936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55" name="Rectangle 354">
            <a:extLst>
              <a:ext uri="{FF2B5EF4-FFF2-40B4-BE49-F238E27FC236}">
                <a16:creationId xmlns:a16="http://schemas.microsoft.com/office/drawing/2014/main" xmlns="" id="{B48D93A5-4CEB-440C-95C1-B135DDBB6A56}"/>
              </a:ext>
            </a:extLst>
          </p:cNvPr>
          <p:cNvSpPr/>
          <p:nvPr/>
        </p:nvSpPr>
        <p:spPr bwMode="auto">
          <a:xfrm>
            <a:off x="11307759" y="5788736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xmlns="" id="{7F5D9BB3-E740-4CC5-ADDF-F0CA55C882A1}"/>
              </a:ext>
            </a:extLst>
          </p:cNvPr>
          <p:cNvSpPr txBox="1"/>
          <p:nvPr/>
        </p:nvSpPr>
        <p:spPr>
          <a:xfrm rot="5400000">
            <a:off x="11316272" y="5136597"/>
            <a:ext cx="39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…</a:t>
            </a:r>
          </a:p>
        </p:txBody>
      </p:sp>
      <p:sp>
        <p:nvSpPr>
          <p:cNvPr id="357" name="Oval 356">
            <a:extLst>
              <a:ext uri="{FF2B5EF4-FFF2-40B4-BE49-F238E27FC236}">
                <a16:creationId xmlns:a16="http://schemas.microsoft.com/office/drawing/2014/main" xmlns="" id="{D6E16C8E-9702-4921-B7A2-E289C31BECFD}"/>
              </a:ext>
            </a:extLst>
          </p:cNvPr>
          <p:cNvSpPr/>
          <p:nvPr/>
        </p:nvSpPr>
        <p:spPr bwMode="auto">
          <a:xfrm>
            <a:off x="10443220" y="4294867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P0</a:t>
            </a:r>
          </a:p>
        </p:txBody>
      </p:sp>
      <p:sp>
        <p:nvSpPr>
          <p:cNvPr id="358" name="Oval 357">
            <a:extLst>
              <a:ext uri="{FF2B5EF4-FFF2-40B4-BE49-F238E27FC236}">
                <a16:creationId xmlns:a16="http://schemas.microsoft.com/office/drawing/2014/main" xmlns="" id="{65D31594-EDDB-4860-B9AE-4B6FC93FA71F}"/>
              </a:ext>
            </a:extLst>
          </p:cNvPr>
          <p:cNvSpPr/>
          <p:nvPr/>
        </p:nvSpPr>
        <p:spPr bwMode="auto">
          <a:xfrm>
            <a:off x="10443220" y="4612399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P1</a:t>
            </a:r>
          </a:p>
        </p:txBody>
      </p:sp>
      <p:sp>
        <p:nvSpPr>
          <p:cNvPr id="359" name="Oval 358">
            <a:extLst>
              <a:ext uri="{FF2B5EF4-FFF2-40B4-BE49-F238E27FC236}">
                <a16:creationId xmlns:a16="http://schemas.microsoft.com/office/drawing/2014/main" xmlns="" id="{16A458B1-967A-4992-80FC-332DFC701C80}"/>
              </a:ext>
            </a:extLst>
          </p:cNvPr>
          <p:cNvSpPr/>
          <p:nvPr/>
        </p:nvSpPr>
        <p:spPr bwMode="auto">
          <a:xfrm>
            <a:off x="10443220" y="4909558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P2</a:t>
            </a:r>
          </a:p>
        </p:txBody>
      </p:sp>
      <p:sp>
        <p:nvSpPr>
          <p:cNvPr id="360" name="Oval 359">
            <a:extLst>
              <a:ext uri="{FF2B5EF4-FFF2-40B4-BE49-F238E27FC236}">
                <a16:creationId xmlns:a16="http://schemas.microsoft.com/office/drawing/2014/main" xmlns="" id="{E0B5FF8F-9971-49DA-AFC7-3A80CBEDE62D}"/>
              </a:ext>
            </a:extLst>
          </p:cNvPr>
          <p:cNvSpPr/>
          <p:nvPr/>
        </p:nvSpPr>
        <p:spPr bwMode="auto">
          <a:xfrm>
            <a:off x="10443220" y="5526799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PM</a:t>
            </a:r>
          </a:p>
        </p:txBody>
      </p:sp>
      <p:sp>
        <p:nvSpPr>
          <p:cNvPr id="361" name="Oval 360">
            <a:extLst>
              <a:ext uri="{FF2B5EF4-FFF2-40B4-BE49-F238E27FC236}">
                <a16:creationId xmlns:a16="http://schemas.microsoft.com/office/drawing/2014/main" xmlns="" id="{441B93B3-AB97-4E81-A98B-DB088C58233E}"/>
              </a:ext>
            </a:extLst>
          </p:cNvPr>
          <p:cNvSpPr/>
          <p:nvPr/>
        </p:nvSpPr>
        <p:spPr bwMode="auto">
          <a:xfrm>
            <a:off x="11345859" y="4298764"/>
            <a:ext cx="228600" cy="228600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P0</a:t>
            </a:r>
          </a:p>
        </p:txBody>
      </p:sp>
      <p:sp>
        <p:nvSpPr>
          <p:cNvPr id="362" name="Oval 361">
            <a:extLst>
              <a:ext uri="{FF2B5EF4-FFF2-40B4-BE49-F238E27FC236}">
                <a16:creationId xmlns:a16="http://schemas.microsoft.com/office/drawing/2014/main" xmlns="" id="{E5857E62-4504-4907-B324-7A891E8D4A20}"/>
              </a:ext>
            </a:extLst>
          </p:cNvPr>
          <p:cNvSpPr/>
          <p:nvPr/>
        </p:nvSpPr>
        <p:spPr bwMode="auto">
          <a:xfrm>
            <a:off x="11355181" y="4603564"/>
            <a:ext cx="228600" cy="228600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P1</a:t>
            </a:r>
          </a:p>
        </p:txBody>
      </p:sp>
      <p:sp>
        <p:nvSpPr>
          <p:cNvPr id="363" name="Oval 362">
            <a:extLst>
              <a:ext uri="{FF2B5EF4-FFF2-40B4-BE49-F238E27FC236}">
                <a16:creationId xmlns:a16="http://schemas.microsoft.com/office/drawing/2014/main" xmlns="" id="{78528296-11A3-4239-A62B-1F8953B72851}"/>
              </a:ext>
            </a:extLst>
          </p:cNvPr>
          <p:cNvSpPr/>
          <p:nvPr/>
        </p:nvSpPr>
        <p:spPr bwMode="auto">
          <a:xfrm>
            <a:off x="11355322" y="4913080"/>
            <a:ext cx="228600" cy="228600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P2</a:t>
            </a:r>
          </a:p>
        </p:txBody>
      </p:sp>
      <p:sp>
        <p:nvSpPr>
          <p:cNvPr id="364" name="Oval 363">
            <a:extLst>
              <a:ext uri="{FF2B5EF4-FFF2-40B4-BE49-F238E27FC236}">
                <a16:creationId xmlns:a16="http://schemas.microsoft.com/office/drawing/2014/main" xmlns="" id="{81BBF300-9866-4EC2-8D76-6627388E7304}"/>
              </a:ext>
            </a:extLst>
          </p:cNvPr>
          <p:cNvSpPr/>
          <p:nvPr/>
        </p:nvSpPr>
        <p:spPr bwMode="auto">
          <a:xfrm>
            <a:off x="9555739" y="4303527"/>
            <a:ext cx="228600" cy="228600"/>
          </a:xfrm>
          <a:prstGeom prst="ellipse">
            <a:avLst/>
          </a:prstGeom>
          <a:solidFill>
            <a:srgbClr val="00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P0</a:t>
            </a:r>
          </a:p>
        </p:txBody>
      </p:sp>
      <p:sp>
        <p:nvSpPr>
          <p:cNvPr id="365" name="Oval 364">
            <a:extLst>
              <a:ext uri="{FF2B5EF4-FFF2-40B4-BE49-F238E27FC236}">
                <a16:creationId xmlns:a16="http://schemas.microsoft.com/office/drawing/2014/main" xmlns="" id="{BE98E242-9411-4EE0-A412-D80BB5E9E47E}"/>
              </a:ext>
            </a:extLst>
          </p:cNvPr>
          <p:cNvSpPr/>
          <p:nvPr/>
        </p:nvSpPr>
        <p:spPr bwMode="auto">
          <a:xfrm>
            <a:off x="9555739" y="4608768"/>
            <a:ext cx="228600" cy="228600"/>
          </a:xfrm>
          <a:prstGeom prst="ellipse">
            <a:avLst/>
          </a:prstGeom>
          <a:solidFill>
            <a:srgbClr val="00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P1</a:t>
            </a:r>
          </a:p>
        </p:txBody>
      </p:sp>
      <p:sp>
        <p:nvSpPr>
          <p:cNvPr id="366" name="Oval 365">
            <a:extLst>
              <a:ext uri="{FF2B5EF4-FFF2-40B4-BE49-F238E27FC236}">
                <a16:creationId xmlns:a16="http://schemas.microsoft.com/office/drawing/2014/main" xmlns="" id="{CDBF45B4-647D-4655-8E77-8D4AB2B3DA6E}"/>
              </a:ext>
            </a:extLst>
          </p:cNvPr>
          <p:cNvSpPr/>
          <p:nvPr/>
        </p:nvSpPr>
        <p:spPr bwMode="auto">
          <a:xfrm>
            <a:off x="9555739" y="4917843"/>
            <a:ext cx="228600" cy="228600"/>
          </a:xfrm>
          <a:prstGeom prst="ellipse">
            <a:avLst/>
          </a:prstGeom>
          <a:solidFill>
            <a:srgbClr val="00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P2</a:t>
            </a:r>
          </a:p>
        </p:txBody>
      </p:sp>
      <p:sp>
        <p:nvSpPr>
          <p:cNvPr id="367" name="Oval 366">
            <a:extLst>
              <a:ext uri="{FF2B5EF4-FFF2-40B4-BE49-F238E27FC236}">
                <a16:creationId xmlns:a16="http://schemas.microsoft.com/office/drawing/2014/main" xmlns="" id="{1711E135-FE61-4A6C-AED7-6283B3FC829A}"/>
              </a:ext>
            </a:extLst>
          </p:cNvPr>
          <p:cNvSpPr/>
          <p:nvPr/>
        </p:nvSpPr>
        <p:spPr bwMode="auto">
          <a:xfrm>
            <a:off x="9544182" y="5526799"/>
            <a:ext cx="228600" cy="228600"/>
          </a:xfrm>
          <a:prstGeom prst="ellipse">
            <a:avLst/>
          </a:prstGeom>
          <a:solidFill>
            <a:srgbClr val="00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PM</a:t>
            </a:r>
          </a:p>
        </p:txBody>
      </p:sp>
      <p:sp>
        <p:nvSpPr>
          <p:cNvPr id="368" name="Oval 367">
            <a:extLst>
              <a:ext uri="{FF2B5EF4-FFF2-40B4-BE49-F238E27FC236}">
                <a16:creationId xmlns:a16="http://schemas.microsoft.com/office/drawing/2014/main" xmlns="" id="{9A56B04C-9A60-4F74-B913-2D5ECFE6CAE9}"/>
              </a:ext>
            </a:extLst>
          </p:cNvPr>
          <p:cNvSpPr/>
          <p:nvPr/>
        </p:nvSpPr>
        <p:spPr bwMode="auto">
          <a:xfrm>
            <a:off x="9856827" y="4291692"/>
            <a:ext cx="228600" cy="228600"/>
          </a:xfrm>
          <a:prstGeom prst="ellipse">
            <a:avLst/>
          </a:prstGeom>
          <a:solidFill>
            <a:srgbClr val="CC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saka" charset="-128"/>
                <a:cs typeface="Osaka" charset="-128"/>
              </a:rPr>
              <a:t>PX</a:t>
            </a:r>
          </a:p>
        </p:txBody>
      </p:sp>
      <p:sp>
        <p:nvSpPr>
          <p:cNvPr id="369" name="Rectangle 368">
            <a:extLst>
              <a:ext uri="{FF2B5EF4-FFF2-40B4-BE49-F238E27FC236}">
                <a16:creationId xmlns:a16="http://schemas.microsoft.com/office/drawing/2014/main" xmlns="" id="{755ADC21-D211-4144-A802-8BCB5D43BAFA}"/>
              </a:ext>
            </a:extLst>
          </p:cNvPr>
          <p:cNvSpPr/>
          <p:nvPr/>
        </p:nvSpPr>
        <p:spPr bwMode="auto">
          <a:xfrm>
            <a:off x="9812422" y="4268575"/>
            <a:ext cx="304800" cy="1828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70" name="Rectangle 369">
            <a:extLst>
              <a:ext uri="{FF2B5EF4-FFF2-40B4-BE49-F238E27FC236}">
                <a16:creationId xmlns:a16="http://schemas.microsoft.com/office/drawing/2014/main" xmlns="" id="{5D721D36-DBA9-4DE3-92B9-7EBB072AB66D}"/>
              </a:ext>
            </a:extLst>
          </p:cNvPr>
          <p:cNvSpPr/>
          <p:nvPr/>
        </p:nvSpPr>
        <p:spPr bwMode="auto">
          <a:xfrm>
            <a:off x="9812422" y="4268575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71" name="Rectangle 370">
            <a:extLst>
              <a:ext uri="{FF2B5EF4-FFF2-40B4-BE49-F238E27FC236}">
                <a16:creationId xmlns:a16="http://schemas.microsoft.com/office/drawing/2014/main" xmlns="" id="{937172A9-F703-47AB-A6C2-F24C34106E9E}"/>
              </a:ext>
            </a:extLst>
          </p:cNvPr>
          <p:cNvSpPr/>
          <p:nvPr/>
        </p:nvSpPr>
        <p:spPr bwMode="auto">
          <a:xfrm>
            <a:off x="9812422" y="4573375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72" name="Rectangle 371">
            <a:extLst>
              <a:ext uri="{FF2B5EF4-FFF2-40B4-BE49-F238E27FC236}">
                <a16:creationId xmlns:a16="http://schemas.microsoft.com/office/drawing/2014/main" xmlns="" id="{3BBACC09-3004-4A07-85EA-7BB8DA5C94DA}"/>
              </a:ext>
            </a:extLst>
          </p:cNvPr>
          <p:cNvSpPr/>
          <p:nvPr/>
        </p:nvSpPr>
        <p:spPr bwMode="auto">
          <a:xfrm>
            <a:off x="9812422" y="4878175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73" name="Rectangle 372">
            <a:extLst>
              <a:ext uri="{FF2B5EF4-FFF2-40B4-BE49-F238E27FC236}">
                <a16:creationId xmlns:a16="http://schemas.microsoft.com/office/drawing/2014/main" xmlns="" id="{DB9B67A6-6EB0-41CC-AD41-6FC85B08FED9}"/>
              </a:ext>
            </a:extLst>
          </p:cNvPr>
          <p:cNvSpPr/>
          <p:nvPr/>
        </p:nvSpPr>
        <p:spPr bwMode="auto">
          <a:xfrm>
            <a:off x="9812422" y="5487775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74" name="Rectangle 373">
            <a:extLst>
              <a:ext uri="{FF2B5EF4-FFF2-40B4-BE49-F238E27FC236}">
                <a16:creationId xmlns:a16="http://schemas.microsoft.com/office/drawing/2014/main" xmlns="" id="{13BCECB4-B56E-41A3-A455-0396CE9038FC}"/>
              </a:ext>
            </a:extLst>
          </p:cNvPr>
          <p:cNvSpPr/>
          <p:nvPr/>
        </p:nvSpPr>
        <p:spPr bwMode="auto">
          <a:xfrm>
            <a:off x="9812422" y="5792575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xmlns="" id="{C1F599A9-281D-4562-9E5C-3B1934E7BF26}"/>
              </a:ext>
            </a:extLst>
          </p:cNvPr>
          <p:cNvSpPr txBox="1"/>
          <p:nvPr/>
        </p:nvSpPr>
        <p:spPr>
          <a:xfrm rot="5400000">
            <a:off x="9820935" y="5140436"/>
            <a:ext cx="39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…</a:t>
            </a:r>
          </a:p>
        </p:txBody>
      </p:sp>
      <p:sp>
        <p:nvSpPr>
          <p:cNvPr id="376" name="Rectangle 375">
            <a:extLst>
              <a:ext uri="{FF2B5EF4-FFF2-40B4-BE49-F238E27FC236}">
                <a16:creationId xmlns:a16="http://schemas.microsoft.com/office/drawing/2014/main" xmlns="" id="{817190A2-EAE8-428F-B99A-3E438B94CE40}"/>
              </a:ext>
            </a:extLst>
          </p:cNvPr>
          <p:cNvSpPr/>
          <p:nvPr/>
        </p:nvSpPr>
        <p:spPr bwMode="auto">
          <a:xfrm>
            <a:off x="10707795" y="4268575"/>
            <a:ext cx="304800" cy="1828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77" name="Rectangle 376">
            <a:extLst>
              <a:ext uri="{FF2B5EF4-FFF2-40B4-BE49-F238E27FC236}">
                <a16:creationId xmlns:a16="http://schemas.microsoft.com/office/drawing/2014/main" xmlns="" id="{C3B8292D-AAF9-4ED5-9907-D6741281C2A5}"/>
              </a:ext>
            </a:extLst>
          </p:cNvPr>
          <p:cNvSpPr/>
          <p:nvPr/>
        </p:nvSpPr>
        <p:spPr bwMode="auto">
          <a:xfrm>
            <a:off x="10707795" y="4268575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78" name="Rectangle 377">
            <a:extLst>
              <a:ext uri="{FF2B5EF4-FFF2-40B4-BE49-F238E27FC236}">
                <a16:creationId xmlns:a16="http://schemas.microsoft.com/office/drawing/2014/main" xmlns="" id="{1CEAEEA9-37CA-4AAD-B5C0-ADAB4C9A03BC}"/>
              </a:ext>
            </a:extLst>
          </p:cNvPr>
          <p:cNvSpPr/>
          <p:nvPr/>
        </p:nvSpPr>
        <p:spPr bwMode="auto">
          <a:xfrm>
            <a:off x="10707795" y="4573375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xmlns="" id="{8C931DEE-A47D-4D47-94B1-88DBDCA42647}"/>
              </a:ext>
            </a:extLst>
          </p:cNvPr>
          <p:cNvSpPr/>
          <p:nvPr/>
        </p:nvSpPr>
        <p:spPr bwMode="auto">
          <a:xfrm>
            <a:off x="10707795" y="4878175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80" name="Rectangle 379">
            <a:extLst>
              <a:ext uri="{FF2B5EF4-FFF2-40B4-BE49-F238E27FC236}">
                <a16:creationId xmlns:a16="http://schemas.microsoft.com/office/drawing/2014/main" xmlns="" id="{EE628C47-98E3-42B0-AFA1-925D3F68AE04}"/>
              </a:ext>
            </a:extLst>
          </p:cNvPr>
          <p:cNvSpPr/>
          <p:nvPr/>
        </p:nvSpPr>
        <p:spPr bwMode="auto">
          <a:xfrm>
            <a:off x="10707795" y="5487775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xmlns="" id="{F61F600F-DBFC-4555-9695-6129D0ADE609}"/>
              </a:ext>
            </a:extLst>
          </p:cNvPr>
          <p:cNvSpPr/>
          <p:nvPr/>
        </p:nvSpPr>
        <p:spPr bwMode="auto">
          <a:xfrm>
            <a:off x="10707795" y="5792575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xmlns="" id="{F75F0BA4-4AF7-4934-A1A3-8EB7CD55B9EB}"/>
              </a:ext>
            </a:extLst>
          </p:cNvPr>
          <p:cNvSpPr txBox="1"/>
          <p:nvPr/>
        </p:nvSpPr>
        <p:spPr>
          <a:xfrm rot="5400000">
            <a:off x="10716308" y="5140436"/>
            <a:ext cx="39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…</a:t>
            </a:r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xmlns="" id="{B9C46795-DD68-45CC-940B-AC4C25C7D28F}"/>
              </a:ext>
            </a:extLst>
          </p:cNvPr>
          <p:cNvSpPr/>
          <p:nvPr/>
        </p:nvSpPr>
        <p:spPr bwMode="auto">
          <a:xfrm>
            <a:off x="11613159" y="4264736"/>
            <a:ext cx="304800" cy="1828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84" name="Rectangle 383">
            <a:extLst>
              <a:ext uri="{FF2B5EF4-FFF2-40B4-BE49-F238E27FC236}">
                <a16:creationId xmlns:a16="http://schemas.microsoft.com/office/drawing/2014/main" xmlns="" id="{1EBF4FBC-EB5E-4E51-BEF9-F9BE56F778A6}"/>
              </a:ext>
            </a:extLst>
          </p:cNvPr>
          <p:cNvSpPr/>
          <p:nvPr/>
        </p:nvSpPr>
        <p:spPr bwMode="auto">
          <a:xfrm>
            <a:off x="11613159" y="4264736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85" name="Rectangle 384">
            <a:extLst>
              <a:ext uri="{FF2B5EF4-FFF2-40B4-BE49-F238E27FC236}">
                <a16:creationId xmlns:a16="http://schemas.microsoft.com/office/drawing/2014/main" xmlns="" id="{2EB71840-1505-4BEC-AB53-939583183901}"/>
              </a:ext>
            </a:extLst>
          </p:cNvPr>
          <p:cNvSpPr/>
          <p:nvPr/>
        </p:nvSpPr>
        <p:spPr bwMode="auto">
          <a:xfrm>
            <a:off x="11613159" y="4569536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86" name="Rectangle 385">
            <a:extLst>
              <a:ext uri="{FF2B5EF4-FFF2-40B4-BE49-F238E27FC236}">
                <a16:creationId xmlns:a16="http://schemas.microsoft.com/office/drawing/2014/main" xmlns="" id="{AAF256B8-AD0E-469A-A99F-631C6F9AC9B2}"/>
              </a:ext>
            </a:extLst>
          </p:cNvPr>
          <p:cNvSpPr/>
          <p:nvPr/>
        </p:nvSpPr>
        <p:spPr bwMode="auto">
          <a:xfrm>
            <a:off x="11613159" y="4874336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87" name="Rectangle 386">
            <a:extLst>
              <a:ext uri="{FF2B5EF4-FFF2-40B4-BE49-F238E27FC236}">
                <a16:creationId xmlns:a16="http://schemas.microsoft.com/office/drawing/2014/main" xmlns="" id="{6755BA32-1D49-4822-9088-CCBCB414CDB1}"/>
              </a:ext>
            </a:extLst>
          </p:cNvPr>
          <p:cNvSpPr/>
          <p:nvPr/>
        </p:nvSpPr>
        <p:spPr bwMode="auto">
          <a:xfrm>
            <a:off x="11613159" y="5483936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xmlns="" id="{95245B54-6CE4-4D08-995F-C5B87BFF894D}"/>
              </a:ext>
            </a:extLst>
          </p:cNvPr>
          <p:cNvSpPr/>
          <p:nvPr/>
        </p:nvSpPr>
        <p:spPr bwMode="auto">
          <a:xfrm>
            <a:off x="11613159" y="5788736"/>
            <a:ext cx="3048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xmlns="" id="{7344FA73-156F-488D-AFDD-6C4EB23CFC83}"/>
              </a:ext>
            </a:extLst>
          </p:cNvPr>
          <p:cNvSpPr txBox="1"/>
          <p:nvPr/>
        </p:nvSpPr>
        <p:spPr>
          <a:xfrm rot="5400000">
            <a:off x="11621672" y="5136597"/>
            <a:ext cx="39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…</a:t>
            </a: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xmlns="" id="{AADCD4E0-49D2-45E7-8897-3042AA9343D8}"/>
              </a:ext>
            </a:extLst>
          </p:cNvPr>
          <p:cNvSpPr txBox="1"/>
          <p:nvPr/>
        </p:nvSpPr>
        <p:spPr>
          <a:xfrm>
            <a:off x="10672381" y="3918508"/>
            <a:ext cx="474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+mj-lt"/>
              </a:rPr>
              <a:t>C</a:t>
            </a:r>
            <a:r>
              <a:rPr lang="en-US" altLang="zh-CN" sz="1600" baseline="-25000" dirty="0">
                <a:latin typeface="+mj-lt"/>
              </a:rPr>
              <a:t>N</a:t>
            </a:r>
            <a:endParaRPr lang="en-US" sz="1600" baseline="-25000" dirty="0">
              <a:latin typeface="+mj-lt"/>
            </a:endParaRP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xmlns="" id="{84E45FF0-ADE3-407F-97BC-500269BDA466}"/>
              </a:ext>
            </a:extLst>
          </p:cNvPr>
          <p:cNvSpPr txBox="1"/>
          <p:nvPr/>
        </p:nvSpPr>
        <p:spPr>
          <a:xfrm>
            <a:off x="9706210" y="391344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+mj-lt"/>
              </a:rPr>
              <a:t>C</a:t>
            </a:r>
            <a:r>
              <a:rPr lang="en-US" altLang="zh-CN" sz="1600" baseline="-25000" dirty="0">
                <a:latin typeface="+mj-lt"/>
              </a:rPr>
              <a:t>N-1</a:t>
            </a:r>
            <a:endParaRPr lang="en-US" sz="1600" baseline="-25000" dirty="0">
              <a:latin typeface="+mj-lt"/>
            </a:endParaRP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xmlns="" id="{2373E754-D41A-4476-9602-F3A3B62DB4C1}"/>
              </a:ext>
            </a:extLst>
          </p:cNvPr>
          <p:cNvSpPr txBox="1"/>
          <p:nvPr/>
        </p:nvSpPr>
        <p:spPr>
          <a:xfrm>
            <a:off x="11519931" y="3922846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+mj-lt"/>
              </a:rPr>
              <a:t>C</a:t>
            </a:r>
            <a:r>
              <a:rPr lang="en-US" altLang="zh-CN" sz="1600" baseline="-25000" dirty="0">
                <a:latin typeface="+mj-lt"/>
              </a:rPr>
              <a:t>N+1</a:t>
            </a:r>
            <a:endParaRPr lang="en-US" sz="1600" baseline="-25000" dirty="0">
              <a:latin typeface="+mj-lt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4D56E53-B641-4585-9573-F4E8BFD1CC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9200" y="0"/>
            <a:ext cx="2540000" cy="304800"/>
          </a:xfrm>
        </p:spPr>
        <p:txBody>
          <a:bodyPr/>
          <a:lstStyle/>
          <a:p>
            <a:pPr>
              <a:defRPr/>
            </a:pPr>
            <a:fld id="{626BF8FF-F040-4072-9A30-105EB55288B1}" type="datetime1">
              <a:rPr lang="en-US" altLang="en-US" smtClean="0"/>
              <a:t>12/5/2019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87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6 -0.00047 L 0.04778 0.178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92 L 0.05052 0.1796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23 L -0.04531 0.13264 L 0.00052 0.00023 Z " pathEditMode="relative" rAng="0" ptsTypes="AAA">
                                      <p:cBhvr>
                                        <p:cTn id="12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23 L -0.0401 -0.09051 L 0.00052 0.00023 Z " pathEditMode="relative" rAng="0" ptsTypes="AAA">
                                      <p:cBhvr>
                                        <p:cTn id="15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-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62 L -0.04791 -0.0442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92 L 0.05104 0.0472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0093 L -0.04961 0.13611 L 0.00196 -0.00093 Z " pathEditMode="relative" rAng="0" ptsTypes="AAA">
                                      <p:cBhvr>
                                        <p:cTn id="24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3.7037E-6 L -0.04961 -0.08889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069 L 0.02422 0.04514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93 L 0.09844 -0.04398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139 L 0.02344 3.7037E-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3.7037E-6 L 0.02435 0.00139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47 L 0.09908 -0.00092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139 L 0.02487 0.00232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255 L -0.04805 0.1342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139 L 0.09908 -0.13472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1.48148E-6 L 0.02474 0.09028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2.96296E-6 L 0.02552 0.13195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7 0.00209 L -0.04818 -0.00116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0" animBg="1"/>
      <p:bldP spid="324" grpId="0" animBg="1"/>
      <p:bldP spid="324" grpId="1" animBg="1"/>
      <p:bldP spid="324" grpId="2" animBg="1"/>
      <p:bldP spid="325" grpId="0" animBg="1"/>
      <p:bldP spid="328" grpId="0" animBg="1"/>
      <p:bldP spid="328" grpId="1" animBg="1"/>
      <p:bldP spid="330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4630" y="1475349"/>
            <a:ext cx="5526741" cy="3886200"/>
          </a:xfrm>
        </p:spPr>
        <p:txBody>
          <a:bodyPr/>
          <a:lstStyle/>
          <a:p>
            <a:r>
              <a:rPr lang="en-US" dirty="0" smtClean="0"/>
              <a:t>Select number of units based on dataset and chip size</a:t>
            </a:r>
          </a:p>
          <a:p>
            <a:r>
              <a:rPr lang="en-US" i="1" u="sng" dirty="0" smtClean="0"/>
              <a:t>Resource Usage Estimator</a:t>
            </a:r>
          </a:p>
          <a:p>
            <a:pPr lvl="1"/>
            <a:r>
              <a:rPr lang="en-US" sz="2000" u="sng" dirty="0" smtClean="0"/>
              <a:t>What:</a:t>
            </a:r>
            <a:r>
              <a:rPr lang="en-US" sz="2000" dirty="0" smtClean="0"/>
              <a:t> Spreadsheet provides coarse estimation on resource usage</a:t>
            </a:r>
          </a:p>
          <a:p>
            <a:pPr lvl="1"/>
            <a:r>
              <a:rPr lang="en-US" sz="2000" dirty="0" smtClean="0"/>
              <a:t>“Per Unit Resource Usage” extracted from post synthesis results</a:t>
            </a:r>
          </a:p>
          <a:p>
            <a:pPr lvl="1"/>
            <a:r>
              <a:rPr lang="en-US" sz="2000" u="sng" dirty="0" smtClean="0"/>
              <a:t>Parameter:</a:t>
            </a:r>
            <a:r>
              <a:rPr lang="en-US" sz="2000" dirty="0" smtClean="0"/>
              <a:t> # of copies for each units</a:t>
            </a:r>
          </a:p>
          <a:p>
            <a:pPr lvl="1"/>
            <a:r>
              <a:rPr lang="en-US" sz="2000" u="sng" dirty="0" smtClean="0"/>
              <a:t>Goal:</a:t>
            </a:r>
            <a:r>
              <a:rPr lang="en-US" sz="2000" dirty="0" smtClean="0"/>
              <a:t> Make sure design can fit on a single FPGA before moving on to compilation stage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8077" y="602286"/>
            <a:ext cx="5257800" cy="685800"/>
          </a:xfrm>
        </p:spPr>
        <p:txBody>
          <a:bodyPr/>
          <a:lstStyle/>
          <a:p>
            <a:r>
              <a:rPr lang="en-US" altLang="zh-CN" dirty="0" smtClean="0"/>
              <a:t>Parameterized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B6B55F-2359-462F-A761-C2776BB57D43}" type="datetime1">
              <a:rPr lang="en-US" altLang="en-US" smtClean="0"/>
              <a:t>12/5/2019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Fully Integrated FPGA Molecular Dynamics Simulations</a:t>
            </a:r>
            <a:endParaRPr lang="en-US" alt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867400" y="304800"/>
          <a:ext cx="6197805" cy="6502409"/>
        </p:xfrm>
        <a:graphic>
          <a:graphicData uri="http://schemas.openxmlformats.org/drawingml/2006/table">
            <a:tbl>
              <a:tblPr/>
              <a:tblGrid>
                <a:gridCol w="1827037">
                  <a:extLst>
                    <a:ext uri="{9D8B030D-6E8A-4147-A177-3AD203B41FA5}">
                      <a16:colId xmlns:a16="http://schemas.microsoft.com/office/drawing/2014/main" xmlns="" val="1915890089"/>
                    </a:ext>
                  </a:extLst>
                </a:gridCol>
                <a:gridCol w="439428">
                  <a:extLst>
                    <a:ext uri="{9D8B030D-6E8A-4147-A177-3AD203B41FA5}">
                      <a16:colId xmlns:a16="http://schemas.microsoft.com/office/drawing/2014/main" xmlns="" val="100406028"/>
                    </a:ext>
                  </a:extLst>
                </a:gridCol>
                <a:gridCol w="524645">
                  <a:extLst>
                    <a:ext uri="{9D8B030D-6E8A-4147-A177-3AD203B41FA5}">
                      <a16:colId xmlns:a16="http://schemas.microsoft.com/office/drawing/2014/main" xmlns="" val="3809027642"/>
                    </a:ext>
                  </a:extLst>
                </a:gridCol>
                <a:gridCol w="685536">
                  <a:extLst>
                    <a:ext uri="{9D8B030D-6E8A-4147-A177-3AD203B41FA5}">
                      <a16:colId xmlns:a16="http://schemas.microsoft.com/office/drawing/2014/main" xmlns="" val="2772970390"/>
                    </a:ext>
                  </a:extLst>
                </a:gridCol>
                <a:gridCol w="662556">
                  <a:extLst>
                    <a:ext uri="{9D8B030D-6E8A-4147-A177-3AD203B41FA5}">
                      <a16:colId xmlns:a16="http://schemas.microsoft.com/office/drawing/2014/main" xmlns="" val="2108594450"/>
                    </a:ext>
                  </a:extLst>
                </a:gridCol>
                <a:gridCol w="834432">
                  <a:extLst>
                    <a:ext uri="{9D8B030D-6E8A-4147-A177-3AD203B41FA5}">
                      <a16:colId xmlns:a16="http://schemas.microsoft.com/office/drawing/2014/main" xmlns="" val="3216715579"/>
                    </a:ext>
                  </a:extLst>
                </a:gridCol>
                <a:gridCol w="566615">
                  <a:extLst>
                    <a:ext uri="{9D8B030D-6E8A-4147-A177-3AD203B41FA5}">
                      <a16:colId xmlns:a16="http://schemas.microsoft.com/office/drawing/2014/main" xmlns="" val="1793180191"/>
                    </a:ext>
                  </a:extLst>
                </a:gridCol>
                <a:gridCol w="657556">
                  <a:extLst>
                    <a:ext uri="{9D8B030D-6E8A-4147-A177-3AD203B41FA5}">
                      <a16:colId xmlns:a16="http://schemas.microsoft.com/office/drawing/2014/main" xmlns="" val="3546298852"/>
                    </a:ext>
                  </a:extLst>
                </a:gridCol>
              </a:tblGrid>
              <a:tr h="304896">
                <a:tc gridSpan="8"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Resource Usage Estimator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2960429"/>
                  </a:ext>
                </a:extLst>
              </a:tr>
              <a:tr h="16068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effectLst/>
                        </a:rPr>
                        <a:t>Module Name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000" b="1" dirty="0">
                          <a:effectLst/>
                        </a:rPr>
                        <a:t>Per Unit Resource Usage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dirty="0">
                          <a:solidFill>
                            <a:srgbClr val="0033CC"/>
                          </a:solidFill>
                          <a:effectLst/>
                        </a:rPr>
                        <a:t># </a:t>
                      </a:r>
                      <a:r>
                        <a:rPr lang="en-US" sz="1000" b="1" dirty="0" smtClean="0">
                          <a:solidFill>
                            <a:srgbClr val="0033CC"/>
                          </a:solidFill>
                          <a:effectLst/>
                        </a:rPr>
                        <a:t>Copies</a:t>
                      </a:r>
                      <a:endParaRPr lang="en-US" sz="1000" b="1" dirty="0">
                        <a:solidFill>
                          <a:srgbClr val="0033CC"/>
                        </a:solidFill>
                        <a:effectLst/>
                      </a:endParaRP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000" b="1" dirty="0">
                          <a:effectLst/>
                        </a:rPr>
                        <a:t>Total Resource Usage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2493226"/>
                  </a:ext>
                </a:extLst>
              </a:tr>
              <a:tr h="160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dirty="0">
                          <a:effectLst/>
                        </a:rPr>
                        <a:t>ALMs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dirty="0">
                          <a:effectLst/>
                        </a:rPr>
                        <a:t>M20Ks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dirty="0">
                          <a:effectLst/>
                        </a:rPr>
                        <a:t>DSP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dirty="0">
                          <a:effectLst/>
                        </a:rPr>
                        <a:t>ALMs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dirty="0">
                          <a:effectLst/>
                        </a:rPr>
                        <a:t>M20Ks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dirty="0">
                          <a:effectLst/>
                        </a:rPr>
                        <a:t>DSP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5231500"/>
                  </a:ext>
                </a:extLst>
              </a:tr>
              <a:tr h="176708"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</a:rPr>
                        <a:t>Dataset Caches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280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1,137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3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dirty="0">
                          <a:solidFill>
                            <a:srgbClr val="0033CC"/>
                          </a:solidFill>
                          <a:effectLst/>
                        </a:rPr>
                        <a:t>1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</a:rPr>
                        <a:t>96,040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</a:rPr>
                        <a:t>2,736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</a:rPr>
                        <a:t>1,029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0748818"/>
                  </a:ext>
                </a:extLst>
              </a:tr>
              <a:tr h="160685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>
                          <a:effectLst/>
                        </a:rPr>
                        <a:t>Velocity Cache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dirty="0">
                          <a:effectLst/>
                        </a:rPr>
                        <a:t>3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dirty="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dirty="0">
                          <a:solidFill>
                            <a:srgbClr val="0033CC"/>
                          </a:solidFill>
                          <a:effectLst/>
                        </a:rPr>
                        <a:t>343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>
                          <a:effectLst/>
                        </a:rPr>
                        <a:t>1,029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3495036"/>
                  </a:ext>
                </a:extLst>
              </a:tr>
              <a:tr h="160685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>
                          <a:effectLst/>
                        </a:rPr>
                        <a:t>Short Range Position Cache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226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dirty="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dirty="0">
                          <a:solidFill>
                            <a:srgbClr val="0033CC"/>
                          </a:solidFill>
                          <a:effectLst/>
                        </a:rPr>
                        <a:t>1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>
                          <a:effectLst/>
                        </a:rPr>
                        <a:t>226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2996154"/>
                  </a:ext>
                </a:extLst>
              </a:tr>
              <a:tr h="160685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>
                          <a:effectLst/>
                        </a:rPr>
                        <a:t>Short Range Force Cache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280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3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dirty="0">
                          <a:effectLst/>
                        </a:rPr>
                        <a:t>3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dirty="0">
                          <a:solidFill>
                            <a:srgbClr val="0033CC"/>
                          </a:solidFill>
                          <a:effectLst/>
                        </a:rPr>
                        <a:t>343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>
                          <a:effectLst/>
                        </a:rPr>
                        <a:t>96,040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>
                          <a:effectLst/>
                        </a:rPr>
                        <a:t>1,029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>
                          <a:effectLst/>
                        </a:rPr>
                        <a:t>1,029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1365681"/>
                  </a:ext>
                </a:extLst>
              </a:tr>
              <a:tr h="160685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>
                          <a:effectLst/>
                        </a:rPr>
                        <a:t>Long Range Postion Cache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226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dirty="0">
                          <a:solidFill>
                            <a:srgbClr val="0033CC"/>
                          </a:solidFill>
                          <a:effectLst/>
                        </a:rPr>
                        <a:t>1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dirty="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>
                          <a:effectLst/>
                        </a:rPr>
                        <a:t>226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0930476"/>
                  </a:ext>
                </a:extLst>
              </a:tr>
              <a:tr h="160685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>
                          <a:effectLst/>
                        </a:rPr>
                        <a:t>Long Range Result Cache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226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dirty="0">
                          <a:solidFill>
                            <a:srgbClr val="0033CC"/>
                          </a:solidFill>
                          <a:effectLst/>
                        </a:rPr>
                        <a:t>1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dirty="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>
                          <a:effectLst/>
                        </a:rPr>
                        <a:t>226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2236711"/>
                  </a:ext>
                </a:extLst>
              </a:tr>
              <a:tr h="160685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>
                          <a:effectLst/>
                        </a:rPr>
                        <a:t>Bonded Position Cache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226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dirty="0">
                          <a:solidFill>
                            <a:srgbClr val="0033CC"/>
                          </a:solidFill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dirty="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7787742"/>
                  </a:ext>
                </a:extLst>
              </a:tr>
              <a:tr h="160685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>
                          <a:effectLst/>
                        </a:rPr>
                        <a:t>Bonded Result Cache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226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dirty="0">
                          <a:solidFill>
                            <a:srgbClr val="0033CC"/>
                          </a:solidFill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dirty="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6222333"/>
                  </a:ext>
                </a:extLst>
              </a:tr>
              <a:tr h="176708"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b="1">
                          <a:effectLst/>
                        </a:rPr>
                        <a:t>MuxTree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5,623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dirty="0">
                          <a:solidFill>
                            <a:srgbClr val="0033CC"/>
                          </a:solidFill>
                          <a:effectLst/>
                        </a:rPr>
                        <a:t>1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dirty="0">
                          <a:effectLst/>
                        </a:rPr>
                        <a:t>5,623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2053859"/>
                  </a:ext>
                </a:extLst>
              </a:tr>
              <a:tr h="176708"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b="1">
                          <a:effectLst/>
                        </a:rPr>
                        <a:t>Short Range Part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6,161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168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115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dirty="0">
                          <a:solidFill>
                            <a:srgbClr val="0033CC"/>
                          </a:solidFill>
                          <a:effectLst/>
                        </a:rPr>
                        <a:t>52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dirty="0">
                          <a:effectLst/>
                        </a:rPr>
                        <a:t>315,472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>
                          <a:effectLst/>
                        </a:rPr>
                        <a:t>3,536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>
                          <a:effectLst/>
                        </a:rPr>
                        <a:t>1,161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0731208"/>
                  </a:ext>
                </a:extLst>
              </a:tr>
              <a:tr h="160685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>
                          <a:effectLst/>
                        </a:rPr>
                        <a:t>Input Cache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3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dirty="0">
                          <a:solidFill>
                            <a:srgbClr val="0033CC"/>
                          </a:solidFill>
                          <a:effectLst/>
                        </a:rPr>
                        <a:t>52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dirty="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>
                          <a:effectLst/>
                        </a:rPr>
                        <a:t>156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855201"/>
                  </a:ext>
                </a:extLst>
              </a:tr>
              <a:tr h="160685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>
                          <a:effectLst/>
                        </a:rPr>
                        <a:t>Particle Pair Generator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756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dirty="0">
                          <a:solidFill>
                            <a:srgbClr val="0033CC"/>
                          </a:solidFill>
                          <a:effectLst/>
                        </a:rPr>
                        <a:t>52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dirty="0">
                          <a:effectLst/>
                        </a:rPr>
                        <a:t>39,312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1215345"/>
                  </a:ext>
                </a:extLst>
              </a:tr>
              <a:tr h="160685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 dirty="0">
                          <a:effectLst/>
                        </a:rPr>
                        <a:t>Evaluation Units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dirty="0">
                          <a:effectLst/>
                        </a:rPr>
                        <a:t>5,305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dirty="0">
                          <a:effectLst/>
                        </a:rPr>
                        <a:t>65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dirty="0">
                          <a:effectLst/>
                        </a:rPr>
                        <a:t>15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dirty="0">
                          <a:solidFill>
                            <a:srgbClr val="0033CC"/>
                          </a:solidFill>
                          <a:effectLst/>
                        </a:rPr>
                        <a:t>52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dirty="0">
                          <a:effectLst/>
                        </a:rPr>
                        <a:t>275,860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>
                          <a:effectLst/>
                        </a:rPr>
                        <a:t>3,380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>
                          <a:effectLst/>
                        </a:rPr>
                        <a:t>780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4337038"/>
                  </a:ext>
                </a:extLst>
              </a:tr>
              <a:tr h="160685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>
                          <a:effectLst/>
                        </a:rPr>
                        <a:t>Adder Tree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100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dirty="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dirty="0">
                          <a:effectLst/>
                        </a:rPr>
                        <a:t>127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dirty="0">
                          <a:solidFill>
                            <a:srgbClr val="0033CC"/>
                          </a:solidFill>
                          <a:effectLst/>
                        </a:rPr>
                        <a:t>3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dirty="0">
                          <a:effectLst/>
                        </a:rPr>
                        <a:t>300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dirty="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dirty="0">
                          <a:effectLst/>
                        </a:rPr>
                        <a:t>381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2580507"/>
                  </a:ext>
                </a:extLst>
              </a:tr>
              <a:tr h="176708"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</a:rPr>
                        <a:t>Long Range Part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57,950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127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514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dirty="0">
                          <a:solidFill>
                            <a:srgbClr val="0033CC"/>
                          </a:solidFill>
                          <a:effectLst/>
                        </a:rPr>
                        <a:t>1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</a:rPr>
                        <a:t>209,284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</a:rPr>
                        <a:t>2,608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</a:rPr>
                        <a:t>1,845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8956668"/>
                  </a:ext>
                </a:extLst>
              </a:tr>
              <a:tr h="160685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>
                          <a:effectLst/>
                        </a:rPr>
                        <a:t>Particle Position Cache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90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dirty="0">
                          <a:solidFill>
                            <a:srgbClr val="0033CC"/>
                          </a:solidFill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dirty="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9872081"/>
                  </a:ext>
                </a:extLst>
              </a:tr>
              <a:tr h="160685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>
                          <a:effectLst/>
                        </a:rPr>
                        <a:t>Particle to Grid Assignment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1,122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174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dirty="0">
                          <a:solidFill>
                            <a:srgbClr val="0033CC"/>
                          </a:solidFill>
                          <a:effectLst/>
                        </a:rPr>
                        <a:t>1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dirty="0">
                          <a:effectLst/>
                        </a:rPr>
                        <a:t>1,122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174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78179031"/>
                  </a:ext>
                </a:extLst>
              </a:tr>
              <a:tr h="160685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 dirty="0">
                          <a:effectLst/>
                        </a:rPr>
                        <a:t>Particle to Grid </a:t>
                      </a:r>
                      <a:r>
                        <a:rPr lang="en-US" sz="1000" b="1" dirty="0" err="1" smtClean="0">
                          <a:effectLst/>
                        </a:rPr>
                        <a:t>Acc</a:t>
                      </a:r>
                      <a:endParaRPr lang="en-US" sz="1000" b="1" dirty="0">
                        <a:effectLst/>
                      </a:endParaRP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3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dirty="0">
                          <a:solidFill>
                            <a:srgbClr val="0033CC"/>
                          </a:solidFill>
                          <a:effectLst/>
                        </a:rPr>
                        <a:t>64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dirty="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192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74083104"/>
                  </a:ext>
                </a:extLst>
              </a:tr>
              <a:tr h="160685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>
                          <a:effectLst/>
                        </a:rPr>
                        <a:t>Memory Controller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46,161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dirty="0">
                          <a:solidFill>
                            <a:srgbClr val="0033CC"/>
                          </a:solidFill>
                          <a:effectLst/>
                        </a:rPr>
                        <a:t>1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dirty="0">
                          <a:effectLst/>
                        </a:rPr>
                        <a:t>46,161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5669785"/>
                  </a:ext>
                </a:extLst>
              </a:tr>
              <a:tr h="160685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>
                          <a:effectLst/>
                        </a:rPr>
                        <a:t>Grid Memory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2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dirty="0">
                          <a:solidFill>
                            <a:srgbClr val="0033CC"/>
                          </a:solidFill>
                          <a:effectLst/>
                        </a:rPr>
                        <a:t>1,024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dirty="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2,048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7610759"/>
                  </a:ext>
                </a:extLst>
              </a:tr>
              <a:tr h="160685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>
                          <a:effectLst/>
                        </a:rPr>
                        <a:t>FFT/IFFT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10,000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35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36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dirty="0">
                          <a:solidFill>
                            <a:srgbClr val="0033CC"/>
                          </a:solidFill>
                          <a:effectLst/>
                        </a:rPr>
                        <a:t>16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dirty="0">
                          <a:effectLst/>
                        </a:rPr>
                        <a:t>160,000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560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576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6316341"/>
                  </a:ext>
                </a:extLst>
              </a:tr>
              <a:tr h="160685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>
                          <a:effectLst/>
                        </a:rPr>
                        <a:t>Force to Grid Calc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667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174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dirty="0">
                          <a:solidFill>
                            <a:srgbClr val="0033CC"/>
                          </a:solidFill>
                          <a:effectLst/>
                        </a:rPr>
                        <a:t>3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dirty="0">
                          <a:effectLst/>
                        </a:rPr>
                        <a:t>2,001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522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4831757"/>
                  </a:ext>
                </a:extLst>
              </a:tr>
              <a:tr h="160685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>
                          <a:effectLst/>
                        </a:rPr>
                        <a:t>Force Reduction Tree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127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dirty="0">
                          <a:solidFill>
                            <a:srgbClr val="0033CC"/>
                          </a:solidFill>
                          <a:effectLst/>
                        </a:rPr>
                        <a:t>3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381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3583156"/>
                  </a:ext>
                </a:extLst>
              </a:tr>
              <a:tr h="176708"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</a:rPr>
                        <a:t>Bonded Force Part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29,212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549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372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dirty="0">
                          <a:solidFill>
                            <a:srgbClr val="0033CC"/>
                          </a:solidFill>
                          <a:effectLst/>
                        </a:rPr>
                        <a:t>1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</a:rPr>
                        <a:t>29,212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</a:rPr>
                        <a:t>549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</a:rPr>
                        <a:t>372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2603146"/>
                  </a:ext>
                </a:extLst>
              </a:tr>
              <a:tr h="160685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>
                          <a:effectLst/>
                        </a:rPr>
                        <a:t>Control Logic and Misc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213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dirty="0">
                          <a:solidFill>
                            <a:srgbClr val="0033CC"/>
                          </a:solidFill>
                          <a:effectLst/>
                        </a:rPr>
                        <a:t>1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dirty="0">
                          <a:effectLst/>
                        </a:rPr>
                        <a:t>213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3525344"/>
                  </a:ext>
                </a:extLst>
              </a:tr>
              <a:tr h="160685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 dirty="0">
                          <a:effectLst/>
                        </a:rPr>
                        <a:t>Bond Pipeline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1,481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10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18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dirty="0">
                          <a:solidFill>
                            <a:srgbClr val="0033CC"/>
                          </a:solidFill>
                          <a:effectLst/>
                        </a:rPr>
                        <a:t>1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1,481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10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18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1488122"/>
                  </a:ext>
                </a:extLst>
              </a:tr>
              <a:tr h="160685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>
                          <a:effectLst/>
                        </a:rPr>
                        <a:t>Angle Pipeline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13,691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77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153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dirty="0">
                          <a:solidFill>
                            <a:srgbClr val="0033CC"/>
                          </a:solidFill>
                          <a:effectLst/>
                        </a:rPr>
                        <a:t>1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dirty="0">
                          <a:effectLst/>
                        </a:rPr>
                        <a:t>13,691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77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153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4245326"/>
                  </a:ext>
                </a:extLst>
              </a:tr>
              <a:tr h="160685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>
                          <a:effectLst/>
                        </a:rPr>
                        <a:t>Torsion Pipeline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12,432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77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201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dirty="0">
                          <a:solidFill>
                            <a:srgbClr val="0033CC"/>
                          </a:solidFill>
                          <a:effectLst/>
                        </a:rPr>
                        <a:t>1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dirty="0">
                          <a:effectLst/>
                        </a:rPr>
                        <a:t>12,432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77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201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6322043"/>
                  </a:ext>
                </a:extLst>
              </a:tr>
              <a:tr h="160685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 dirty="0">
                          <a:effectLst/>
                        </a:rPr>
                        <a:t>Position Mem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578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100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dirty="0">
                          <a:solidFill>
                            <a:srgbClr val="0033CC"/>
                          </a:solidFill>
                          <a:effectLst/>
                        </a:rPr>
                        <a:t>1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dirty="0">
                          <a:effectLst/>
                        </a:rPr>
                        <a:t>578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100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4513237"/>
                  </a:ext>
                </a:extLst>
              </a:tr>
              <a:tr h="160685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>
                          <a:effectLst/>
                        </a:rPr>
                        <a:t>Force Mem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352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100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dirty="0">
                          <a:solidFill>
                            <a:srgbClr val="0033CC"/>
                          </a:solidFill>
                          <a:effectLst/>
                        </a:rPr>
                        <a:t>1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352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100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6468611"/>
                  </a:ext>
                </a:extLst>
              </a:tr>
              <a:tr h="176708"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</a:rPr>
                        <a:t>Summation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598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6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dirty="0">
                          <a:solidFill>
                            <a:srgbClr val="0033CC"/>
                          </a:solidFill>
                          <a:effectLst/>
                        </a:rPr>
                        <a:t>1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dirty="0">
                          <a:effectLst/>
                        </a:rPr>
                        <a:t>598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>
                          <a:effectLst/>
                        </a:rPr>
                        <a:t>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>
                          <a:effectLst/>
                        </a:rPr>
                        <a:t>6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76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0556985"/>
                  </a:ext>
                </a:extLst>
              </a:tr>
              <a:tr h="176708"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b="1">
                          <a:effectLst/>
                        </a:rPr>
                        <a:t>Motion Update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1,579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1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6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dirty="0">
                          <a:solidFill>
                            <a:srgbClr val="0033CC"/>
                          </a:solidFill>
                          <a:effectLst/>
                        </a:rPr>
                        <a:t>1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dirty="0">
                          <a:effectLst/>
                        </a:rPr>
                        <a:t>1,579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>
                          <a:effectLst/>
                        </a:rPr>
                        <a:t>1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>
                          <a:effectLst/>
                        </a:rPr>
                        <a:t>6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7031152"/>
                  </a:ext>
                </a:extLst>
              </a:tr>
              <a:tr h="195975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</a:rPr>
                        <a:t>FULL DESIGN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>
                        <a:effectLst/>
                      </a:endParaRP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>
                        <a:effectLst/>
                      </a:endParaRP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>
                        <a:effectLst/>
                      </a:endParaRP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 dirty="0">
                        <a:effectLst/>
                      </a:endParaRP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657,808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9,430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4,419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0549892"/>
                  </a:ext>
                </a:extLst>
              </a:tr>
              <a:tr h="208601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</a:rPr>
                        <a:t>%</a:t>
                      </a:r>
                    </a:p>
                  </a:txBody>
                  <a:tcPr marL="11750" marR="11750" marT="7834" marB="78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>
                        <a:effectLst/>
                      </a:endParaRP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>
                        <a:effectLst/>
                      </a:endParaRP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>
                        <a:effectLst/>
                      </a:endParaRP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>
                        <a:effectLst/>
                      </a:endParaRP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</a:rPr>
                        <a:t>70.5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</a:rPr>
                        <a:t>80.46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76.72</a:t>
                      </a:r>
                    </a:p>
                  </a:txBody>
                  <a:tcPr marL="11750" marR="11750" marT="7834" marB="78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7712997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AAEA5ED-68E4-4B4D-AC20-8C7414B4534B}"/>
              </a:ext>
            </a:extLst>
          </p:cNvPr>
          <p:cNvGrpSpPr/>
          <p:nvPr/>
        </p:nvGrpSpPr>
        <p:grpSpPr>
          <a:xfrm>
            <a:off x="1367096" y="5548812"/>
            <a:ext cx="3540828" cy="851989"/>
            <a:chOff x="3066137" y="6508169"/>
            <a:chExt cx="3540828" cy="85198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3BFF2A5-2839-40CE-9D7A-21B70A5F8C03}"/>
                </a:ext>
              </a:extLst>
            </p:cNvPr>
            <p:cNvSpPr txBox="1"/>
            <p:nvPr/>
          </p:nvSpPr>
          <p:spPr>
            <a:xfrm>
              <a:off x="3066137" y="6960048"/>
              <a:ext cx="35408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+mj-lt"/>
                </a:rPr>
                <a:t>Reduce Development Time!</a:t>
              </a:r>
              <a:endParaRPr lang="en-US" sz="2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2" name="Arrow: Right 43">
              <a:extLst>
                <a:ext uri="{FF2B5EF4-FFF2-40B4-BE49-F238E27FC236}">
                  <a16:creationId xmlns:a16="http://schemas.microsoft.com/office/drawing/2014/main" xmlns="" id="{1EA3E02F-9A8C-4AB9-8D30-BB940C34822B}"/>
                </a:ext>
              </a:extLst>
            </p:cNvPr>
            <p:cNvSpPr/>
            <p:nvPr/>
          </p:nvSpPr>
          <p:spPr bwMode="auto">
            <a:xfrm rot="5400000">
              <a:off x="4704690" y="6470069"/>
              <a:ext cx="372555" cy="448755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Osaka" charset="-128"/>
                <a:cs typeface="Osaka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11905" y="578943"/>
            <a:ext cx="3684495" cy="2926258"/>
            <a:chOff x="5611905" y="578943"/>
            <a:chExt cx="3684495" cy="2926258"/>
          </a:xfrm>
        </p:grpSpPr>
        <p:sp>
          <p:nvSpPr>
            <p:cNvPr id="13" name="Rectangle: Rounded Corners 8">
              <a:extLst>
                <a:ext uri="{FF2B5EF4-FFF2-40B4-BE49-F238E27FC236}">
                  <a16:creationId xmlns:a16="http://schemas.microsoft.com/office/drawing/2014/main" xmlns="" id="{4989D014-759E-4600-9764-F1C1775E8C83}"/>
                </a:ext>
              </a:extLst>
            </p:cNvPr>
            <p:cNvSpPr/>
            <p:nvPr/>
          </p:nvSpPr>
          <p:spPr bwMode="auto">
            <a:xfrm>
              <a:off x="7696199" y="578943"/>
              <a:ext cx="1600201" cy="402102"/>
            </a:xfrm>
            <a:prstGeom prst="roundRect">
              <a:avLst/>
            </a:prstGeom>
            <a:noFill/>
            <a:ln w="635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Osaka" charset="-128"/>
                <a:cs typeface="Osaka" charset="-128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V="1">
              <a:off x="5611905" y="838201"/>
              <a:ext cx="2008095" cy="2667000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5334000" y="609601"/>
            <a:ext cx="4648199" cy="5791200"/>
            <a:chOff x="5334000" y="609601"/>
            <a:chExt cx="4648199" cy="57912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4989D014-759E-4600-9764-F1C1775E8C83}"/>
                </a:ext>
              </a:extLst>
            </p:cNvPr>
            <p:cNvSpPr/>
            <p:nvPr/>
          </p:nvSpPr>
          <p:spPr bwMode="auto">
            <a:xfrm>
              <a:off x="9352428" y="609601"/>
              <a:ext cx="629771" cy="5791200"/>
            </a:xfrm>
            <a:prstGeom prst="roundRect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Osaka" charset="-128"/>
                <a:cs typeface="Osaka" charset="-128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V="1">
              <a:off x="5334000" y="2151595"/>
              <a:ext cx="4018428" cy="2009232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4895481" y="5029200"/>
            <a:ext cx="7169724" cy="1773703"/>
            <a:chOff x="4895481" y="5029200"/>
            <a:chExt cx="7169724" cy="1773703"/>
          </a:xfrm>
        </p:grpSpPr>
        <p:sp>
          <p:nvSpPr>
            <p:cNvPr id="25" name="Rectangle: Rounded Corners 8">
              <a:extLst>
                <a:ext uri="{FF2B5EF4-FFF2-40B4-BE49-F238E27FC236}">
                  <a16:creationId xmlns:a16="http://schemas.microsoft.com/office/drawing/2014/main" xmlns="" id="{4989D014-759E-4600-9764-F1C1775E8C83}"/>
                </a:ext>
              </a:extLst>
            </p:cNvPr>
            <p:cNvSpPr/>
            <p:nvPr/>
          </p:nvSpPr>
          <p:spPr bwMode="auto">
            <a:xfrm>
              <a:off x="5811371" y="6400801"/>
              <a:ext cx="6253834" cy="402102"/>
            </a:xfrm>
            <a:prstGeom prst="roundRect">
              <a:avLst/>
            </a:prstGeom>
            <a:noFill/>
            <a:ln w="63500" cap="flat" cmpd="sng" algn="ctr">
              <a:solidFill>
                <a:srgbClr val="32BF7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Osaka" charset="-128"/>
                <a:cs typeface="Osaka" charset="-128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>
              <a:off x="4895481" y="5029200"/>
              <a:ext cx="915890" cy="1524000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32BF7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4915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915683-C08E-4173-996A-043023397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609600"/>
            <a:ext cx="10566400" cy="6858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A4C39D-F676-47D4-959F-1CFA9F99B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00200"/>
            <a:ext cx="10566400" cy="4648200"/>
          </a:xfrm>
        </p:spPr>
        <p:txBody>
          <a:bodyPr/>
          <a:lstStyle/>
          <a:p>
            <a:r>
              <a:rPr lang="en-US" dirty="0"/>
              <a:t>Context &amp; Motivation</a:t>
            </a:r>
          </a:p>
          <a:p>
            <a:r>
              <a:rPr lang="en-US" dirty="0"/>
              <a:t>MD &amp; Spatial Computing Background</a:t>
            </a:r>
          </a:p>
          <a:p>
            <a:r>
              <a:rPr lang="en-US" dirty="0" smtClean="0"/>
              <a:t>MD </a:t>
            </a:r>
            <a:r>
              <a:rPr lang="en-US" dirty="0"/>
              <a:t>System Implementation</a:t>
            </a:r>
          </a:p>
          <a:p>
            <a:pPr lvl="1"/>
            <a:r>
              <a:rPr lang="en-US" dirty="0"/>
              <a:t>Overall Architecture</a:t>
            </a:r>
          </a:p>
          <a:p>
            <a:pPr lvl="1"/>
            <a:r>
              <a:rPr lang="en-US" dirty="0"/>
              <a:t>Range Limited Force Evaluation</a:t>
            </a:r>
          </a:p>
          <a:p>
            <a:pPr lvl="1"/>
            <a:r>
              <a:rPr lang="en-US" dirty="0"/>
              <a:t>Long Range Interaction Evaluation</a:t>
            </a:r>
          </a:p>
          <a:p>
            <a:pPr lvl="1"/>
            <a:r>
              <a:rPr lang="en-US" dirty="0"/>
              <a:t>Bonded Force Evaluation</a:t>
            </a:r>
          </a:p>
          <a:p>
            <a:pPr lvl="1"/>
            <a:r>
              <a:rPr lang="en-US" dirty="0"/>
              <a:t>Motion Integration</a:t>
            </a:r>
          </a:p>
          <a:p>
            <a:r>
              <a:rPr lang="en-US" b="1" dirty="0"/>
              <a:t>FPGA Performance Evaluation</a:t>
            </a:r>
          </a:p>
          <a:p>
            <a:r>
              <a:rPr lang="en-US" dirty="0"/>
              <a:t>Future Work:</a:t>
            </a:r>
          </a:p>
          <a:p>
            <a:pPr lvl="1"/>
            <a:r>
              <a:rPr lang="en-US" dirty="0"/>
              <a:t>Multi-FPGA Strong Scaling</a:t>
            </a:r>
          </a:p>
          <a:p>
            <a:pPr lvl="1"/>
            <a:r>
              <a:rPr lang="en-US" dirty="0"/>
              <a:t>Communication Pattern Analysis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DF0062-49F4-4645-BFA7-294A2F20F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00" y="0"/>
            <a:ext cx="7620000" cy="3048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Fully Integrated FPGA Molecular Dynamics Simulations</a:t>
            </a:r>
            <a:endParaRPr lang="en-US" alt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2941078-34C7-4FFD-A44B-939E0660F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9200" y="0"/>
            <a:ext cx="2540000" cy="304800"/>
          </a:xfrm>
        </p:spPr>
        <p:txBody>
          <a:bodyPr/>
          <a:lstStyle/>
          <a:p>
            <a:pPr>
              <a:defRPr/>
            </a:pPr>
            <a:fld id="{C9E9193F-184D-4E9E-B0CF-5B0DC1E41F0D}" type="datetime1">
              <a:rPr lang="en-US" altLang="en-US" smtClean="0"/>
              <a:t>12/5/2019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1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EC8704-A0BE-43D9-BA39-D5F1699D9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685800"/>
            <a:ext cx="10566400" cy="685800"/>
          </a:xfrm>
        </p:spPr>
        <p:txBody>
          <a:bodyPr/>
          <a:lstStyle/>
          <a:p>
            <a:r>
              <a:rPr lang="en-US" dirty="0"/>
              <a:t>Evaluation: Experimental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F00BA4-8461-4F9D-AAD5-35B5BCE00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550" y="1752600"/>
            <a:ext cx="10566400" cy="3886200"/>
          </a:xfrm>
        </p:spPr>
        <p:txBody>
          <a:bodyPr/>
          <a:lstStyle/>
          <a:p>
            <a:r>
              <a:rPr lang="en-US" dirty="0"/>
              <a:t>FPGA: Reflex </a:t>
            </a:r>
            <a:r>
              <a:rPr lang="en-US" dirty="0" err="1"/>
              <a:t>XpressGX</a:t>
            </a:r>
            <a:r>
              <a:rPr lang="en-US" dirty="0"/>
              <a:t> S10-FH200G Board</a:t>
            </a:r>
          </a:p>
          <a:p>
            <a:pPr lvl="1"/>
            <a:r>
              <a:rPr lang="en-US" dirty="0"/>
              <a:t>Intel Stratix 10 1SG280LU2F50E2VG</a:t>
            </a:r>
          </a:p>
          <a:p>
            <a:pPr lvl="1"/>
            <a:r>
              <a:rPr lang="en-US" dirty="0"/>
              <a:t>Abundant DSP and RAM Resources:</a:t>
            </a:r>
          </a:p>
          <a:p>
            <a:r>
              <a:rPr lang="en-US" dirty="0"/>
              <a:t>Host </a:t>
            </a:r>
            <a:r>
              <a:rPr lang="en-US" dirty="0" smtClean="0"/>
              <a:t>Environment (Silicon Therapeutics):</a:t>
            </a:r>
            <a:endParaRPr lang="en-US" dirty="0"/>
          </a:p>
          <a:p>
            <a:pPr lvl="1"/>
            <a:r>
              <a:rPr lang="en-US" dirty="0"/>
              <a:t>Intel Xeon Platinum 8160</a:t>
            </a:r>
          </a:p>
          <a:p>
            <a:pPr lvl="1"/>
            <a:r>
              <a:rPr lang="en-US" dirty="0"/>
              <a:t>GPU: Nvidia Titan XP (Pascal)</a:t>
            </a:r>
          </a:p>
          <a:p>
            <a:r>
              <a:rPr lang="en-US" dirty="0"/>
              <a:t>MD Dataset:</a:t>
            </a:r>
          </a:p>
          <a:p>
            <a:pPr lvl="1"/>
            <a:r>
              <a:rPr lang="en-US" dirty="0"/>
              <a:t>Dihydrofolate Reductase (DFHR): 23,558 atoms</a:t>
            </a:r>
            <a:r>
              <a:rPr lang="en-US" baseline="30000" dirty="0"/>
              <a:t>[1]</a:t>
            </a:r>
          </a:p>
          <a:p>
            <a:r>
              <a:rPr lang="en-US" dirty="0"/>
              <a:t>MD Benchmark:</a:t>
            </a:r>
          </a:p>
          <a:p>
            <a:pPr lvl="1"/>
            <a:r>
              <a:rPr lang="en-US" dirty="0"/>
              <a:t>Amber 18: software-based benchmark, support CUDA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5C17C29-6066-414B-B1C6-859EB4453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00" y="0"/>
            <a:ext cx="7620000" cy="3048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Fully Integrated FPGA Molecular Dynamics Simulations</a:t>
            </a:r>
            <a:endParaRPr lang="en-US" alt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7F4F265B-6696-44B1-90CA-8AE20937B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309168"/>
              </p:ext>
            </p:extLst>
          </p:nvPr>
        </p:nvGraphicFramePr>
        <p:xfrm>
          <a:off x="6872816" y="2202082"/>
          <a:ext cx="4601634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33878">
                  <a:extLst>
                    <a:ext uri="{9D8B030D-6E8A-4147-A177-3AD203B41FA5}">
                      <a16:colId xmlns:a16="http://schemas.microsoft.com/office/drawing/2014/main" xmlns="" val="3936095644"/>
                    </a:ext>
                  </a:extLst>
                </a:gridCol>
                <a:gridCol w="1533878">
                  <a:extLst>
                    <a:ext uri="{9D8B030D-6E8A-4147-A177-3AD203B41FA5}">
                      <a16:colId xmlns:a16="http://schemas.microsoft.com/office/drawing/2014/main" xmlns="" val="1554026558"/>
                    </a:ext>
                  </a:extLst>
                </a:gridCol>
                <a:gridCol w="1533878">
                  <a:extLst>
                    <a:ext uri="{9D8B030D-6E8A-4147-A177-3AD203B41FA5}">
                      <a16:colId xmlns:a16="http://schemas.microsoft.com/office/drawing/2014/main" xmlns="" val="2493107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RAM Blocks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DSP 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4627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933,120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11,721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5,760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574897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F9AD80-3A63-42A1-86A7-462D9AF6F3AC}"/>
              </a:ext>
            </a:extLst>
          </p:cNvPr>
          <p:cNvSpPr txBox="1"/>
          <p:nvPr/>
        </p:nvSpPr>
        <p:spPr>
          <a:xfrm>
            <a:off x="1905000" y="6469282"/>
            <a:ext cx="998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[1] D.A. Case, I.Y. Ben-Shalom, S.R. </a:t>
            </a:r>
            <a:r>
              <a:rPr lang="en-US" sz="1400" dirty="0" err="1">
                <a:latin typeface="+mj-lt"/>
              </a:rPr>
              <a:t>Brozell</a:t>
            </a:r>
            <a:r>
              <a:rPr lang="en-US" sz="1400" dirty="0">
                <a:latin typeface="+mj-lt"/>
              </a:rPr>
              <a:t>, D.S. </a:t>
            </a:r>
            <a:r>
              <a:rPr lang="en-US" sz="1400" dirty="0" err="1">
                <a:latin typeface="+mj-lt"/>
              </a:rPr>
              <a:t>Cerutti</a:t>
            </a:r>
            <a:r>
              <a:rPr lang="en-US" sz="1400" dirty="0">
                <a:latin typeface="+mj-lt"/>
              </a:rPr>
              <a:t>, et. al., </a:t>
            </a:r>
            <a:r>
              <a:rPr lang="en-US" sz="1400" i="1" dirty="0">
                <a:latin typeface="+mj-lt"/>
              </a:rPr>
              <a:t>Amber 18</a:t>
            </a:r>
            <a:r>
              <a:rPr lang="en-US" sz="1400" dirty="0">
                <a:latin typeface="+mj-lt"/>
              </a:rPr>
              <a:t>, Technical report, University of California, 2018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xmlns="" id="{F0402FEF-AE29-4225-9708-BFBCA8E1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9200" y="0"/>
            <a:ext cx="2540000" cy="304800"/>
          </a:xfrm>
        </p:spPr>
        <p:txBody>
          <a:bodyPr/>
          <a:lstStyle/>
          <a:p>
            <a:pPr>
              <a:defRPr/>
            </a:pPr>
            <a:fld id="{9DE4B2F7-09C5-45BE-8F2D-EB4A855EBF22}" type="datetime1">
              <a:rPr lang="en-US" altLang="en-US" smtClean="0"/>
              <a:t>12/5/2019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42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16896"/>
            <a:ext cx="9296400" cy="597504"/>
          </a:xfrm>
          <a:noFill/>
        </p:spPr>
        <p:txBody>
          <a:bodyPr/>
          <a:lstStyle/>
          <a:p>
            <a:pPr algn="l" eaLnBrk="1" hangingPunct="1"/>
            <a:r>
              <a:rPr lang="en-US" b="1" dirty="0"/>
              <a:t>Where does FPGA efficiency come from?</a:t>
            </a:r>
          </a:p>
        </p:txBody>
      </p:sp>
      <p:grpSp>
        <p:nvGrpSpPr>
          <p:cNvPr id="879" name="Group 878"/>
          <p:cNvGrpSpPr/>
          <p:nvPr/>
        </p:nvGrpSpPr>
        <p:grpSpPr>
          <a:xfrm>
            <a:off x="1676410" y="1139696"/>
            <a:ext cx="7696199" cy="5108704"/>
            <a:chOff x="152401" y="1139696"/>
            <a:chExt cx="8305799" cy="5108704"/>
          </a:xfrm>
        </p:grpSpPr>
        <p:grpSp>
          <p:nvGrpSpPr>
            <p:cNvPr id="186" name="Group 185"/>
            <p:cNvGrpSpPr/>
            <p:nvPr/>
          </p:nvGrpSpPr>
          <p:grpSpPr>
            <a:xfrm>
              <a:off x="508056" y="1139696"/>
              <a:ext cx="440248" cy="612904"/>
              <a:chOff x="626552" y="1066800"/>
              <a:chExt cx="440248" cy="612904"/>
            </a:xfrm>
          </p:grpSpPr>
          <p:sp>
            <p:nvSpPr>
              <p:cNvPr id="542" name="Line 41"/>
              <p:cNvSpPr>
                <a:spLocks noChangeShapeType="1"/>
              </p:cNvSpPr>
              <p:nvPr/>
            </p:nvSpPr>
            <p:spPr bwMode="auto">
              <a:xfrm rot="5400000">
                <a:off x="798448" y="15637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551" name="Line 52"/>
              <p:cNvSpPr>
                <a:spLocks noChangeShapeType="1"/>
              </p:cNvSpPr>
              <p:nvPr/>
            </p:nvSpPr>
            <p:spPr bwMode="auto">
              <a:xfrm rot="5400000">
                <a:off x="646048" y="15637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562" name="Rectangle 85"/>
              <p:cNvSpPr>
                <a:spLocks noChangeArrowheads="1"/>
              </p:cNvSpPr>
              <p:nvPr/>
            </p:nvSpPr>
            <p:spPr bwMode="auto">
              <a:xfrm>
                <a:off x="626552" y="1066800"/>
                <a:ext cx="440248" cy="381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 b="1" dirty="0"/>
                  <a:t>BRAM</a:t>
                </a:r>
              </a:p>
            </p:txBody>
          </p:sp>
        </p:grpSp>
        <p:grpSp>
          <p:nvGrpSpPr>
            <p:cNvPr id="187" name="Group 186"/>
            <p:cNvGrpSpPr/>
            <p:nvPr/>
          </p:nvGrpSpPr>
          <p:grpSpPr>
            <a:xfrm>
              <a:off x="1100704" y="1139696"/>
              <a:ext cx="440248" cy="612904"/>
              <a:chOff x="626552" y="1066800"/>
              <a:chExt cx="440248" cy="612904"/>
            </a:xfrm>
          </p:grpSpPr>
          <p:sp>
            <p:nvSpPr>
              <p:cNvPr id="188" name="Line 41"/>
              <p:cNvSpPr>
                <a:spLocks noChangeShapeType="1"/>
              </p:cNvSpPr>
              <p:nvPr/>
            </p:nvSpPr>
            <p:spPr bwMode="auto">
              <a:xfrm rot="5400000">
                <a:off x="798448" y="15637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89" name="Line 52"/>
              <p:cNvSpPr>
                <a:spLocks noChangeShapeType="1"/>
              </p:cNvSpPr>
              <p:nvPr/>
            </p:nvSpPr>
            <p:spPr bwMode="auto">
              <a:xfrm rot="5400000">
                <a:off x="646048" y="15637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90" name="Rectangle 85"/>
              <p:cNvSpPr>
                <a:spLocks noChangeArrowheads="1"/>
              </p:cNvSpPr>
              <p:nvPr/>
            </p:nvSpPr>
            <p:spPr bwMode="auto">
              <a:xfrm>
                <a:off x="626552" y="1066800"/>
                <a:ext cx="440248" cy="381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 b="1" dirty="0"/>
                  <a:t>BRAM</a:t>
                </a:r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1668008" y="1139696"/>
              <a:ext cx="440248" cy="612904"/>
              <a:chOff x="626552" y="1066800"/>
              <a:chExt cx="440248" cy="612904"/>
            </a:xfrm>
          </p:grpSpPr>
          <p:sp>
            <p:nvSpPr>
              <p:cNvPr id="196" name="Line 41"/>
              <p:cNvSpPr>
                <a:spLocks noChangeShapeType="1"/>
              </p:cNvSpPr>
              <p:nvPr/>
            </p:nvSpPr>
            <p:spPr bwMode="auto">
              <a:xfrm rot="5400000">
                <a:off x="798448" y="15637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97" name="Line 52"/>
              <p:cNvSpPr>
                <a:spLocks noChangeShapeType="1"/>
              </p:cNvSpPr>
              <p:nvPr/>
            </p:nvSpPr>
            <p:spPr bwMode="auto">
              <a:xfrm rot="5400000">
                <a:off x="646048" y="15637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98" name="Rectangle 85"/>
              <p:cNvSpPr>
                <a:spLocks noChangeArrowheads="1"/>
              </p:cNvSpPr>
              <p:nvPr/>
            </p:nvSpPr>
            <p:spPr bwMode="auto">
              <a:xfrm>
                <a:off x="626552" y="1066800"/>
                <a:ext cx="440248" cy="381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 b="1" dirty="0"/>
                  <a:t>BRAM</a:t>
                </a:r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>
              <a:off x="2260656" y="1139696"/>
              <a:ext cx="440248" cy="612904"/>
              <a:chOff x="626552" y="1066800"/>
              <a:chExt cx="440248" cy="612904"/>
            </a:xfrm>
          </p:grpSpPr>
          <p:sp>
            <p:nvSpPr>
              <p:cNvPr id="200" name="Line 41"/>
              <p:cNvSpPr>
                <a:spLocks noChangeShapeType="1"/>
              </p:cNvSpPr>
              <p:nvPr/>
            </p:nvSpPr>
            <p:spPr bwMode="auto">
              <a:xfrm rot="5400000">
                <a:off x="798448" y="15637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201" name="Line 52"/>
              <p:cNvSpPr>
                <a:spLocks noChangeShapeType="1"/>
              </p:cNvSpPr>
              <p:nvPr/>
            </p:nvSpPr>
            <p:spPr bwMode="auto">
              <a:xfrm rot="5400000">
                <a:off x="646048" y="15637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202" name="Rectangle 85"/>
              <p:cNvSpPr>
                <a:spLocks noChangeArrowheads="1"/>
              </p:cNvSpPr>
              <p:nvPr/>
            </p:nvSpPr>
            <p:spPr bwMode="auto">
              <a:xfrm>
                <a:off x="626552" y="1066800"/>
                <a:ext cx="440248" cy="381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 b="1" dirty="0"/>
                  <a:t>BRAM</a:t>
                </a:r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>
              <a:off x="2853304" y="1139696"/>
              <a:ext cx="440248" cy="612904"/>
              <a:chOff x="626552" y="1066800"/>
              <a:chExt cx="440248" cy="612904"/>
            </a:xfrm>
          </p:grpSpPr>
          <p:sp>
            <p:nvSpPr>
              <p:cNvPr id="204" name="Line 41"/>
              <p:cNvSpPr>
                <a:spLocks noChangeShapeType="1"/>
              </p:cNvSpPr>
              <p:nvPr/>
            </p:nvSpPr>
            <p:spPr bwMode="auto">
              <a:xfrm rot="5400000">
                <a:off x="798448" y="15637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205" name="Line 52"/>
              <p:cNvSpPr>
                <a:spLocks noChangeShapeType="1"/>
              </p:cNvSpPr>
              <p:nvPr/>
            </p:nvSpPr>
            <p:spPr bwMode="auto">
              <a:xfrm rot="5400000">
                <a:off x="646048" y="15637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206" name="Rectangle 85"/>
              <p:cNvSpPr>
                <a:spLocks noChangeArrowheads="1"/>
              </p:cNvSpPr>
              <p:nvPr/>
            </p:nvSpPr>
            <p:spPr bwMode="auto">
              <a:xfrm>
                <a:off x="626552" y="1066800"/>
                <a:ext cx="440248" cy="381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 b="1" dirty="0"/>
                  <a:t>BRAM</a:t>
                </a:r>
              </a:p>
            </p:txBody>
          </p:sp>
        </p:grpSp>
        <p:grpSp>
          <p:nvGrpSpPr>
            <p:cNvPr id="207" name="Group 206"/>
            <p:cNvGrpSpPr/>
            <p:nvPr/>
          </p:nvGrpSpPr>
          <p:grpSpPr>
            <a:xfrm>
              <a:off x="3445952" y="1139696"/>
              <a:ext cx="440248" cy="612904"/>
              <a:chOff x="626552" y="1066800"/>
              <a:chExt cx="440248" cy="612904"/>
            </a:xfrm>
          </p:grpSpPr>
          <p:sp>
            <p:nvSpPr>
              <p:cNvPr id="208" name="Line 41"/>
              <p:cNvSpPr>
                <a:spLocks noChangeShapeType="1"/>
              </p:cNvSpPr>
              <p:nvPr/>
            </p:nvSpPr>
            <p:spPr bwMode="auto">
              <a:xfrm rot="5400000">
                <a:off x="798448" y="15637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209" name="Line 52"/>
              <p:cNvSpPr>
                <a:spLocks noChangeShapeType="1"/>
              </p:cNvSpPr>
              <p:nvPr/>
            </p:nvSpPr>
            <p:spPr bwMode="auto">
              <a:xfrm rot="5400000">
                <a:off x="646048" y="15637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210" name="Rectangle 85"/>
              <p:cNvSpPr>
                <a:spLocks noChangeArrowheads="1"/>
              </p:cNvSpPr>
              <p:nvPr/>
            </p:nvSpPr>
            <p:spPr bwMode="auto">
              <a:xfrm>
                <a:off x="626552" y="1066800"/>
                <a:ext cx="440248" cy="381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 b="1" dirty="0"/>
                  <a:t>BRAM</a:t>
                </a:r>
              </a:p>
            </p:txBody>
          </p:sp>
        </p:grpSp>
        <p:grpSp>
          <p:nvGrpSpPr>
            <p:cNvPr id="211" name="Group 210"/>
            <p:cNvGrpSpPr/>
            <p:nvPr/>
          </p:nvGrpSpPr>
          <p:grpSpPr>
            <a:xfrm>
              <a:off x="4013256" y="1139696"/>
              <a:ext cx="440248" cy="612904"/>
              <a:chOff x="626552" y="1066800"/>
              <a:chExt cx="440248" cy="612904"/>
            </a:xfrm>
          </p:grpSpPr>
          <p:sp>
            <p:nvSpPr>
              <p:cNvPr id="212" name="Line 41"/>
              <p:cNvSpPr>
                <a:spLocks noChangeShapeType="1"/>
              </p:cNvSpPr>
              <p:nvPr/>
            </p:nvSpPr>
            <p:spPr bwMode="auto">
              <a:xfrm rot="5400000">
                <a:off x="798448" y="15637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213" name="Line 52"/>
              <p:cNvSpPr>
                <a:spLocks noChangeShapeType="1"/>
              </p:cNvSpPr>
              <p:nvPr/>
            </p:nvSpPr>
            <p:spPr bwMode="auto">
              <a:xfrm rot="5400000">
                <a:off x="646048" y="15637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214" name="Rectangle 85"/>
              <p:cNvSpPr>
                <a:spLocks noChangeArrowheads="1"/>
              </p:cNvSpPr>
              <p:nvPr/>
            </p:nvSpPr>
            <p:spPr bwMode="auto">
              <a:xfrm>
                <a:off x="626552" y="1066800"/>
                <a:ext cx="440248" cy="381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 b="1" dirty="0"/>
                  <a:t>BRAM</a:t>
                </a:r>
              </a:p>
            </p:txBody>
          </p:sp>
        </p:grpSp>
        <p:grpSp>
          <p:nvGrpSpPr>
            <p:cNvPr id="223" name="Group 222"/>
            <p:cNvGrpSpPr/>
            <p:nvPr/>
          </p:nvGrpSpPr>
          <p:grpSpPr>
            <a:xfrm>
              <a:off x="5562600" y="1139696"/>
              <a:ext cx="440248" cy="612904"/>
              <a:chOff x="626552" y="1066800"/>
              <a:chExt cx="440248" cy="612904"/>
            </a:xfrm>
          </p:grpSpPr>
          <p:sp>
            <p:nvSpPr>
              <p:cNvPr id="224" name="Line 41"/>
              <p:cNvSpPr>
                <a:spLocks noChangeShapeType="1"/>
              </p:cNvSpPr>
              <p:nvPr/>
            </p:nvSpPr>
            <p:spPr bwMode="auto">
              <a:xfrm rot="5400000">
                <a:off x="798448" y="15637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225" name="Line 52"/>
              <p:cNvSpPr>
                <a:spLocks noChangeShapeType="1"/>
              </p:cNvSpPr>
              <p:nvPr/>
            </p:nvSpPr>
            <p:spPr bwMode="auto">
              <a:xfrm rot="5400000">
                <a:off x="646048" y="15637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226" name="Rectangle 85"/>
              <p:cNvSpPr>
                <a:spLocks noChangeArrowheads="1"/>
              </p:cNvSpPr>
              <p:nvPr/>
            </p:nvSpPr>
            <p:spPr bwMode="auto">
              <a:xfrm>
                <a:off x="626552" y="1066800"/>
                <a:ext cx="440248" cy="381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 b="1" dirty="0"/>
                  <a:t>BRAM</a:t>
                </a:r>
              </a:p>
            </p:txBody>
          </p:sp>
        </p:grpSp>
        <p:grpSp>
          <p:nvGrpSpPr>
            <p:cNvPr id="227" name="Group 226"/>
            <p:cNvGrpSpPr/>
            <p:nvPr/>
          </p:nvGrpSpPr>
          <p:grpSpPr>
            <a:xfrm>
              <a:off x="6129904" y="1139696"/>
              <a:ext cx="440248" cy="612904"/>
              <a:chOff x="626552" y="1066800"/>
              <a:chExt cx="440248" cy="612904"/>
            </a:xfrm>
          </p:grpSpPr>
          <p:sp>
            <p:nvSpPr>
              <p:cNvPr id="228" name="Line 41"/>
              <p:cNvSpPr>
                <a:spLocks noChangeShapeType="1"/>
              </p:cNvSpPr>
              <p:nvPr/>
            </p:nvSpPr>
            <p:spPr bwMode="auto">
              <a:xfrm rot="5400000">
                <a:off x="798448" y="15637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229" name="Line 52"/>
              <p:cNvSpPr>
                <a:spLocks noChangeShapeType="1"/>
              </p:cNvSpPr>
              <p:nvPr/>
            </p:nvSpPr>
            <p:spPr bwMode="auto">
              <a:xfrm rot="5400000">
                <a:off x="646048" y="15637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230" name="Rectangle 85"/>
              <p:cNvSpPr>
                <a:spLocks noChangeArrowheads="1"/>
              </p:cNvSpPr>
              <p:nvPr/>
            </p:nvSpPr>
            <p:spPr bwMode="auto">
              <a:xfrm>
                <a:off x="626552" y="1066800"/>
                <a:ext cx="440248" cy="381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 b="1" dirty="0"/>
                  <a:t>BRAM</a:t>
                </a:r>
              </a:p>
            </p:txBody>
          </p:sp>
        </p:grpSp>
        <p:grpSp>
          <p:nvGrpSpPr>
            <p:cNvPr id="231" name="Group 230"/>
            <p:cNvGrpSpPr/>
            <p:nvPr/>
          </p:nvGrpSpPr>
          <p:grpSpPr>
            <a:xfrm>
              <a:off x="6722552" y="1139696"/>
              <a:ext cx="440248" cy="612904"/>
              <a:chOff x="626552" y="1066800"/>
              <a:chExt cx="440248" cy="612904"/>
            </a:xfrm>
          </p:grpSpPr>
          <p:sp>
            <p:nvSpPr>
              <p:cNvPr id="232" name="Line 41"/>
              <p:cNvSpPr>
                <a:spLocks noChangeShapeType="1"/>
              </p:cNvSpPr>
              <p:nvPr/>
            </p:nvSpPr>
            <p:spPr bwMode="auto">
              <a:xfrm rot="5400000">
                <a:off x="798448" y="15637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233" name="Line 52"/>
              <p:cNvSpPr>
                <a:spLocks noChangeShapeType="1"/>
              </p:cNvSpPr>
              <p:nvPr/>
            </p:nvSpPr>
            <p:spPr bwMode="auto">
              <a:xfrm rot="5400000">
                <a:off x="646048" y="15637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234" name="Rectangle 85"/>
              <p:cNvSpPr>
                <a:spLocks noChangeArrowheads="1"/>
              </p:cNvSpPr>
              <p:nvPr/>
            </p:nvSpPr>
            <p:spPr bwMode="auto">
              <a:xfrm>
                <a:off x="626552" y="1066800"/>
                <a:ext cx="440248" cy="381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 b="1" dirty="0"/>
                  <a:t>BRAM</a:t>
                </a:r>
              </a:p>
            </p:txBody>
          </p:sp>
        </p:grpSp>
        <p:grpSp>
          <p:nvGrpSpPr>
            <p:cNvPr id="235" name="Group 234"/>
            <p:cNvGrpSpPr/>
            <p:nvPr/>
          </p:nvGrpSpPr>
          <p:grpSpPr>
            <a:xfrm>
              <a:off x="7315200" y="1139696"/>
              <a:ext cx="440248" cy="612904"/>
              <a:chOff x="626552" y="1066800"/>
              <a:chExt cx="440248" cy="612904"/>
            </a:xfrm>
          </p:grpSpPr>
          <p:sp>
            <p:nvSpPr>
              <p:cNvPr id="236" name="Line 41"/>
              <p:cNvSpPr>
                <a:spLocks noChangeShapeType="1"/>
              </p:cNvSpPr>
              <p:nvPr/>
            </p:nvSpPr>
            <p:spPr bwMode="auto">
              <a:xfrm rot="5400000">
                <a:off x="798448" y="15637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237" name="Line 52"/>
              <p:cNvSpPr>
                <a:spLocks noChangeShapeType="1"/>
              </p:cNvSpPr>
              <p:nvPr/>
            </p:nvSpPr>
            <p:spPr bwMode="auto">
              <a:xfrm rot="5400000">
                <a:off x="646048" y="15637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238" name="Rectangle 85"/>
              <p:cNvSpPr>
                <a:spLocks noChangeArrowheads="1"/>
              </p:cNvSpPr>
              <p:nvPr/>
            </p:nvSpPr>
            <p:spPr bwMode="auto">
              <a:xfrm>
                <a:off x="626552" y="1066800"/>
                <a:ext cx="440248" cy="381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 b="1" dirty="0"/>
                  <a:t>BRAM</a:t>
                </a:r>
              </a:p>
            </p:txBody>
          </p:sp>
        </p:grpSp>
        <p:grpSp>
          <p:nvGrpSpPr>
            <p:cNvPr id="239" name="Group 238"/>
            <p:cNvGrpSpPr/>
            <p:nvPr/>
          </p:nvGrpSpPr>
          <p:grpSpPr>
            <a:xfrm>
              <a:off x="7907848" y="1139696"/>
              <a:ext cx="440248" cy="612904"/>
              <a:chOff x="626552" y="1066800"/>
              <a:chExt cx="440248" cy="612904"/>
            </a:xfrm>
          </p:grpSpPr>
          <p:sp>
            <p:nvSpPr>
              <p:cNvPr id="240" name="Line 41"/>
              <p:cNvSpPr>
                <a:spLocks noChangeShapeType="1"/>
              </p:cNvSpPr>
              <p:nvPr/>
            </p:nvSpPr>
            <p:spPr bwMode="auto">
              <a:xfrm rot="5400000">
                <a:off x="798448" y="15637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241" name="Line 52"/>
              <p:cNvSpPr>
                <a:spLocks noChangeShapeType="1"/>
              </p:cNvSpPr>
              <p:nvPr/>
            </p:nvSpPr>
            <p:spPr bwMode="auto">
              <a:xfrm rot="5400000">
                <a:off x="646048" y="15637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242" name="Rectangle 85"/>
              <p:cNvSpPr>
                <a:spLocks noChangeArrowheads="1"/>
              </p:cNvSpPr>
              <p:nvPr/>
            </p:nvSpPr>
            <p:spPr bwMode="auto">
              <a:xfrm>
                <a:off x="626552" y="1066800"/>
                <a:ext cx="440248" cy="381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 b="1" dirty="0"/>
                  <a:t>BRAM</a:t>
                </a:r>
              </a:p>
            </p:txBody>
          </p:sp>
        </p:grpSp>
        <p:sp>
          <p:nvSpPr>
            <p:cNvPr id="251" name="TextBox 250"/>
            <p:cNvSpPr txBox="1"/>
            <p:nvPr/>
          </p:nvSpPr>
          <p:spPr bwMode="auto">
            <a:xfrm>
              <a:off x="3264029" y="5602069"/>
              <a:ext cx="83592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3600" b="1" dirty="0"/>
                <a:t>….</a:t>
              </a:r>
            </a:p>
          </p:txBody>
        </p:sp>
        <p:pic>
          <p:nvPicPr>
            <p:cNvPr id="252" name="Picture 251" descr="netw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381000" y="1828800"/>
              <a:ext cx="8077200" cy="6096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852" name="Group 851"/>
            <p:cNvGrpSpPr/>
            <p:nvPr/>
          </p:nvGrpSpPr>
          <p:grpSpPr>
            <a:xfrm>
              <a:off x="1524000" y="2514600"/>
              <a:ext cx="5181599" cy="761999"/>
              <a:chOff x="1524000" y="2590801"/>
              <a:chExt cx="5181599" cy="1095967"/>
            </a:xfrm>
          </p:grpSpPr>
          <p:sp>
            <p:nvSpPr>
              <p:cNvPr id="543" name="Line 42"/>
              <p:cNvSpPr>
                <a:spLocks noChangeShapeType="1"/>
              </p:cNvSpPr>
              <p:nvPr/>
            </p:nvSpPr>
            <p:spPr bwMode="auto">
              <a:xfrm rot="5400000">
                <a:off x="1530082" y="3570816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571" name="Rectangle 51"/>
              <p:cNvSpPr>
                <a:spLocks noChangeArrowheads="1"/>
              </p:cNvSpPr>
              <p:nvPr/>
            </p:nvSpPr>
            <p:spPr bwMode="auto">
              <a:xfrm rot="5400000">
                <a:off x="1324792" y="3018610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572" name="Straight Connector 571"/>
              <p:cNvCxnSpPr/>
              <p:nvPr/>
            </p:nvCxnSpPr>
            <p:spPr bwMode="auto">
              <a:xfrm>
                <a:off x="1524000" y="2897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3" name="Straight Connector 572"/>
              <p:cNvCxnSpPr/>
              <p:nvPr/>
            </p:nvCxnSpPr>
            <p:spPr bwMode="auto">
              <a:xfrm>
                <a:off x="1524000" y="2974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4" name="Straight Connector 573"/>
              <p:cNvCxnSpPr/>
              <p:nvPr/>
            </p:nvCxnSpPr>
            <p:spPr bwMode="auto">
              <a:xfrm>
                <a:off x="1524000" y="3050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5" name="Straight Connector 574"/>
              <p:cNvCxnSpPr/>
              <p:nvPr/>
            </p:nvCxnSpPr>
            <p:spPr bwMode="auto">
              <a:xfrm>
                <a:off x="1524000" y="31264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6" name="Straight Connector 575"/>
              <p:cNvCxnSpPr/>
              <p:nvPr/>
            </p:nvCxnSpPr>
            <p:spPr bwMode="auto">
              <a:xfrm>
                <a:off x="1524000" y="32026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7" name="Straight Connector 576"/>
              <p:cNvCxnSpPr/>
              <p:nvPr/>
            </p:nvCxnSpPr>
            <p:spPr bwMode="auto">
              <a:xfrm>
                <a:off x="1524000" y="3278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8" name="Straight Connector 577"/>
              <p:cNvCxnSpPr/>
              <p:nvPr/>
            </p:nvCxnSpPr>
            <p:spPr bwMode="auto">
              <a:xfrm>
                <a:off x="1524000" y="3355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9" name="Straight Connector 578"/>
              <p:cNvCxnSpPr/>
              <p:nvPr/>
            </p:nvCxnSpPr>
            <p:spPr bwMode="auto">
              <a:xfrm>
                <a:off x="1524000" y="3431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53" name="Line 42"/>
              <p:cNvSpPr>
                <a:spLocks noChangeShapeType="1"/>
              </p:cNvSpPr>
              <p:nvPr/>
            </p:nvSpPr>
            <p:spPr bwMode="auto">
              <a:xfrm rot="5400000">
                <a:off x="1560448" y="2706753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254" name="Line 42"/>
              <p:cNvSpPr>
                <a:spLocks noChangeShapeType="1"/>
              </p:cNvSpPr>
              <p:nvPr/>
            </p:nvSpPr>
            <p:spPr bwMode="auto">
              <a:xfrm rot="5400000">
                <a:off x="1900362" y="3570816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255" name="Rectangle 51"/>
              <p:cNvSpPr>
                <a:spLocks noChangeArrowheads="1"/>
              </p:cNvSpPr>
              <p:nvPr/>
            </p:nvSpPr>
            <p:spPr bwMode="auto">
              <a:xfrm rot="5400000">
                <a:off x="1695072" y="3018610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256" name="Straight Connector 255"/>
              <p:cNvCxnSpPr/>
              <p:nvPr/>
            </p:nvCxnSpPr>
            <p:spPr bwMode="auto">
              <a:xfrm>
                <a:off x="1894280" y="2897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7" name="Straight Connector 256"/>
              <p:cNvCxnSpPr/>
              <p:nvPr/>
            </p:nvCxnSpPr>
            <p:spPr bwMode="auto">
              <a:xfrm>
                <a:off x="1894280" y="2974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8" name="Straight Connector 257"/>
              <p:cNvCxnSpPr/>
              <p:nvPr/>
            </p:nvCxnSpPr>
            <p:spPr bwMode="auto">
              <a:xfrm>
                <a:off x="1894280" y="3050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9" name="Straight Connector 258"/>
              <p:cNvCxnSpPr/>
              <p:nvPr/>
            </p:nvCxnSpPr>
            <p:spPr bwMode="auto">
              <a:xfrm>
                <a:off x="1894280" y="31264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0" name="Straight Connector 259"/>
              <p:cNvCxnSpPr/>
              <p:nvPr/>
            </p:nvCxnSpPr>
            <p:spPr bwMode="auto">
              <a:xfrm>
                <a:off x="1894280" y="32026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1" name="Straight Connector 260"/>
              <p:cNvCxnSpPr/>
              <p:nvPr/>
            </p:nvCxnSpPr>
            <p:spPr bwMode="auto">
              <a:xfrm>
                <a:off x="1894280" y="3278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2" name="Straight Connector 261"/>
              <p:cNvCxnSpPr/>
              <p:nvPr/>
            </p:nvCxnSpPr>
            <p:spPr bwMode="auto">
              <a:xfrm>
                <a:off x="1894280" y="3355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3" name="Straight Connector 262"/>
              <p:cNvCxnSpPr/>
              <p:nvPr/>
            </p:nvCxnSpPr>
            <p:spPr bwMode="auto">
              <a:xfrm>
                <a:off x="1894280" y="3431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64" name="Line 42"/>
              <p:cNvSpPr>
                <a:spLocks noChangeShapeType="1"/>
              </p:cNvSpPr>
              <p:nvPr/>
            </p:nvSpPr>
            <p:spPr bwMode="auto">
              <a:xfrm rot="5400000">
                <a:off x="1930728" y="2706753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331" name="Line 42"/>
              <p:cNvSpPr>
                <a:spLocks noChangeShapeType="1"/>
              </p:cNvSpPr>
              <p:nvPr/>
            </p:nvSpPr>
            <p:spPr bwMode="auto">
              <a:xfrm rot="5400000">
                <a:off x="2292082" y="3570816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332" name="Rectangle 51"/>
              <p:cNvSpPr>
                <a:spLocks noChangeArrowheads="1"/>
              </p:cNvSpPr>
              <p:nvPr/>
            </p:nvSpPr>
            <p:spPr bwMode="auto">
              <a:xfrm rot="5400000">
                <a:off x="2086792" y="3018610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333" name="Straight Connector 332"/>
              <p:cNvCxnSpPr/>
              <p:nvPr/>
            </p:nvCxnSpPr>
            <p:spPr bwMode="auto">
              <a:xfrm>
                <a:off x="2286000" y="2897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4" name="Straight Connector 333"/>
              <p:cNvCxnSpPr/>
              <p:nvPr/>
            </p:nvCxnSpPr>
            <p:spPr bwMode="auto">
              <a:xfrm>
                <a:off x="2286000" y="2974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5" name="Straight Connector 334"/>
              <p:cNvCxnSpPr/>
              <p:nvPr/>
            </p:nvCxnSpPr>
            <p:spPr bwMode="auto">
              <a:xfrm>
                <a:off x="2286000" y="3050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6" name="Straight Connector 335"/>
              <p:cNvCxnSpPr/>
              <p:nvPr/>
            </p:nvCxnSpPr>
            <p:spPr bwMode="auto">
              <a:xfrm>
                <a:off x="2286000" y="31264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7" name="Straight Connector 336"/>
              <p:cNvCxnSpPr/>
              <p:nvPr/>
            </p:nvCxnSpPr>
            <p:spPr bwMode="auto">
              <a:xfrm>
                <a:off x="2286000" y="32026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8" name="Straight Connector 337"/>
              <p:cNvCxnSpPr/>
              <p:nvPr/>
            </p:nvCxnSpPr>
            <p:spPr bwMode="auto">
              <a:xfrm>
                <a:off x="2286000" y="3278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9" name="Straight Connector 338"/>
              <p:cNvCxnSpPr/>
              <p:nvPr/>
            </p:nvCxnSpPr>
            <p:spPr bwMode="auto">
              <a:xfrm>
                <a:off x="2286000" y="3355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0" name="Straight Connector 339"/>
              <p:cNvCxnSpPr/>
              <p:nvPr/>
            </p:nvCxnSpPr>
            <p:spPr bwMode="auto">
              <a:xfrm>
                <a:off x="2286000" y="3431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41" name="Line 42"/>
              <p:cNvSpPr>
                <a:spLocks noChangeShapeType="1"/>
              </p:cNvSpPr>
              <p:nvPr/>
            </p:nvSpPr>
            <p:spPr bwMode="auto">
              <a:xfrm rot="5400000">
                <a:off x="2322448" y="2706753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342" name="Line 42"/>
              <p:cNvSpPr>
                <a:spLocks noChangeShapeType="1"/>
              </p:cNvSpPr>
              <p:nvPr/>
            </p:nvSpPr>
            <p:spPr bwMode="auto">
              <a:xfrm rot="5400000">
                <a:off x="2662362" y="3570816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343" name="Rectangle 51"/>
              <p:cNvSpPr>
                <a:spLocks noChangeArrowheads="1"/>
              </p:cNvSpPr>
              <p:nvPr/>
            </p:nvSpPr>
            <p:spPr bwMode="auto">
              <a:xfrm rot="5400000">
                <a:off x="2457072" y="3018610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344" name="Straight Connector 343"/>
              <p:cNvCxnSpPr/>
              <p:nvPr/>
            </p:nvCxnSpPr>
            <p:spPr bwMode="auto">
              <a:xfrm>
                <a:off x="2656280" y="2897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5" name="Straight Connector 344"/>
              <p:cNvCxnSpPr/>
              <p:nvPr/>
            </p:nvCxnSpPr>
            <p:spPr bwMode="auto">
              <a:xfrm>
                <a:off x="2656280" y="2974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6" name="Straight Connector 345"/>
              <p:cNvCxnSpPr/>
              <p:nvPr/>
            </p:nvCxnSpPr>
            <p:spPr bwMode="auto">
              <a:xfrm>
                <a:off x="2656280" y="3050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7" name="Straight Connector 346"/>
              <p:cNvCxnSpPr/>
              <p:nvPr/>
            </p:nvCxnSpPr>
            <p:spPr bwMode="auto">
              <a:xfrm>
                <a:off x="2656280" y="31264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8" name="Straight Connector 347"/>
              <p:cNvCxnSpPr/>
              <p:nvPr/>
            </p:nvCxnSpPr>
            <p:spPr bwMode="auto">
              <a:xfrm>
                <a:off x="2656280" y="32026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9" name="Straight Connector 348"/>
              <p:cNvCxnSpPr/>
              <p:nvPr/>
            </p:nvCxnSpPr>
            <p:spPr bwMode="auto">
              <a:xfrm>
                <a:off x="2656280" y="3278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0" name="Straight Connector 349"/>
              <p:cNvCxnSpPr/>
              <p:nvPr/>
            </p:nvCxnSpPr>
            <p:spPr bwMode="auto">
              <a:xfrm>
                <a:off x="2656280" y="3355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1" name="Straight Connector 350"/>
              <p:cNvCxnSpPr/>
              <p:nvPr/>
            </p:nvCxnSpPr>
            <p:spPr bwMode="auto">
              <a:xfrm>
                <a:off x="2656280" y="3431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52" name="Line 42"/>
              <p:cNvSpPr>
                <a:spLocks noChangeShapeType="1"/>
              </p:cNvSpPr>
              <p:nvPr/>
            </p:nvSpPr>
            <p:spPr bwMode="auto">
              <a:xfrm rot="5400000">
                <a:off x="2692728" y="2706753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353" name="Line 42"/>
              <p:cNvSpPr>
                <a:spLocks noChangeShapeType="1"/>
              </p:cNvSpPr>
              <p:nvPr/>
            </p:nvSpPr>
            <p:spPr bwMode="auto">
              <a:xfrm rot="5400000">
                <a:off x="3054082" y="3570816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354" name="Rectangle 51"/>
              <p:cNvSpPr>
                <a:spLocks noChangeArrowheads="1"/>
              </p:cNvSpPr>
              <p:nvPr/>
            </p:nvSpPr>
            <p:spPr bwMode="auto">
              <a:xfrm rot="5400000">
                <a:off x="2848792" y="3018610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355" name="Straight Connector 354"/>
              <p:cNvCxnSpPr/>
              <p:nvPr/>
            </p:nvCxnSpPr>
            <p:spPr bwMode="auto">
              <a:xfrm>
                <a:off x="3048000" y="2897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6" name="Straight Connector 355"/>
              <p:cNvCxnSpPr/>
              <p:nvPr/>
            </p:nvCxnSpPr>
            <p:spPr bwMode="auto">
              <a:xfrm>
                <a:off x="3048000" y="2974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7" name="Straight Connector 356"/>
              <p:cNvCxnSpPr/>
              <p:nvPr/>
            </p:nvCxnSpPr>
            <p:spPr bwMode="auto">
              <a:xfrm>
                <a:off x="3048000" y="3050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8" name="Straight Connector 357"/>
              <p:cNvCxnSpPr/>
              <p:nvPr/>
            </p:nvCxnSpPr>
            <p:spPr bwMode="auto">
              <a:xfrm>
                <a:off x="3048000" y="31264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9" name="Straight Connector 358"/>
              <p:cNvCxnSpPr/>
              <p:nvPr/>
            </p:nvCxnSpPr>
            <p:spPr bwMode="auto">
              <a:xfrm>
                <a:off x="3048000" y="32026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0" name="Straight Connector 359"/>
              <p:cNvCxnSpPr/>
              <p:nvPr/>
            </p:nvCxnSpPr>
            <p:spPr bwMode="auto">
              <a:xfrm>
                <a:off x="3048000" y="3278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1" name="Straight Connector 360"/>
              <p:cNvCxnSpPr/>
              <p:nvPr/>
            </p:nvCxnSpPr>
            <p:spPr bwMode="auto">
              <a:xfrm>
                <a:off x="3048000" y="3355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2" name="Straight Connector 361"/>
              <p:cNvCxnSpPr/>
              <p:nvPr/>
            </p:nvCxnSpPr>
            <p:spPr bwMode="auto">
              <a:xfrm>
                <a:off x="3048000" y="3431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63" name="Line 42"/>
              <p:cNvSpPr>
                <a:spLocks noChangeShapeType="1"/>
              </p:cNvSpPr>
              <p:nvPr/>
            </p:nvSpPr>
            <p:spPr bwMode="auto">
              <a:xfrm rot="5400000">
                <a:off x="3084448" y="2706753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364" name="Line 42"/>
              <p:cNvSpPr>
                <a:spLocks noChangeShapeType="1"/>
              </p:cNvSpPr>
              <p:nvPr/>
            </p:nvSpPr>
            <p:spPr bwMode="auto">
              <a:xfrm rot="5400000">
                <a:off x="3424362" y="3570816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365" name="Rectangle 51"/>
              <p:cNvSpPr>
                <a:spLocks noChangeArrowheads="1"/>
              </p:cNvSpPr>
              <p:nvPr/>
            </p:nvSpPr>
            <p:spPr bwMode="auto">
              <a:xfrm rot="5400000">
                <a:off x="3219072" y="3018610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366" name="Straight Connector 365"/>
              <p:cNvCxnSpPr/>
              <p:nvPr/>
            </p:nvCxnSpPr>
            <p:spPr bwMode="auto">
              <a:xfrm>
                <a:off x="3418280" y="2897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7" name="Straight Connector 366"/>
              <p:cNvCxnSpPr/>
              <p:nvPr/>
            </p:nvCxnSpPr>
            <p:spPr bwMode="auto">
              <a:xfrm>
                <a:off x="3418280" y="2974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8" name="Straight Connector 367"/>
              <p:cNvCxnSpPr/>
              <p:nvPr/>
            </p:nvCxnSpPr>
            <p:spPr bwMode="auto">
              <a:xfrm>
                <a:off x="3418280" y="3050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9" name="Straight Connector 368"/>
              <p:cNvCxnSpPr/>
              <p:nvPr/>
            </p:nvCxnSpPr>
            <p:spPr bwMode="auto">
              <a:xfrm>
                <a:off x="3418280" y="31264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0" name="Straight Connector 369"/>
              <p:cNvCxnSpPr/>
              <p:nvPr/>
            </p:nvCxnSpPr>
            <p:spPr bwMode="auto">
              <a:xfrm>
                <a:off x="3418280" y="32026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1" name="Straight Connector 370"/>
              <p:cNvCxnSpPr/>
              <p:nvPr/>
            </p:nvCxnSpPr>
            <p:spPr bwMode="auto">
              <a:xfrm>
                <a:off x="3418280" y="3278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2" name="Straight Connector 371"/>
              <p:cNvCxnSpPr/>
              <p:nvPr/>
            </p:nvCxnSpPr>
            <p:spPr bwMode="auto">
              <a:xfrm>
                <a:off x="3418280" y="3355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3" name="Straight Connector 372"/>
              <p:cNvCxnSpPr/>
              <p:nvPr/>
            </p:nvCxnSpPr>
            <p:spPr bwMode="auto">
              <a:xfrm>
                <a:off x="3418280" y="3431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74" name="Line 42"/>
              <p:cNvSpPr>
                <a:spLocks noChangeShapeType="1"/>
              </p:cNvSpPr>
              <p:nvPr/>
            </p:nvSpPr>
            <p:spPr bwMode="auto">
              <a:xfrm rot="5400000">
                <a:off x="3454728" y="2706753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408" name="Line 42"/>
              <p:cNvSpPr>
                <a:spLocks noChangeShapeType="1"/>
              </p:cNvSpPr>
              <p:nvPr/>
            </p:nvSpPr>
            <p:spPr bwMode="auto">
              <a:xfrm rot="5400000">
                <a:off x="4948362" y="3570816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426" name="Rectangle 51"/>
              <p:cNvSpPr>
                <a:spLocks noChangeArrowheads="1"/>
              </p:cNvSpPr>
              <p:nvPr/>
            </p:nvSpPr>
            <p:spPr bwMode="auto">
              <a:xfrm rot="5400000">
                <a:off x="4743072" y="3018610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427" name="Straight Connector 426"/>
              <p:cNvCxnSpPr/>
              <p:nvPr/>
            </p:nvCxnSpPr>
            <p:spPr bwMode="auto">
              <a:xfrm>
                <a:off x="4942280" y="2897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2" name="Straight Connector 451"/>
              <p:cNvCxnSpPr/>
              <p:nvPr/>
            </p:nvCxnSpPr>
            <p:spPr bwMode="auto">
              <a:xfrm>
                <a:off x="4942280" y="2974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0" name="Straight Connector 469"/>
              <p:cNvCxnSpPr/>
              <p:nvPr/>
            </p:nvCxnSpPr>
            <p:spPr bwMode="auto">
              <a:xfrm>
                <a:off x="4942280" y="3050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1" name="Straight Connector 470"/>
              <p:cNvCxnSpPr/>
              <p:nvPr/>
            </p:nvCxnSpPr>
            <p:spPr bwMode="auto">
              <a:xfrm>
                <a:off x="4942280" y="31264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6" name="Straight Connector 495"/>
              <p:cNvCxnSpPr/>
              <p:nvPr/>
            </p:nvCxnSpPr>
            <p:spPr bwMode="auto">
              <a:xfrm>
                <a:off x="4942280" y="32026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4" name="Straight Connector 513"/>
              <p:cNvCxnSpPr/>
              <p:nvPr/>
            </p:nvCxnSpPr>
            <p:spPr bwMode="auto">
              <a:xfrm>
                <a:off x="4942280" y="3278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5" name="Straight Connector 514"/>
              <p:cNvCxnSpPr/>
              <p:nvPr/>
            </p:nvCxnSpPr>
            <p:spPr bwMode="auto">
              <a:xfrm>
                <a:off x="4942280" y="3355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0" name="Straight Connector 539"/>
              <p:cNvCxnSpPr/>
              <p:nvPr/>
            </p:nvCxnSpPr>
            <p:spPr bwMode="auto">
              <a:xfrm>
                <a:off x="4942280" y="3431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58" name="Line 42"/>
              <p:cNvSpPr>
                <a:spLocks noChangeShapeType="1"/>
              </p:cNvSpPr>
              <p:nvPr/>
            </p:nvSpPr>
            <p:spPr bwMode="auto">
              <a:xfrm rot="5400000">
                <a:off x="4978728" y="2706753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559" name="Line 42"/>
              <p:cNvSpPr>
                <a:spLocks noChangeShapeType="1"/>
              </p:cNvSpPr>
              <p:nvPr/>
            </p:nvSpPr>
            <p:spPr bwMode="auto">
              <a:xfrm rot="5400000">
                <a:off x="5340082" y="3570816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584" name="Rectangle 51"/>
              <p:cNvSpPr>
                <a:spLocks noChangeArrowheads="1"/>
              </p:cNvSpPr>
              <p:nvPr/>
            </p:nvSpPr>
            <p:spPr bwMode="auto">
              <a:xfrm rot="5400000">
                <a:off x="5134792" y="3018610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585" name="Straight Connector 584"/>
              <p:cNvCxnSpPr/>
              <p:nvPr/>
            </p:nvCxnSpPr>
            <p:spPr bwMode="auto">
              <a:xfrm>
                <a:off x="5334000" y="2897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6" name="Straight Connector 585"/>
              <p:cNvCxnSpPr/>
              <p:nvPr/>
            </p:nvCxnSpPr>
            <p:spPr bwMode="auto">
              <a:xfrm>
                <a:off x="5334000" y="2974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7" name="Straight Connector 586"/>
              <p:cNvCxnSpPr/>
              <p:nvPr/>
            </p:nvCxnSpPr>
            <p:spPr bwMode="auto">
              <a:xfrm>
                <a:off x="5334000" y="3050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8" name="Straight Connector 587"/>
              <p:cNvCxnSpPr/>
              <p:nvPr/>
            </p:nvCxnSpPr>
            <p:spPr bwMode="auto">
              <a:xfrm>
                <a:off x="5334000" y="31264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9" name="Straight Connector 588"/>
              <p:cNvCxnSpPr/>
              <p:nvPr/>
            </p:nvCxnSpPr>
            <p:spPr bwMode="auto">
              <a:xfrm>
                <a:off x="5334000" y="32026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0" name="Straight Connector 589"/>
              <p:cNvCxnSpPr/>
              <p:nvPr/>
            </p:nvCxnSpPr>
            <p:spPr bwMode="auto">
              <a:xfrm>
                <a:off x="5334000" y="3278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1" name="Straight Connector 590"/>
              <p:cNvCxnSpPr/>
              <p:nvPr/>
            </p:nvCxnSpPr>
            <p:spPr bwMode="auto">
              <a:xfrm>
                <a:off x="5334000" y="3355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2" name="Straight Connector 591"/>
              <p:cNvCxnSpPr/>
              <p:nvPr/>
            </p:nvCxnSpPr>
            <p:spPr bwMode="auto">
              <a:xfrm>
                <a:off x="5334000" y="3431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93" name="Line 42"/>
              <p:cNvSpPr>
                <a:spLocks noChangeShapeType="1"/>
              </p:cNvSpPr>
              <p:nvPr/>
            </p:nvSpPr>
            <p:spPr bwMode="auto">
              <a:xfrm rot="5400000">
                <a:off x="5370448" y="2706753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594" name="Line 42"/>
              <p:cNvSpPr>
                <a:spLocks noChangeShapeType="1"/>
              </p:cNvSpPr>
              <p:nvPr/>
            </p:nvSpPr>
            <p:spPr bwMode="auto">
              <a:xfrm rot="5400000">
                <a:off x="5710362" y="3570816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595" name="Rectangle 51"/>
              <p:cNvSpPr>
                <a:spLocks noChangeArrowheads="1"/>
              </p:cNvSpPr>
              <p:nvPr/>
            </p:nvSpPr>
            <p:spPr bwMode="auto">
              <a:xfrm rot="5400000">
                <a:off x="5505072" y="3018610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596" name="Straight Connector 595"/>
              <p:cNvCxnSpPr/>
              <p:nvPr/>
            </p:nvCxnSpPr>
            <p:spPr bwMode="auto">
              <a:xfrm>
                <a:off x="5704280" y="2897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7" name="Straight Connector 596"/>
              <p:cNvCxnSpPr/>
              <p:nvPr/>
            </p:nvCxnSpPr>
            <p:spPr bwMode="auto">
              <a:xfrm>
                <a:off x="5704280" y="2974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8" name="Straight Connector 597"/>
              <p:cNvCxnSpPr/>
              <p:nvPr/>
            </p:nvCxnSpPr>
            <p:spPr bwMode="auto">
              <a:xfrm>
                <a:off x="5704280" y="3050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9" name="Straight Connector 598"/>
              <p:cNvCxnSpPr/>
              <p:nvPr/>
            </p:nvCxnSpPr>
            <p:spPr bwMode="auto">
              <a:xfrm>
                <a:off x="5704280" y="31264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0" name="Straight Connector 599"/>
              <p:cNvCxnSpPr/>
              <p:nvPr/>
            </p:nvCxnSpPr>
            <p:spPr bwMode="auto">
              <a:xfrm>
                <a:off x="5704280" y="32026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1" name="Straight Connector 600"/>
              <p:cNvCxnSpPr/>
              <p:nvPr/>
            </p:nvCxnSpPr>
            <p:spPr bwMode="auto">
              <a:xfrm>
                <a:off x="5704280" y="3278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2" name="Straight Connector 601"/>
              <p:cNvCxnSpPr/>
              <p:nvPr/>
            </p:nvCxnSpPr>
            <p:spPr bwMode="auto">
              <a:xfrm>
                <a:off x="5704280" y="3355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3" name="Straight Connector 602"/>
              <p:cNvCxnSpPr/>
              <p:nvPr/>
            </p:nvCxnSpPr>
            <p:spPr bwMode="auto">
              <a:xfrm>
                <a:off x="5704280" y="3431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04" name="Line 42"/>
              <p:cNvSpPr>
                <a:spLocks noChangeShapeType="1"/>
              </p:cNvSpPr>
              <p:nvPr/>
            </p:nvSpPr>
            <p:spPr bwMode="auto">
              <a:xfrm rot="5400000">
                <a:off x="5740728" y="2706753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605" name="Line 42"/>
              <p:cNvSpPr>
                <a:spLocks noChangeShapeType="1"/>
              </p:cNvSpPr>
              <p:nvPr/>
            </p:nvSpPr>
            <p:spPr bwMode="auto">
              <a:xfrm rot="5400000">
                <a:off x="6102082" y="3570816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606" name="Rectangle 51"/>
              <p:cNvSpPr>
                <a:spLocks noChangeArrowheads="1"/>
              </p:cNvSpPr>
              <p:nvPr/>
            </p:nvSpPr>
            <p:spPr bwMode="auto">
              <a:xfrm rot="5400000">
                <a:off x="5896792" y="3018610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>
                <a:off x="6096000" y="2897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8" name="Straight Connector 607"/>
              <p:cNvCxnSpPr/>
              <p:nvPr/>
            </p:nvCxnSpPr>
            <p:spPr bwMode="auto">
              <a:xfrm>
                <a:off x="6096000" y="2974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9" name="Straight Connector 608"/>
              <p:cNvCxnSpPr/>
              <p:nvPr/>
            </p:nvCxnSpPr>
            <p:spPr bwMode="auto">
              <a:xfrm>
                <a:off x="6096000" y="3050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0" name="Straight Connector 609"/>
              <p:cNvCxnSpPr/>
              <p:nvPr/>
            </p:nvCxnSpPr>
            <p:spPr bwMode="auto">
              <a:xfrm>
                <a:off x="6096000" y="31264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1" name="Straight Connector 610"/>
              <p:cNvCxnSpPr/>
              <p:nvPr/>
            </p:nvCxnSpPr>
            <p:spPr bwMode="auto">
              <a:xfrm>
                <a:off x="6096000" y="32026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2" name="Straight Connector 611"/>
              <p:cNvCxnSpPr/>
              <p:nvPr/>
            </p:nvCxnSpPr>
            <p:spPr bwMode="auto">
              <a:xfrm>
                <a:off x="6096000" y="3278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3" name="Straight Connector 612"/>
              <p:cNvCxnSpPr/>
              <p:nvPr/>
            </p:nvCxnSpPr>
            <p:spPr bwMode="auto">
              <a:xfrm>
                <a:off x="6096000" y="3355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4" name="Straight Connector 613"/>
              <p:cNvCxnSpPr/>
              <p:nvPr/>
            </p:nvCxnSpPr>
            <p:spPr bwMode="auto">
              <a:xfrm>
                <a:off x="6096000" y="3431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15" name="Line 42"/>
              <p:cNvSpPr>
                <a:spLocks noChangeShapeType="1"/>
              </p:cNvSpPr>
              <p:nvPr/>
            </p:nvSpPr>
            <p:spPr bwMode="auto">
              <a:xfrm rot="5400000">
                <a:off x="6132448" y="2706753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616" name="Line 42"/>
              <p:cNvSpPr>
                <a:spLocks noChangeShapeType="1"/>
              </p:cNvSpPr>
              <p:nvPr/>
            </p:nvSpPr>
            <p:spPr bwMode="auto">
              <a:xfrm rot="5400000">
                <a:off x="6472362" y="3570816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617" name="Rectangle 51"/>
              <p:cNvSpPr>
                <a:spLocks noChangeArrowheads="1"/>
              </p:cNvSpPr>
              <p:nvPr/>
            </p:nvSpPr>
            <p:spPr bwMode="auto">
              <a:xfrm rot="5400000">
                <a:off x="6267072" y="3018610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618" name="Straight Connector 617"/>
              <p:cNvCxnSpPr/>
              <p:nvPr/>
            </p:nvCxnSpPr>
            <p:spPr bwMode="auto">
              <a:xfrm>
                <a:off x="6466280" y="2897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9" name="Straight Connector 618"/>
              <p:cNvCxnSpPr/>
              <p:nvPr/>
            </p:nvCxnSpPr>
            <p:spPr bwMode="auto">
              <a:xfrm>
                <a:off x="6466280" y="2974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0" name="Straight Connector 619"/>
              <p:cNvCxnSpPr/>
              <p:nvPr/>
            </p:nvCxnSpPr>
            <p:spPr bwMode="auto">
              <a:xfrm>
                <a:off x="6466280" y="3050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1" name="Straight Connector 620"/>
              <p:cNvCxnSpPr/>
              <p:nvPr/>
            </p:nvCxnSpPr>
            <p:spPr bwMode="auto">
              <a:xfrm>
                <a:off x="6466280" y="31264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2" name="Straight Connector 621"/>
              <p:cNvCxnSpPr/>
              <p:nvPr/>
            </p:nvCxnSpPr>
            <p:spPr bwMode="auto">
              <a:xfrm>
                <a:off x="6466280" y="32026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3" name="Straight Connector 622"/>
              <p:cNvCxnSpPr/>
              <p:nvPr/>
            </p:nvCxnSpPr>
            <p:spPr bwMode="auto">
              <a:xfrm>
                <a:off x="6466280" y="3278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4" name="Straight Connector 623"/>
              <p:cNvCxnSpPr/>
              <p:nvPr/>
            </p:nvCxnSpPr>
            <p:spPr bwMode="auto">
              <a:xfrm>
                <a:off x="6466280" y="3355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5" name="Straight Connector 624"/>
              <p:cNvCxnSpPr/>
              <p:nvPr/>
            </p:nvCxnSpPr>
            <p:spPr bwMode="auto">
              <a:xfrm>
                <a:off x="6466280" y="3431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26" name="Line 42"/>
              <p:cNvSpPr>
                <a:spLocks noChangeShapeType="1"/>
              </p:cNvSpPr>
              <p:nvPr/>
            </p:nvSpPr>
            <p:spPr bwMode="auto">
              <a:xfrm rot="5400000">
                <a:off x="6502728" y="2706753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649" name="TextBox 648"/>
              <p:cNvSpPr txBox="1"/>
              <p:nvPr/>
            </p:nvSpPr>
            <p:spPr bwMode="auto">
              <a:xfrm>
                <a:off x="3962400" y="2743201"/>
                <a:ext cx="835923" cy="929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3600" b="1" dirty="0"/>
                  <a:t>….</a:t>
                </a:r>
              </a:p>
            </p:txBody>
          </p:sp>
        </p:grpSp>
        <p:pic>
          <p:nvPicPr>
            <p:cNvPr id="650" name="Picture 649" descr="netw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3352800"/>
              <a:ext cx="7620000" cy="6858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851" name="Group 850"/>
            <p:cNvGrpSpPr/>
            <p:nvPr/>
          </p:nvGrpSpPr>
          <p:grpSpPr>
            <a:xfrm>
              <a:off x="228600" y="4114800"/>
              <a:ext cx="7478319" cy="761999"/>
              <a:chOff x="228600" y="4572000"/>
              <a:chExt cx="7478319" cy="1095967"/>
            </a:xfrm>
          </p:grpSpPr>
          <p:sp>
            <p:nvSpPr>
              <p:cNvPr id="651" name="Line 42"/>
              <p:cNvSpPr>
                <a:spLocks noChangeShapeType="1"/>
              </p:cNvSpPr>
              <p:nvPr/>
            </p:nvSpPr>
            <p:spPr bwMode="auto">
              <a:xfrm rot="5400000">
                <a:off x="234682" y="5552015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652" name="Rectangle 51"/>
              <p:cNvSpPr>
                <a:spLocks noChangeArrowheads="1"/>
              </p:cNvSpPr>
              <p:nvPr/>
            </p:nvSpPr>
            <p:spPr bwMode="auto">
              <a:xfrm rot="5400000">
                <a:off x="29392" y="4999809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653" name="Straight Connector 652"/>
              <p:cNvCxnSpPr/>
              <p:nvPr/>
            </p:nvCxnSpPr>
            <p:spPr bwMode="auto">
              <a:xfrm>
                <a:off x="228600" y="4879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4" name="Straight Connector 653"/>
              <p:cNvCxnSpPr/>
              <p:nvPr/>
            </p:nvCxnSpPr>
            <p:spPr bwMode="auto">
              <a:xfrm>
                <a:off x="228600" y="4955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5" name="Straight Connector 654"/>
              <p:cNvCxnSpPr/>
              <p:nvPr/>
            </p:nvCxnSpPr>
            <p:spPr bwMode="auto">
              <a:xfrm>
                <a:off x="228600" y="5031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6" name="Straight Connector 655"/>
              <p:cNvCxnSpPr/>
              <p:nvPr/>
            </p:nvCxnSpPr>
            <p:spPr bwMode="auto">
              <a:xfrm>
                <a:off x="228600" y="51076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7" name="Straight Connector 656"/>
              <p:cNvCxnSpPr/>
              <p:nvPr/>
            </p:nvCxnSpPr>
            <p:spPr bwMode="auto">
              <a:xfrm>
                <a:off x="228600" y="51838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8" name="Straight Connector 657"/>
              <p:cNvCxnSpPr/>
              <p:nvPr/>
            </p:nvCxnSpPr>
            <p:spPr bwMode="auto">
              <a:xfrm>
                <a:off x="228600" y="5260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9" name="Straight Connector 658"/>
              <p:cNvCxnSpPr/>
              <p:nvPr/>
            </p:nvCxnSpPr>
            <p:spPr bwMode="auto">
              <a:xfrm>
                <a:off x="228600" y="5336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0" name="Straight Connector 659"/>
              <p:cNvCxnSpPr/>
              <p:nvPr/>
            </p:nvCxnSpPr>
            <p:spPr bwMode="auto">
              <a:xfrm>
                <a:off x="228600" y="5412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61" name="Line 42"/>
              <p:cNvSpPr>
                <a:spLocks noChangeShapeType="1"/>
              </p:cNvSpPr>
              <p:nvPr/>
            </p:nvSpPr>
            <p:spPr bwMode="auto">
              <a:xfrm rot="5400000">
                <a:off x="265048" y="46879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662" name="Line 42"/>
              <p:cNvSpPr>
                <a:spLocks noChangeShapeType="1"/>
              </p:cNvSpPr>
              <p:nvPr/>
            </p:nvSpPr>
            <p:spPr bwMode="auto">
              <a:xfrm rot="5400000">
                <a:off x="604962" y="5552015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663" name="Rectangle 51"/>
              <p:cNvSpPr>
                <a:spLocks noChangeArrowheads="1"/>
              </p:cNvSpPr>
              <p:nvPr/>
            </p:nvSpPr>
            <p:spPr bwMode="auto">
              <a:xfrm rot="5400000">
                <a:off x="399672" y="4999809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664" name="Straight Connector 663"/>
              <p:cNvCxnSpPr/>
              <p:nvPr/>
            </p:nvCxnSpPr>
            <p:spPr bwMode="auto">
              <a:xfrm>
                <a:off x="598880" y="4879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5" name="Straight Connector 664"/>
              <p:cNvCxnSpPr/>
              <p:nvPr/>
            </p:nvCxnSpPr>
            <p:spPr bwMode="auto">
              <a:xfrm>
                <a:off x="598880" y="4955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6" name="Straight Connector 665"/>
              <p:cNvCxnSpPr/>
              <p:nvPr/>
            </p:nvCxnSpPr>
            <p:spPr bwMode="auto">
              <a:xfrm>
                <a:off x="598880" y="5031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7" name="Straight Connector 666"/>
              <p:cNvCxnSpPr/>
              <p:nvPr/>
            </p:nvCxnSpPr>
            <p:spPr bwMode="auto">
              <a:xfrm>
                <a:off x="598880" y="51076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8" name="Straight Connector 667"/>
              <p:cNvCxnSpPr/>
              <p:nvPr/>
            </p:nvCxnSpPr>
            <p:spPr bwMode="auto">
              <a:xfrm>
                <a:off x="598880" y="51838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9" name="Straight Connector 668"/>
              <p:cNvCxnSpPr/>
              <p:nvPr/>
            </p:nvCxnSpPr>
            <p:spPr bwMode="auto">
              <a:xfrm>
                <a:off x="598880" y="5260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0" name="Straight Connector 669"/>
              <p:cNvCxnSpPr/>
              <p:nvPr/>
            </p:nvCxnSpPr>
            <p:spPr bwMode="auto">
              <a:xfrm>
                <a:off x="598880" y="5336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1" name="Straight Connector 670"/>
              <p:cNvCxnSpPr/>
              <p:nvPr/>
            </p:nvCxnSpPr>
            <p:spPr bwMode="auto">
              <a:xfrm>
                <a:off x="598880" y="5412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73" name="Line 42"/>
              <p:cNvSpPr>
                <a:spLocks noChangeShapeType="1"/>
              </p:cNvSpPr>
              <p:nvPr/>
            </p:nvSpPr>
            <p:spPr bwMode="auto">
              <a:xfrm rot="5400000">
                <a:off x="635328" y="46879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674" name="Line 42"/>
              <p:cNvSpPr>
                <a:spLocks noChangeShapeType="1"/>
              </p:cNvSpPr>
              <p:nvPr/>
            </p:nvSpPr>
            <p:spPr bwMode="auto">
              <a:xfrm rot="5400000">
                <a:off x="996682" y="5552015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675" name="Rectangle 51"/>
              <p:cNvSpPr>
                <a:spLocks noChangeArrowheads="1"/>
              </p:cNvSpPr>
              <p:nvPr/>
            </p:nvSpPr>
            <p:spPr bwMode="auto">
              <a:xfrm rot="5400000">
                <a:off x="791392" y="4999809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676" name="Straight Connector 675"/>
              <p:cNvCxnSpPr/>
              <p:nvPr/>
            </p:nvCxnSpPr>
            <p:spPr bwMode="auto">
              <a:xfrm>
                <a:off x="990600" y="4879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7" name="Straight Connector 676"/>
              <p:cNvCxnSpPr/>
              <p:nvPr/>
            </p:nvCxnSpPr>
            <p:spPr bwMode="auto">
              <a:xfrm>
                <a:off x="990600" y="4955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8" name="Straight Connector 677"/>
              <p:cNvCxnSpPr/>
              <p:nvPr/>
            </p:nvCxnSpPr>
            <p:spPr bwMode="auto">
              <a:xfrm>
                <a:off x="990600" y="5031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9" name="Straight Connector 678"/>
              <p:cNvCxnSpPr/>
              <p:nvPr/>
            </p:nvCxnSpPr>
            <p:spPr bwMode="auto">
              <a:xfrm>
                <a:off x="990600" y="51076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0" name="Straight Connector 679"/>
              <p:cNvCxnSpPr/>
              <p:nvPr/>
            </p:nvCxnSpPr>
            <p:spPr bwMode="auto">
              <a:xfrm>
                <a:off x="990600" y="51838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1" name="Straight Connector 680"/>
              <p:cNvCxnSpPr/>
              <p:nvPr/>
            </p:nvCxnSpPr>
            <p:spPr bwMode="auto">
              <a:xfrm>
                <a:off x="990600" y="5260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2" name="Straight Connector 681"/>
              <p:cNvCxnSpPr/>
              <p:nvPr/>
            </p:nvCxnSpPr>
            <p:spPr bwMode="auto">
              <a:xfrm>
                <a:off x="990600" y="5336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3" name="Straight Connector 682"/>
              <p:cNvCxnSpPr/>
              <p:nvPr/>
            </p:nvCxnSpPr>
            <p:spPr bwMode="auto">
              <a:xfrm>
                <a:off x="990600" y="5412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84" name="Line 42"/>
              <p:cNvSpPr>
                <a:spLocks noChangeShapeType="1"/>
              </p:cNvSpPr>
              <p:nvPr/>
            </p:nvSpPr>
            <p:spPr bwMode="auto">
              <a:xfrm rot="5400000">
                <a:off x="1027048" y="46879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685" name="Line 42"/>
              <p:cNvSpPr>
                <a:spLocks noChangeShapeType="1"/>
              </p:cNvSpPr>
              <p:nvPr/>
            </p:nvSpPr>
            <p:spPr bwMode="auto">
              <a:xfrm rot="5400000">
                <a:off x="1366962" y="5552015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686" name="Rectangle 51"/>
              <p:cNvSpPr>
                <a:spLocks noChangeArrowheads="1"/>
              </p:cNvSpPr>
              <p:nvPr/>
            </p:nvSpPr>
            <p:spPr bwMode="auto">
              <a:xfrm rot="5400000">
                <a:off x="1161672" y="4999809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687" name="Straight Connector 686"/>
              <p:cNvCxnSpPr/>
              <p:nvPr/>
            </p:nvCxnSpPr>
            <p:spPr bwMode="auto">
              <a:xfrm>
                <a:off x="1360880" y="4879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8" name="Straight Connector 687"/>
              <p:cNvCxnSpPr/>
              <p:nvPr/>
            </p:nvCxnSpPr>
            <p:spPr bwMode="auto">
              <a:xfrm>
                <a:off x="1360880" y="4955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9" name="Straight Connector 688"/>
              <p:cNvCxnSpPr/>
              <p:nvPr/>
            </p:nvCxnSpPr>
            <p:spPr bwMode="auto">
              <a:xfrm>
                <a:off x="1360880" y="5031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0" name="Straight Connector 689"/>
              <p:cNvCxnSpPr/>
              <p:nvPr/>
            </p:nvCxnSpPr>
            <p:spPr bwMode="auto">
              <a:xfrm>
                <a:off x="1360880" y="51076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1" name="Straight Connector 690"/>
              <p:cNvCxnSpPr/>
              <p:nvPr/>
            </p:nvCxnSpPr>
            <p:spPr bwMode="auto">
              <a:xfrm>
                <a:off x="1360880" y="51838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2" name="Straight Connector 691"/>
              <p:cNvCxnSpPr/>
              <p:nvPr/>
            </p:nvCxnSpPr>
            <p:spPr bwMode="auto">
              <a:xfrm>
                <a:off x="1360880" y="5260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3" name="Straight Connector 692"/>
              <p:cNvCxnSpPr/>
              <p:nvPr/>
            </p:nvCxnSpPr>
            <p:spPr bwMode="auto">
              <a:xfrm>
                <a:off x="1360880" y="5336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4" name="Straight Connector 693"/>
              <p:cNvCxnSpPr/>
              <p:nvPr/>
            </p:nvCxnSpPr>
            <p:spPr bwMode="auto">
              <a:xfrm>
                <a:off x="1360880" y="5412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95" name="Line 42"/>
              <p:cNvSpPr>
                <a:spLocks noChangeShapeType="1"/>
              </p:cNvSpPr>
              <p:nvPr/>
            </p:nvSpPr>
            <p:spPr bwMode="auto">
              <a:xfrm rot="5400000">
                <a:off x="1397328" y="46879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696" name="Line 42"/>
              <p:cNvSpPr>
                <a:spLocks noChangeShapeType="1"/>
              </p:cNvSpPr>
              <p:nvPr/>
            </p:nvSpPr>
            <p:spPr bwMode="auto">
              <a:xfrm rot="5400000">
                <a:off x="1758682" y="5552015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697" name="Rectangle 51"/>
              <p:cNvSpPr>
                <a:spLocks noChangeArrowheads="1"/>
              </p:cNvSpPr>
              <p:nvPr/>
            </p:nvSpPr>
            <p:spPr bwMode="auto">
              <a:xfrm rot="5400000">
                <a:off x="1553392" y="4999809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698" name="Straight Connector 697"/>
              <p:cNvCxnSpPr/>
              <p:nvPr/>
            </p:nvCxnSpPr>
            <p:spPr bwMode="auto">
              <a:xfrm>
                <a:off x="1752600" y="4879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9" name="Straight Connector 698"/>
              <p:cNvCxnSpPr/>
              <p:nvPr/>
            </p:nvCxnSpPr>
            <p:spPr bwMode="auto">
              <a:xfrm>
                <a:off x="1752600" y="4955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0" name="Straight Connector 699"/>
              <p:cNvCxnSpPr/>
              <p:nvPr/>
            </p:nvCxnSpPr>
            <p:spPr bwMode="auto">
              <a:xfrm>
                <a:off x="1752600" y="5031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1" name="Straight Connector 700"/>
              <p:cNvCxnSpPr/>
              <p:nvPr/>
            </p:nvCxnSpPr>
            <p:spPr bwMode="auto">
              <a:xfrm>
                <a:off x="1752600" y="51076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2" name="Straight Connector 701"/>
              <p:cNvCxnSpPr/>
              <p:nvPr/>
            </p:nvCxnSpPr>
            <p:spPr bwMode="auto">
              <a:xfrm>
                <a:off x="1752600" y="51838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3" name="Straight Connector 702"/>
              <p:cNvCxnSpPr/>
              <p:nvPr/>
            </p:nvCxnSpPr>
            <p:spPr bwMode="auto">
              <a:xfrm>
                <a:off x="1752600" y="5260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4" name="Straight Connector 703"/>
              <p:cNvCxnSpPr/>
              <p:nvPr/>
            </p:nvCxnSpPr>
            <p:spPr bwMode="auto">
              <a:xfrm>
                <a:off x="1752600" y="5336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5" name="Straight Connector 704"/>
              <p:cNvCxnSpPr/>
              <p:nvPr/>
            </p:nvCxnSpPr>
            <p:spPr bwMode="auto">
              <a:xfrm>
                <a:off x="1752600" y="5412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06" name="Line 42"/>
              <p:cNvSpPr>
                <a:spLocks noChangeShapeType="1"/>
              </p:cNvSpPr>
              <p:nvPr/>
            </p:nvSpPr>
            <p:spPr bwMode="auto">
              <a:xfrm rot="5400000">
                <a:off x="1789048" y="46879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707" name="Line 42"/>
              <p:cNvSpPr>
                <a:spLocks noChangeShapeType="1"/>
              </p:cNvSpPr>
              <p:nvPr/>
            </p:nvSpPr>
            <p:spPr bwMode="auto">
              <a:xfrm rot="5400000">
                <a:off x="2128962" y="5552015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708" name="Rectangle 51"/>
              <p:cNvSpPr>
                <a:spLocks noChangeArrowheads="1"/>
              </p:cNvSpPr>
              <p:nvPr/>
            </p:nvSpPr>
            <p:spPr bwMode="auto">
              <a:xfrm rot="5400000">
                <a:off x="1923672" y="4999809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709" name="Straight Connector 708"/>
              <p:cNvCxnSpPr/>
              <p:nvPr/>
            </p:nvCxnSpPr>
            <p:spPr bwMode="auto">
              <a:xfrm>
                <a:off x="2122880" y="4879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0" name="Straight Connector 709"/>
              <p:cNvCxnSpPr/>
              <p:nvPr/>
            </p:nvCxnSpPr>
            <p:spPr bwMode="auto">
              <a:xfrm>
                <a:off x="2122880" y="4955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1" name="Straight Connector 710"/>
              <p:cNvCxnSpPr/>
              <p:nvPr/>
            </p:nvCxnSpPr>
            <p:spPr bwMode="auto">
              <a:xfrm>
                <a:off x="2122880" y="5031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2" name="Straight Connector 711"/>
              <p:cNvCxnSpPr/>
              <p:nvPr/>
            </p:nvCxnSpPr>
            <p:spPr bwMode="auto">
              <a:xfrm>
                <a:off x="2122880" y="51076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3" name="Straight Connector 712"/>
              <p:cNvCxnSpPr/>
              <p:nvPr/>
            </p:nvCxnSpPr>
            <p:spPr bwMode="auto">
              <a:xfrm>
                <a:off x="2122880" y="51838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4" name="Straight Connector 713"/>
              <p:cNvCxnSpPr/>
              <p:nvPr/>
            </p:nvCxnSpPr>
            <p:spPr bwMode="auto">
              <a:xfrm>
                <a:off x="2122880" y="5260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5" name="Straight Connector 714"/>
              <p:cNvCxnSpPr/>
              <p:nvPr/>
            </p:nvCxnSpPr>
            <p:spPr bwMode="auto">
              <a:xfrm>
                <a:off x="2122880" y="5336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6" name="Straight Connector 715"/>
              <p:cNvCxnSpPr/>
              <p:nvPr/>
            </p:nvCxnSpPr>
            <p:spPr bwMode="auto">
              <a:xfrm>
                <a:off x="2122880" y="5412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17" name="Line 42"/>
              <p:cNvSpPr>
                <a:spLocks noChangeShapeType="1"/>
              </p:cNvSpPr>
              <p:nvPr/>
            </p:nvSpPr>
            <p:spPr bwMode="auto">
              <a:xfrm rot="5400000">
                <a:off x="2159328" y="46879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718" name="Line 42"/>
              <p:cNvSpPr>
                <a:spLocks noChangeShapeType="1"/>
              </p:cNvSpPr>
              <p:nvPr/>
            </p:nvSpPr>
            <p:spPr bwMode="auto">
              <a:xfrm rot="5400000">
                <a:off x="3652962" y="5552015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719" name="Rectangle 51"/>
              <p:cNvSpPr>
                <a:spLocks noChangeArrowheads="1"/>
              </p:cNvSpPr>
              <p:nvPr/>
            </p:nvSpPr>
            <p:spPr bwMode="auto">
              <a:xfrm rot="5400000">
                <a:off x="3447672" y="4999809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720" name="Straight Connector 719"/>
              <p:cNvCxnSpPr/>
              <p:nvPr/>
            </p:nvCxnSpPr>
            <p:spPr bwMode="auto">
              <a:xfrm>
                <a:off x="3646880" y="4879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1" name="Straight Connector 720"/>
              <p:cNvCxnSpPr/>
              <p:nvPr/>
            </p:nvCxnSpPr>
            <p:spPr bwMode="auto">
              <a:xfrm>
                <a:off x="3646880" y="4955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2" name="Straight Connector 721"/>
              <p:cNvCxnSpPr/>
              <p:nvPr/>
            </p:nvCxnSpPr>
            <p:spPr bwMode="auto">
              <a:xfrm>
                <a:off x="3646880" y="5031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3" name="Straight Connector 722"/>
              <p:cNvCxnSpPr/>
              <p:nvPr/>
            </p:nvCxnSpPr>
            <p:spPr bwMode="auto">
              <a:xfrm>
                <a:off x="3646880" y="51076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4" name="Straight Connector 723"/>
              <p:cNvCxnSpPr/>
              <p:nvPr/>
            </p:nvCxnSpPr>
            <p:spPr bwMode="auto">
              <a:xfrm>
                <a:off x="3646880" y="51838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5" name="Straight Connector 724"/>
              <p:cNvCxnSpPr/>
              <p:nvPr/>
            </p:nvCxnSpPr>
            <p:spPr bwMode="auto">
              <a:xfrm>
                <a:off x="3646880" y="5260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6" name="Straight Connector 725"/>
              <p:cNvCxnSpPr/>
              <p:nvPr/>
            </p:nvCxnSpPr>
            <p:spPr bwMode="auto">
              <a:xfrm>
                <a:off x="3646880" y="5336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7" name="Straight Connector 726"/>
              <p:cNvCxnSpPr/>
              <p:nvPr/>
            </p:nvCxnSpPr>
            <p:spPr bwMode="auto">
              <a:xfrm>
                <a:off x="3646880" y="5412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28" name="Line 42"/>
              <p:cNvSpPr>
                <a:spLocks noChangeShapeType="1"/>
              </p:cNvSpPr>
              <p:nvPr/>
            </p:nvSpPr>
            <p:spPr bwMode="auto">
              <a:xfrm rot="5400000">
                <a:off x="3683328" y="46879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729" name="Line 42"/>
              <p:cNvSpPr>
                <a:spLocks noChangeShapeType="1"/>
              </p:cNvSpPr>
              <p:nvPr/>
            </p:nvSpPr>
            <p:spPr bwMode="auto">
              <a:xfrm rot="5400000">
                <a:off x="4044682" y="5552015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730" name="Rectangle 51"/>
              <p:cNvSpPr>
                <a:spLocks noChangeArrowheads="1"/>
              </p:cNvSpPr>
              <p:nvPr/>
            </p:nvSpPr>
            <p:spPr bwMode="auto">
              <a:xfrm rot="5400000">
                <a:off x="3839392" y="4999809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731" name="Straight Connector 730"/>
              <p:cNvCxnSpPr/>
              <p:nvPr/>
            </p:nvCxnSpPr>
            <p:spPr bwMode="auto">
              <a:xfrm>
                <a:off x="4038600" y="4879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2" name="Straight Connector 731"/>
              <p:cNvCxnSpPr/>
              <p:nvPr/>
            </p:nvCxnSpPr>
            <p:spPr bwMode="auto">
              <a:xfrm>
                <a:off x="4038600" y="4955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3" name="Straight Connector 732"/>
              <p:cNvCxnSpPr/>
              <p:nvPr/>
            </p:nvCxnSpPr>
            <p:spPr bwMode="auto">
              <a:xfrm>
                <a:off x="4038600" y="5031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4" name="Straight Connector 733"/>
              <p:cNvCxnSpPr/>
              <p:nvPr/>
            </p:nvCxnSpPr>
            <p:spPr bwMode="auto">
              <a:xfrm>
                <a:off x="4038600" y="51076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5" name="Straight Connector 734"/>
              <p:cNvCxnSpPr/>
              <p:nvPr/>
            </p:nvCxnSpPr>
            <p:spPr bwMode="auto">
              <a:xfrm>
                <a:off x="4038600" y="51838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6" name="Straight Connector 735"/>
              <p:cNvCxnSpPr/>
              <p:nvPr/>
            </p:nvCxnSpPr>
            <p:spPr bwMode="auto">
              <a:xfrm>
                <a:off x="4038600" y="5260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7" name="Straight Connector 736"/>
              <p:cNvCxnSpPr/>
              <p:nvPr/>
            </p:nvCxnSpPr>
            <p:spPr bwMode="auto">
              <a:xfrm>
                <a:off x="4038600" y="5336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8" name="Straight Connector 737"/>
              <p:cNvCxnSpPr/>
              <p:nvPr/>
            </p:nvCxnSpPr>
            <p:spPr bwMode="auto">
              <a:xfrm>
                <a:off x="4038600" y="5412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39" name="Line 42"/>
              <p:cNvSpPr>
                <a:spLocks noChangeShapeType="1"/>
              </p:cNvSpPr>
              <p:nvPr/>
            </p:nvSpPr>
            <p:spPr bwMode="auto">
              <a:xfrm rot="5400000">
                <a:off x="4075048" y="46879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740" name="Line 42"/>
              <p:cNvSpPr>
                <a:spLocks noChangeShapeType="1"/>
              </p:cNvSpPr>
              <p:nvPr/>
            </p:nvSpPr>
            <p:spPr bwMode="auto">
              <a:xfrm rot="5400000">
                <a:off x="4414962" y="5552015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741" name="Rectangle 51"/>
              <p:cNvSpPr>
                <a:spLocks noChangeArrowheads="1"/>
              </p:cNvSpPr>
              <p:nvPr/>
            </p:nvSpPr>
            <p:spPr bwMode="auto">
              <a:xfrm rot="5400000">
                <a:off x="4209672" y="4999809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742" name="Straight Connector 741"/>
              <p:cNvCxnSpPr/>
              <p:nvPr/>
            </p:nvCxnSpPr>
            <p:spPr bwMode="auto">
              <a:xfrm>
                <a:off x="4408880" y="4879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3" name="Straight Connector 742"/>
              <p:cNvCxnSpPr/>
              <p:nvPr/>
            </p:nvCxnSpPr>
            <p:spPr bwMode="auto">
              <a:xfrm>
                <a:off x="4408880" y="4955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4" name="Straight Connector 743"/>
              <p:cNvCxnSpPr/>
              <p:nvPr/>
            </p:nvCxnSpPr>
            <p:spPr bwMode="auto">
              <a:xfrm>
                <a:off x="4408880" y="5031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5" name="Straight Connector 744"/>
              <p:cNvCxnSpPr/>
              <p:nvPr/>
            </p:nvCxnSpPr>
            <p:spPr bwMode="auto">
              <a:xfrm>
                <a:off x="4408880" y="51076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6" name="Straight Connector 745"/>
              <p:cNvCxnSpPr/>
              <p:nvPr/>
            </p:nvCxnSpPr>
            <p:spPr bwMode="auto">
              <a:xfrm>
                <a:off x="4408880" y="51838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7" name="Straight Connector 746"/>
              <p:cNvCxnSpPr/>
              <p:nvPr/>
            </p:nvCxnSpPr>
            <p:spPr bwMode="auto">
              <a:xfrm>
                <a:off x="4408880" y="5260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8" name="Straight Connector 747"/>
              <p:cNvCxnSpPr/>
              <p:nvPr/>
            </p:nvCxnSpPr>
            <p:spPr bwMode="auto">
              <a:xfrm>
                <a:off x="4408880" y="5336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9" name="Straight Connector 748"/>
              <p:cNvCxnSpPr/>
              <p:nvPr/>
            </p:nvCxnSpPr>
            <p:spPr bwMode="auto">
              <a:xfrm>
                <a:off x="4408880" y="5412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50" name="Line 42"/>
              <p:cNvSpPr>
                <a:spLocks noChangeShapeType="1"/>
              </p:cNvSpPr>
              <p:nvPr/>
            </p:nvSpPr>
            <p:spPr bwMode="auto">
              <a:xfrm rot="5400000">
                <a:off x="4445328" y="46879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751" name="Line 42"/>
              <p:cNvSpPr>
                <a:spLocks noChangeShapeType="1"/>
              </p:cNvSpPr>
              <p:nvPr/>
            </p:nvSpPr>
            <p:spPr bwMode="auto">
              <a:xfrm rot="5400000">
                <a:off x="4806682" y="5552015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752" name="Rectangle 51"/>
              <p:cNvSpPr>
                <a:spLocks noChangeArrowheads="1"/>
              </p:cNvSpPr>
              <p:nvPr/>
            </p:nvSpPr>
            <p:spPr bwMode="auto">
              <a:xfrm rot="5400000">
                <a:off x="4601392" y="4999809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753" name="Straight Connector 752"/>
              <p:cNvCxnSpPr/>
              <p:nvPr/>
            </p:nvCxnSpPr>
            <p:spPr bwMode="auto">
              <a:xfrm>
                <a:off x="4800600" y="4879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4" name="Straight Connector 753"/>
              <p:cNvCxnSpPr/>
              <p:nvPr/>
            </p:nvCxnSpPr>
            <p:spPr bwMode="auto">
              <a:xfrm>
                <a:off x="4800600" y="4955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5" name="Straight Connector 754"/>
              <p:cNvCxnSpPr/>
              <p:nvPr/>
            </p:nvCxnSpPr>
            <p:spPr bwMode="auto">
              <a:xfrm>
                <a:off x="4800600" y="5031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6" name="Straight Connector 755"/>
              <p:cNvCxnSpPr/>
              <p:nvPr/>
            </p:nvCxnSpPr>
            <p:spPr bwMode="auto">
              <a:xfrm>
                <a:off x="4800600" y="51076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7" name="Straight Connector 756"/>
              <p:cNvCxnSpPr/>
              <p:nvPr/>
            </p:nvCxnSpPr>
            <p:spPr bwMode="auto">
              <a:xfrm>
                <a:off x="4800600" y="51838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8" name="Straight Connector 757"/>
              <p:cNvCxnSpPr/>
              <p:nvPr/>
            </p:nvCxnSpPr>
            <p:spPr bwMode="auto">
              <a:xfrm>
                <a:off x="4800600" y="5260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9" name="Straight Connector 758"/>
              <p:cNvCxnSpPr/>
              <p:nvPr/>
            </p:nvCxnSpPr>
            <p:spPr bwMode="auto">
              <a:xfrm>
                <a:off x="4800600" y="5336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0" name="Straight Connector 759"/>
              <p:cNvCxnSpPr/>
              <p:nvPr/>
            </p:nvCxnSpPr>
            <p:spPr bwMode="auto">
              <a:xfrm>
                <a:off x="4800600" y="5412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61" name="Line 42"/>
              <p:cNvSpPr>
                <a:spLocks noChangeShapeType="1"/>
              </p:cNvSpPr>
              <p:nvPr/>
            </p:nvSpPr>
            <p:spPr bwMode="auto">
              <a:xfrm rot="5400000">
                <a:off x="4837048" y="46879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762" name="Line 42"/>
              <p:cNvSpPr>
                <a:spLocks noChangeShapeType="1"/>
              </p:cNvSpPr>
              <p:nvPr/>
            </p:nvSpPr>
            <p:spPr bwMode="auto">
              <a:xfrm rot="5400000">
                <a:off x="5176962" y="5552015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763" name="Rectangle 51"/>
              <p:cNvSpPr>
                <a:spLocks noChangeArrowheads="1"/>
              </p:cNvSpPr>
              <p:nvPr/>
            </p:nvSpPr>
            <p:spPr bwMode="auto">
              <a:xfrm rot="5400000">
                <a:off x="4971672" y="4999809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764" name="Straight Connector 763"/>
              <p:cNvCxnSpPr/>
              <p:nvPr/>
            </p:nvCxnSpPr>
            <p:spPr bwMode="auto">
              <a:xfrm>
                <a:off x="5170880" y="4879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5" name="Straight Connector 764"/>
              <p:cNvCxnSpPr/>
              <p:nvPr/>
            </p:nvCxnSpPr>
            <p:spPr bwMode="auto">
              <a:xfrm>
                <a:off x="5170880" y="4955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6" name="Straight Connector 765"/>
              <p:cNvCxnSpPr/>
              <p:nvPr/>
            </p:nvCxnSpPr>
            <p:spPr bwMode="auto">
              <a:xfrm>
                <a:off x="5170880" y="5031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7" name="Straight Connector 766"/>
              <p:cNvCxnSpPr/>
              <p:nvPr/>
            </p:nvCxnSpPr>
            <p:spPr bwMode="auto">
              <a:xfrm>
                <a:off x="5170880" y="51076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8" name="Straight Connector 767"/>
              <p:cNvCxnSpPr/>
              <p:nvPr/>
            </p:nvCxnSpPr>
            <p:spPr bwMode="auto">
              <a:xfrm>
                <a:off x="5170880" y="51838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9" name="Straight Connector 768"/>
              <p:cNvCxnSpPr/>
              <p:nvPr/>
            </p:nvCxnSpPr>
            <p:spPr bwMode="auto">
              <a:xfrm>
                <a:off x="5170880" y="5260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0" name="Straight Connector 769"/>
              <p:cNvCxnSpPr/>
              <p:nvPr/>
            </p:nvCxnSpPr>
            <p:spPr bwMode="auto">
              <a:xfrm>
                <a:off x="5170880" y="5336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1" name="Straight Connector 770"/>
              <p:cNvCxnSpPr/>
              <p:nvPr/>
            </p:nvCxnSpPr>
            <p:spPr bwMode="auto">
              <a:xfrm>
                <a:off x="5170880" y="5412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72" name="Line 42"/>
              <p:cNvSpPr>
                <a:spLocks noChangeShapeType="1"/>
              </p:cNvSpPr>
              <p:nvPr/>
            </p:nvSpPr>
            <p:spPr bwMode="auto">
              <a:xfrm rot="5400000">
                <a:off x="5207328" y="46879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773" name="TextBox 772"/>
              <p:cNvSpPr txBox="1"/>
              <p:nvPr/>
            </p:nvSpPr>
            <p:spPr bwMode="auto">
              <a:xfrm>
                <a:off x="2667000" y="4724400"/>
                <a:ext cx="835923" cy="929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3600" b="1" dirty="0"/>
                  <a:t>….</a:t>
                </a:r>
              </a:p>
            </p:txBody>
          </p:sp>
          <p:sp>
            <p:nvSpPr>
              <p:cNvPr id="774" name="Line 42"/>
              <p:cNvSpPr>
                <a:spLocks noChangeShapeType="1"/>
              </p:cNvSpPr>
              <p:nvPr/>
            </p:nvSpPr>
            <p:spPr bwMode="auto">
              <a:xfrm rot="5400000">
                <a:off x="5557962" y="5552015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775" name="Rectangle 51"/>
              <p:cNvSpPr>
                <a:spLocks noChangeArrowheads="1"/>
              </p:cNvSpPr>
              <p:nvPr/>
            </p:nvSpPr>
            <p:spPr bwMode="auto">
              <a:xfrm rot="5400000">
                <a:off x="5352672" y="4999809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776" name="Straight Connector 775"/>
              <p:cNvCxnSpPr/>
              <p:nvPr/>
            </p:nvCxnSpPr>
            <p:spPr bwMode="auto">
              <a:xfrm>
                <a:off x="5551880" y="4879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7" name="Straight Connector 776"/>
              <p:cNvCxnSpPr/>
              <p:nvPr/>
            </p:nvCxnSpPr>
            <p:spPr bwMode="auto">
              <a:xfrm>
                <a:off x="5551880" y="4955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8" name="Straight Connector 777"/>
              <p:cNvCxnSpPr/>
              <p:nvPr/>
            </p:nvCxnSpPr>
            <p:spPr bwMode="auto">
              <a:xfrm>
                <a:off x="5551880" y="5031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9" name="Straight Connector 778"/>
              <p:cNvCxnSpPr/>
              <p:nvPr/>
            </p:nvCxnSpPr>
            <p:spPr bwMode="auto">
              <a:xfrm>
                <a:off x="5551880" y="51076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0" name="Straight Connector 779"/>
              <p:cNvCxnSpPr/>
              <p:nvPr/>
            </p:nvCxnSpPr>
            <p:spPr bwMode="auto">
              <a:xfrm>
                <a:off x="5551880" y="51838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1" name="Straight Connector 780"/>
              <p:cNvCxnSpPr/>
              <p:nvPr/>
            </p:nvCxnSpPr>
            <p:spPr bwMode="auto">
              <a:xfrm>
                <a:off x="5551880" y="5260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2" name="Straight Connector 781"/>
              <p:cNvCxnSpPr/>
              <p:nvPr/>
            </p:nvCxnSpPr>
            <p:spPr bwMode="auto">
              <a:xfrm>
                <a:off x="5551880" y="5336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3" name="Straight Connector 782"/>
              <p:cNvCxnSpPr/>
              <p:nvPr/>
            </p:nvCxnSpPr>
            <p:spPr bwMode="auto">
              <a:xfrm>
                <a:off x="5551880" y="5412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84" name="Line 42"/>
              <p:cNvSpPr>
                <a:spLocks noChangeShapeType="1"/>
              </p:cNvSpPr>
              <p:nvPr/>
            </p:nvSpPr>
            <p:spPr bwMode="auto">
              <a:xfrm rot="5400000">
                <a:off x="5588328" y="46879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785" name="Line 42"/>
              <p:cNvSpPr>
                <a:spLocks noChangeShapeType="1"/>
              </p:cNvSpPr>
              <p:nvPr/>
            </p:nvSpPr>
            <p:spPr bwMode="auto">
              <a:xfrm rot="5400000">
                <a:off x="5949682" y="5552015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786" name="Rectangle 51"/>
              <p:cNvSpPr>
                <a:spLocks noChangeArrowheads="1"/>
              </p:cNvSpPr>
              <p:nvPr/>
            </p:nvSpPr>
            <p:spPr bwMode="auto">
              <a:xfrm rot="5400000">
                <a:off x="5744392" y="4999809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787" name="Straight Connector 786"/>
              <p:cNvCxnSpPr/>
              <p:nvPr/>
            </p:nvCxnSpPr>
            <p:spPr bwMode="auto">
              <a:xfrm>
                <a:off x="5943600" y="4879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8" name="Straight Connector 787"/>
              <p:cNvCxnSpPr/>
              <p:nvPr/>
            </p:nvCxnSpPr>
            <p:spPr bwMode="auto">
              <a:xfrm>
                <a:off x="5943600" y="4955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9" name="Straight Connector 788"/>
              <p:cNvCxnSpPr/>
              <p:nvPr/>
            </p:nvCxnSpPr>
            <p:spPr bwMode="auto">
              <a:xfrm>
                <a:off x="5943600" y="5031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0" name="Straight Connector 789"/>
              <p:cNvCxnSpPr/>
              <p:nvPr/>
            </p:nvCxnSpPr>
            <p:spPr bwMode="auto">
              <a:xfrm>
                <a:off x="5943600" y="51076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1" name="Straight Connector 790"/>
              <p:cNvCxnSpPr/>
              <p:nvPr/>
            </p:nvCxnSpPr>
            <p:spPr bwMode="auto">
              <a:xfrm>
                <a:off x="5943600" y="51838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2" name="Straight Connector 791"/>
              <p:cNvCxnSpPr/>
              <p:nvPr/>
            </p:nvCxnSpPr>
            <p:spPr bwMode="auto">
              <a:xfrm>
                <a:off x="5943600" y="5260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3" name="Straight Connector 792"/>
              <p:cNvCxnSpPr/>
              <p:nvPr/>
            </p:nvCxnSpPr>
            <p:spPr bwMode="auto">
              <a:xfrm>
                <a:off x="5943600" y="5336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4" name="Straight Connector 793"/>
              <p:cNvCxnSpPr/>
              <p:nvPr/>
            </p:nvCxnSpPr>
            <p:spPr bwMode="auto">
              <a:xfrm>
                <a:off x="5943600" y="5412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95" name="Line 42"/>
              <p:cNvSpPr>
                <a:spLocks noChangeShapeType="1"/>
              </p:cNvSpPr>
              <p:nvPr/>
            </p:nvSpPr>
            <p:spPr bwMode="auto">
              <a:xfrm rot="5400000">
                <a:off x="5980048" y="46879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796" name="Line 42"/>
              <p:cNvSpPr>
                <a:spLocks noChangeShapeType="1"/>
              </p:cNvSpPr>
              <p:nvPr/>
            </p:nvSpPr>
            <p:spPr bwMode="auto">
              <a:xfrm rot="5400000">
                <a:off x="6319962" y="5552015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797" name="Rectangle 51"/>
              <p:cNvSpPr>
                <a:spLocks noChangeArrowheads="1"/>
              </p:cNvSpPr>
              <p:nvPr/>
            </p:nvSpPr>
            <p:spPr bwMode="auto">
              <a:xfrm rot="5400000">
                <a:off x="6114672" y="4999809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798" name="Straight Connector 797"/>
              <p:cNvCxnSpPr/>
              <p:nvPr/>
            </p:nvCxnSpPr>
            <p:spPr bwMode="auto">
              <a:xfrm>
                <a:off x="6313880" y="4879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9" name="Straight Connector 798"/>
              <p:cNvCxnSpPr/>
              <p:nvPr/>
            </p:nvCxnSpPr>
            <p:spPr bwMode="auto">
              <a:xfrm>
                <a:off x="6313880" y="4955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0" name="Straight Connector 799"/>
              <p:cNvCxnSpPr/>
              <p:nvPr/>
            </p:nvCxnSpPr>
            <p:spPr bwMode="auto">
              <a:xfrm>
                <a:off x="6313880" y="5031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1" name="Straight Connector 800"/>
              <p:cNvCxnSpPr/>
              <p:nvPr/>
            </p:nvCxnSpPr>
            <p:spPr bwMode="auto">
              <a:xfrm>
                <a:off x="6313880" y="51076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2" name="Straight Connector 801"/>
              <p:cNvCxnSpPr/>
              <p:nvPr/>
            </p:nvCxnSpPr>
            <p:spPr bwMode="auto">
              <a:xfrm>
                <a:off x="6313880" y="51838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3" name="Straight Connector 802"/>
              <p:cNvCxnSpPr/>
              <p:nvPr/>
            </p:nvCxnSpPr>
            <p:spPr bwMode="auto">
              <a:xfrm>
                <a:off x="6313880" y="5260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4" name="Straight Connector 803"/>
              <p:cNvCxnSpPr/>
              <p:nvPr/>
            </p:nvCxnSpPr>
            <p:spPr bwMode="auto">
              <a:xfrm>
                <a:off x="6313880" y="5336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5" name="Straight Connector 804"/>
              <p:cNvCxnSpPr/>
              <p:nvPr/>
            </p:nvCxnSpPr>
            <p:spPr bwMode="auto">
              <a:xfrm>
                <a:off x="6313880" y="5412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06" name="Line 42"/>
              <p:cNvSpPr>
                <a:spLocks noChangeShapeType="1"/>
              </p:cNvSpPr>
              <p:nvPr/>
            </p:nvSpPr>
            <p:spPr bwMode="auto">
              <a:xfrm rot="5400000">
                <a:off x="6350328" y="46879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807" name="Line 42"/>
              <p:cNvSpPr>
                <a:spLocks noChangeShapeType="1"/>
              </p:cNvSpPr>
              <p:nvPr/>
            </p:nvSpPr>
            <p:spPr bwMode="auto">
              <a:xfrm rot="5400000">
                <a:off x="6711682" y="5552015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808" name="Rectangle 51"/>
              <p:cNvSpPr>
                <a:spLocks noChangeArrowheads="1"/>
              </p:cNvSpPr>
              <p:nvPr/>
            </p:nvSpPr>
            <p:spPr bwMode="auto">
              <a:xfrm rot="5400000">
                <a:off x="6506392" y="4999809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809" name="Straight Connector 808"/>
              <p:cNvCxnSpPr/>
              <p:nvPr/>
            </p:nvCxnSpPr>
            <p:spPr bwMode="auto">
              <a:xfrm>
                <a:off x="6705600" y="4879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0" name="Straight Connector 809"/>
              <p:cNvCxnSpPr/>
              <p:nvPr/>
            </p:nvCxnSpPr>
            <p:spPr bwMode="auto">
              <a:xfrm>
                <a:off x="6705600" y="4955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1" name="Straight Connector 810"/>
              <p:cNvCxnSpPr/>
              <p:nvPr/>
            </p:nvCxnSpPr>
            <p:spPr bwMode="auto">
              <a:xfrm>
                <a:off x="6705600" y="5031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2" name="Straight Connector 811"/>
              <p:cNvCxnSpPr/>
              <p:nvPr/>
            </p:nvCxnSpPr>
            <p:spPr bwMode="auto">
              <a:xfrm>
                <a:off x="6705600" y="51076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3" name="Straight Connector 812"/>
              <p:cNvCxnSpPr/>
              <p:nvPr/>
            </p:nvCxnSpPr>
            <p:spPr bwMode="auto">
              <a:xfrm>
                <a:off x="6705600" y="51838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4" name="Straight Connector 813"/>
              <p:cNvCxnSpPr/>
              <p:nvPr/>
            </p:nvCxnSpPr>
            <p:spPr bwMode="auto">
              <a:xfrm>
                <a:off x="6705600" y="5260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5" name="Straight Connector 814"/>
              <p:cNvCxnSpPr/>
              <p:nvPr/>
            </p:nvCxnSpPr>
            <p:spPr bwMode="auto">
              <a:xfrm>
                <a:off x="6705600" y="5336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6" name="Straight Connector 815"/>
              <p:cNvCxnSpPr/>
              <p:nvPr/>
            </p:nvCxnSpPr>
            <p:spPr bwMode="auto">
              <a:xfrm>
                <a:off x="6705600" y="5412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17" name="Line 42"/>
              <p:cNvSpPr>
                <a:spLocks noChangeShapeType="1"/>
              </p:cNvSpPr>
              <p:nvPr/>
            </p:nvSpPr>
            <p:spPr bwMode="auto">
              <a:xfrm rot="5400000">
                <a:off x="6742048" y="46879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818" name="Line 42"/>
              <p:cNvSpPr>
                <a:spLocks noChangeShapeType="1"/>
              </p:cNvSpPr>
              <p:nvPr/>
            </p:nvSpPr>
            <p:spPr bwMode="auto">
              <a:xfrm rot="5400000">
                <a:off x="7081962" y="5552015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819" name="Rectangle 51"/>
              <p:cNvSpPr>
                <a:spLocks noChangeArrowheads="1"/>
              </p:cNvSpPr>
              <p:nvPr/>
            </p:nvSpPr>
            <p:spPr bwMode="auto">
              <a:xfrm rot="5400000">
                <a:off x="6876672" y="4999809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820" name="Straight Connector 819"/>
              <p:cNvCxnSpPr/>
              <p:nvPr/>
            </p:nvCxnSpPr>
            <p:spPr bwMode="auto">
              <a:xfrm>
                <a:off x="7075880" y="4879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1" name="Straight Connector 820"/>
              <p:cNvCxnSpPr/>
              <p:nvPr/>
            </p:nvCxnSpPr>
            <p:spPr bwMode="auto">
              <a:xfrm>
                <a:off x="7075880" y="4955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2" name="Straight Connector 821"/>
              <p:cNvCxnSpPr/>
              <p:nvPr/>
            </p:nvCxnSpPr>
            <p:spPr bwMode="auto">
              <a:xfrm>
                <a:off x="7075880" y="5031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3" name="Straight Connector 822"/>
              <p:cNvCxnSpPr/>
              <p:nvPr/>
            </p:nvCxnSpPr>
            <p:spPr bwMode="auto">
              <a:xfrm>
                <a:off x="7075880" y="51076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4" name="Straight Connector 823"/>
              <p:cNvCxnSpPr/>
              <p:nvPr/>
            </p:nvCxnSpPr>
            <p:spPr bwMode="auto">
              <a:xfrm>
                <a:off x="7075880" y="51838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5" name="Straight Connector 824"/>
              <p:cNvCxnSpPr/>
              <p:nvPr/>
            </p:nvCxnSpPr>
            <p:spPr bwMode="auto">
              <a:xfrm>
                <a:off x="7075880" y="5260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6" name="Straight Connector 825"/>
              <p:cNvCxnSpPr/>
              <p:nvPr/>
            </p:nvCxnSpPr>
            <p:spPr bwMode="auto">
              <a:xfrm>
                <a:off x="7075880" y="5336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7" name="Straight Connector 826"/>
              <p:cNvCxnSpPr/>
              <p:nvPr/>
            </p:nvCxnSpPr>
            <p:spPr bwMode="auto">
              <a:xfrm>
                <a:off x="7075880" y="5412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28" name="Line 42"/>
              <p:cNvSpPr>
                <a:spLocks noChangeShapeType="1"/>
              </p:cNvSpPr>
              <p:nvPr/>
            </p:nvSpPr>
            <p:spPr bwMode="auto">
              <a:xfrm rot="5400000">
                <a:off x="7112328" y="46879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829" name="Line 42"/>
              <p:cNvSpPr>
                <a:spLocks noChangeShapeType="1"/>
              </p:cNvSpPr>
              <p:nvPr/>
            </p:nvSpPr>
            <p:spPr bwMode="auto">
              <a:xfrm rot="5400000">
                <a:off x="7473682" y="5552015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830" name="Rectangle 51"/>
              <p:cNvSpPr>
                <a:spLocks noChangeArrowheads="1"/>
              </p:cNvSpPr>
              <p:nvPr/>
            </p:nvSpPr>
            <p:spPr bwMode="auto">
              <a:xfrm rot="5400000">
                <a:off x="7268392" y="4999809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831" name="Straight Connector 830"/>
              <p:cNvCxnSpPr/>
              <p:nvPr/>
            </p:nvCxnSpPr>
            <p:spPr bwMode="auto">
              <a:xfrm>
                <a:off x="7467600" y="4879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2" name="Straight Connector 831"/>
              <p:cNvCxnSpPr/>
              <p:nvPr/>
            </p:nvCxnSpPr>
            <p:spPr bwMode="auto">
              <a:xfrm>
                <a:off x="7467600" y="4955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3" name="Straight Connector 832"/>
              <p:cNvCxnSpPr/>
              <p:nvPr/>
            </p:nvCxnSpPr>
            <p:spPr bwMode="auto">
              <a:xfrm>
                <a:off x="7467600" y="5031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4" name="Straight Connector 833"/>
              <p:cNvCxnSpPr/>
              <p:nvPr/>
            </p:nvCxnSpPr>
            <p:spPr bwMode="auto">
              <a:xfrm>
                <a:off x="7467600" y="51076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5" name="Straight Connector 834"/>
              <p:cNvCxnSpPr/>
              <p:nvPr/>
            </p:nvCxnSpPr>
            <p:spPr bwMode="auto">
              <a:xfrm>
                <a:off x="7467600" y="51838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6" name="Straight Connector 835"/>
              <p:cNvCxnSpPr/>
              <p:nvPr/>
            </p:nvCxnSpPr>
            <p:spPr bwMode="auto">
              <a:xfrm>
                <a:off x="7467600" y="5260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7" name="Straight Connector 836"/>
              <p:cNvCxnSpPr/>
              <p:nvPr/>
            </p:nvCxnSpPr>
            <p:spPr bwMode="auto">
              <a:xfrm>
                <a:off x="7467600" y="5336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8" name="Straight Connector 837"/>
              <p:cNvCxnSpPr/>
              <p:nvPr/>
            </p:nvCxnSpPr>
            <p:spPr bwMode="auto">
              <a:xfrm>
                <a:off x="7467600" y="5412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39" name="Line 42"/>
              <p:cNvSpPr>
                <a:spLocks noChangeShapeType="1"/>
              </p:cNvSpPr>
              <p:nvPr/>
            </p:nvSpPr>
            <p:spPr bwMode="auto">
              <a:xfrm rot="5400000">
                <a:off x="7504048" y="46879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</p:grpSp>
        <p:grpSp>
          <p:nvGrpSpPr>
            <p:cNvPr id="853" name="Group 852"/>
            <p:cNvGrpSpPr/>
            <p:nvPr/>
          </p:nvGrpSpPr>
          <p:grpSpPr>
            <a:xfrm>
              <a:off x="1159952" y="5638800"/>
              <a:ext cx="440248" cy="609600"/>
              <a:chOff x="626552" y="838200"/>
              <a:chExt cx="440248" cy="609600"/>
            </a:xfrm>
          </p:grpSpPr>
          <p:sp>
            <p:nvSpPr>
              <p:cNvPr id="854" name="Line 41"/>
              <p:cNvSpPr>
                <a:spLocks noChangeShapeType="1"/>
              </p:cNvSpPr>
              <p:nvPr/>
            </p:nvSpPr>
            <p:spPr bwMode="auto">
              <a:xfrm rot="5400000">
                <a:off x="739200" y="9541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856" name="Rectangle 85"/>
              <p:cNvSpPr>
                <a:spLocks noChangeArrowheads="1"/>
              </p:cNvSpPr>
              <p:nvPr/>
            </p:nvSpPr>
            <p:spPr bwMode="auto">
              <a:xfrm>
                <a:off x="626552" y="1066800"/>
                <a:ext cx="440248" cy="381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 b="1" dirty="0"/>
                  <a:t>BRAM</a:t>
                </a:r>
              </a:p>
            </p:txBody>
          </p:sp>
        </p:grpSp>
        <p:pic>
          <p:nvPicPr>
            <p:cNvPr id="857" name="Picture 856" descr="netw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152401" y="4953000"/>
              <a:ext cx="7620000" cy="6096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858" name="Group 857"/>
            <p:cNvGrpSpPr/>
            <p:nvPr/>
          </p:nvGrpSpPr>
          <p:grpSpPr>
            <a:xfrm>
              <a:off x="1676400" y="5638800"/>
              <a:ext cx="440248" cy="609600"/>
              <a:chOff x="626552" y="838200"/>
              <a:chExt cx="440248" cy="609600"/>
            </a:xfrm>
          </p:grpSpPr>
          <p:sp>
            <p:nvSpPr>
              <p:cNvPr id="859" name="Line 41"/>
              <p:cNvSpPr>
                <a:spLocks noChangeShapeType="1"/>
              </p:cNvSpPr>
              <p:nvPr/>
            </p:nvSpPr>
            <p:spPr bwMode="auto">
              <a:xfrm rot="5400000">
                <a:off x="739200" y="9541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860" name="Rectangle 85"/>
              <p:cNvSpPr>
                <a:spLocks noChangeArrowheads="1"/>
              </p:cNvSpPr>
              <p:nvPr/>
            </p:nvSpPr>
            <p:spPr bwMode="auto">
              <a:xfrm>
                <a:off x="626552" y="1066800"/>
                <a:ext cx="440248" cy="381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 b="1" dirty="0"/>
                  <a:t>BRAM</a:t>
                </a:r>
              </a:p>
            </p:txBody>
          </p:sp>
        </p:grpSp>
        <p:grpSp>
          <p:nvGrpSpPr>
            <p:cNvPr id="861" name="Group 860"/>
            <p:cNvGrpSpPr/>
            <p:nvPr/>
          </p:nvGrpSpPr>
          <p:grpSpPr>
            <a:xfrm>
              <a:off x="2167504" y="5638800"/>
              <a:ext cx="440248" cy="609600"/>
              <a:chOff x="626552" y="838200"/>
              <a:chExt cx="440248" cy="609600"/>
            </a:xfrm>
          </p:grpSpPr>
          <p:sp>
            <p:nvSpPr>
              <p:cNvPr id="862" name="Line 41"/>
              <p:cNvSpPr>
                <a:spLocks noChangeShapeType="1"/>
              </p:cNvSpPr>
              <p:nvPr/>
            </p:nvSpPr>
            <p:spPr bwMode="auto">
              <a:xfrm rot="5400000">
                <a:off x="739200" y="9541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863" name="Rectangle 85"/>
              <p:cNvSpPr>
                <a:spLocks noChangeArrowheads="1"/>
              </p:cNvSpPr>
              <p:nvPr/>
            </p:nvSpPr>
            <p:spPr bwMode="auto">
              <a:xfrm>
                <a:off x="626552" y="1066800"/>
                <a:ext cx="440248" cy="381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 b="1" dirty="0"/>
                  <a:t>BRAM</a:t>
                </a:r>
              </a:p>
            </p:txBody>
          </p:sp>
        </p:grpSp>
        <p:grpSp>
          <p:nvGrpSpPr>
            <p:cNvPr id="864" name="Group 863"/>
            <p:cNvGrpSpPr/>
            <p:nvPr/>
          </p:nvGrpSpPr>
          <p:grpSpPr>
            <a:xfrm>
              <a:off x="2683952" y="5638800"/>
              <a:ext cx="440248" cy="609600"/>
              <a:chOff x="626552" y="838200"/>
              <a:chExt cx="440248" cy="609600"/>
            </a:xfrm>
          </p:grpSpPr>
          <p:sp>
            <p:nvSpPr>
              <p:cNvPr id="865" name="Line 41"/>
              <p:cNvSpPr>
                <a:spLocks noChangeShapeType="1"/>
              </p:cNvSpPr>
              <p:nvPr/>
            </p:nvSpPr>
            <p:spPr bwMode="auto">
              <a:xfrm rot="5400000">
                <a:off x="739200" y="9541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866" name="Rectangle 85"/>
              <p:cNvSpPr>
                <a:spLocks noChangeArrowheads="1"/>
              </p:cNvSpPr>
              <p:nvPr/>
            </p:nvSpPr>
            <p:spPr bwMode="auto">
              <a:xfrm>
                <a:off x="626552" y="1066800"/>
                <a:ext cx="440248" cy="381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 b="1" dirty="0"/>
                  <a:t>BRAM</a:t>
                </a:r>
              </a:p>
            </p:txBody>
          </p:sp>
        </p:grpSp>
        <p:grpSp>
          <p:nvGrpSpPr>
            <p:cNvPr id="867" name="Group 866"/>
            <p:cNvGrpSpPr/>
            <p:nvPr/>
          </p:nvGrpSpPr>
          <p:grpSpPr>
            <a:xfrm>
              <a:off x="4055552" y="5638800"/>
              <a:ext cx="440248" cy="609600"/>
              <a:chOff x="626552" y="838200"/>
              <a:chExt cx="440248" cy="609600"/>
            </a:xfrm>
          </p:grpSpPr>
          <p:sp>
            <p:nvSpPr>
              <p:cNvPr id="868" name="Line 41"/>
              <p:cNvSpPr>
                <a:spLocks noChangeShapeType="1"/>
              </p:cNvSpPr>
              <p:nvPr/>
            </p:nvSpPr>
            <p:spPr bwMode="auto">
              <a:xfrm rot="5400000">
                <a:off x="739200" y="9541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869" name="Rectangle 85"/>
              <p:cNvSpPr>
                <a:spLocks noChangeArrowheads="1"/>
              </p:cNvSpPr>
              <p:nvPr/>
            </p:nvSpPr>
            <p:spPr bwMode="auto">
              <a:xfrm>
                <a:off x="626552" y="1066800"/>
                <a:ext cx="440248" cy="381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 b="1" dirty="0"/>
                  <a:t>BRAM</a:t>
                </a:r>
              </a:p>
            </p:txBody>
          </p:sp>
        </p:grpSp>
        <p:grpSp>
          <p:nvGrpSpPr>
            <p:cNvPr id="870" name="Group 869"/>
            <p:cNvGrpSpPr/>
            <p:nvPr/>
          </p:nvGrpSpPr>
          <p:grpSpPr>
            <a:xfrm>
              <a:off x="4572000" y="5638800"/>
              <a:ext cx="440248" cy="609600"/>
              <a:chOff x="626552" y="838200"/>
              <a:chExt cx="440248" cy="609600"/>
            </a:xfrm>
          </p:grpSpPr>
          <p:sp>
            <p:nvSpPr>
              <p:cNvPr id="871" name="Line 41"/>
              <p:cNvSpPr>
                <a:spLocks noChangeShapeType="1"/>
              </p:cNvSpPr>
              <p:nvPr/>
            </p:nvSpPr>
            <p:spPr bwMode="auto">
              <a:xfrm rot="5400000">
                <a:off x="739200" y="9541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872" name="Rectangle 85"/>
              <p:cNvSpPr>
                <a:spLocks noChangeArrowheads="1"/>
              </p:cNvSpPr>
              <p:nvPr/>
            </p:nvSpPr>
            <p:spPr bwMode="auto">
              <a:xfrm>
                <a:off x="626552" y="1066800"/>
                <a:ext cx="440248" cy="381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 b="1" dirty="0"/>
                  <a:t>BRAM</a:t>
                </a:r>
              </a:p>
            </p:txBody>
          </p:sp>
        </p:grpSp>
        <p:grpSp>
          <p:nvGrpSpPr>
            <p:cNvPr id="873" name="Group 872"/>
            <p:cNvGrpSpPr/>
            <p:nvPr/>
          </p:nvGrpSpPr>
          <p:grpSpPr>
            <a:xfrm>
              <a:off x="5063104" y="5638800"/>
              <a:ext cx="440248" cy="609600"/>
              <a:chOff x="626552" y="838200"/>
              <a:chExt cx="440248" cy="609600"/>
            </a:xfrm>
          </p:grpSpPr>
          <p:sp>
            <p:nvSpPr>
              <p:cNvPr id="874" name="Line 41"/>
              <p:cNvSpPr>
                <a:spLocks noChangeShapeType="1"/>
              </p:cNvSpPr>
              <p:nvPr/>
            </p:nvSpPr>
            <p:spPr bwMode="auto">
              <a:xfrm rot="5400000">
                <a:off x="739200" y="9541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875" name="Rectangle 85"/>
              <p:cNvSpPr>
                <a:spLocks noChangeArrowheads="1"/>
              </p:cNvSpPr>
              <p:nvPr/>
            </p:nvSpPr>
            <p:spPr bwMode="auto">
              <a:xfrm>
                <a:off x="626552" y="1066800"/>
                <a:ext cx="440248" cy="381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 b="1" dirty="0"/>
                  <a:t>BRAM</a:t>
                </a:r>
              </a:p>
            </p:txBody>
          </p:sp>
        </p:grpSp>
        <p:grpSp>
          <p:nvGrpSpPr>
            <p:cNvPr id="876" name="Group 875"/>
            <p:cNvGrpSpPr/>
            <p:nvPr/>
          </p:nvGrpSpPr>
          <p:grpSpPr>
            <a:xfrm>
              <a:off x="5579552" y="5638800"/>
              <a:ext cx="440248" cy="609600"/>
              <a:chOff x="626552" y="838200"/>
              <a:chExt cx="440248" cy="609600"/>
            </a:xfrm>
          </p:grpSpPr>
          <p:sp>
            <p:nvSpPr>
              <p:cNvPr id="877" name="Line 41"/>
              <p:cNvSpPr>
                <a:spLocks noChangeShapeType="1"/>
              </p:cNvSpPr>
              <p:nvPr/>
            </p:nvSpPr>
            <p:spPr bwMode="auto">
              <a:xfrm rot="5400000">
                <a:off x="739200" y="9541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878" name="Rectangle 85"/>
              <p:cNvSpPr>
                <a:spLocks noChangeArrowheads="1"/>
              </p:cNvSpPr>
              <p:nvPr/>
            </p:nvSpPr>
            <p:spPr bwMode="auto">
              <a:xfrm>
                <a:off x="626552" y="1066800"/>
                <a:ext cx="440248" cy="381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 b="1" dirty="0"/>
                  <a:t>BRAM</a:t>
                </a:r>
              </a:p>
            </p:txBody>
          </p:sp>
        </p:grpSp>
      </p:grpSp>
      <p:sp>
        <p:nvSpPr>
          <p:cNvPr id="880" name="Rectangle 3"/>
          <p:cNvSpPr txBox="1">
            <a:spLocks noChangeArrowheads="1"/>
          </p:cNvSpPr>
          <p:nvPr/>
        </p:nvSpPr>
        <p:spPr>
          <a:xfrm>
            <a:off x="7772400" y="2819400"/>
            <a:ext cx="2590800" cy="9906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rgbClr val="00B050"/>
                </a:solidFill>
                <a:latin typeface="+mn-lt"/>
              </a:rPr>
              <a:t>Configurable</a:t>
            </a:r>
            <a:r>
              <a:rPr lang="en-US" sz="2800" b="1" kern="0" dirty="0">
                <a:solidFill>
                  <a:srgbClr val="00B050"/>
                </a:solidFill>
                <a:latin typeface="+mn-lt"/>
                <a:ea typeface="+mn-ea"/>
              </a:rPr>
              <a:t> </a:t>
            </a:r>
            <a:r>
              <a:rPr lang="en-US" sz="2800" b="1" i="1" u="sng" kern="0" dirty="0">
                <a:solidFill>
                  <a:srgbClr val="00B050"/>
                </a:solidFill>
                <a:latin typeface="+mn-lt"/>
              </a:rPr>
              <a:t>network</a:t>
            </a:r>
            <a:r>
              <a:rPr lang="en-US" sz="2800" b="1" i="1" u="sng" kern="0" dirty="0">
                <a:solidFill>
                  <a:srgbClr val="00B050"/>
                </a:solidFill>
                <a:latin typeface="+mn-lt"/>
                <a:ea typeface="+mn-ea"/>
              </a:rPr>
              <a:t>s</a:t>
            </a:r>
            <a:r>
              <a:rPr lang="en-US" sz="2800" b="1" kern="0" dirty="0">
                <a:solidFill>
                  <a:srgbClr val="00B050"/>
                </a:solidFill>
                <a:latin typeface="+mn-lt"/>
                <a:ea typeface="+mn-ea"/>
              </a:rPr>
              <a:t> ...</a:t>
            </a:r>
          </a:p>
        </p:txBody>
      </p:sp>
      <p:sp>
        <p:nvSpPr>
          <p:cNvPr id="881" name="Down Arrow 880"/>
          <p:cNvSpPr/>
          <p:nvPr/>
        </p:nvSpPr>
        <p:spPr bwMode="auto">
          <a:xfrm rot="6521605">
            <a:off x="7151408" y="1351448"/>
            <a:ext cx="316066" cy="2294206"/>
          </a:xfrm>
          <a:prstGeom prst="downArrow">
            <a:avLst/>
          </a:prstGeom>
          <a:solidFill>
            <a:srgbClr val="00B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82" name="Down Arrow 881"/>
          <p:cNvSpPr/>
          <p:nvPr/>
        </p:nvSpPr>
        <p:spPr bwMode="auto">
          <a:xfrm rot="4958106">
            <a:off x="6739273" y="2507038"/>
            <a:ext cx="324508" cy="2213559"/>
          </a:xfrm>
          <a:prstGeom prst="downArrow">
            <a:avLst/>
          </a:prstGeom>
          <a:solidFill>
            <a:srgbClr val="00B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83" name="Down Arrow 882"/>
          <p:cNvSpPr/>
          <p:nvPr/>
        </p:nvSpPr>
        <p:spPr bwMode="auto">
          <a:xfrm rot="3616883">
            <a:off x="6714081" y="3122461"/>
            <a:ext cx="324508" cy="2897191"/>
          </a:xfrm>
          <a:prstGeom prst="downArrow">
            <a:avLst/>
          </a:prstGeom>
          <a:solidFill>
            <a:srgbClr val="00B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96" name="TextBox 395"/>
          <p:cNvSpPr txBox="1"/>
          <p:nvPr/>
        </p:nvSpPr>
        <p:spPr bwMode="auto">
          <a:xfrm>
            <a:off x="5791217" y="838215"/>
            <a:ext cx="7745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b="1" dirty="0"/>
              <a:t>….</a:t>
            </a:r>
          </a:p>
        </p:txBody>
      </p:sp>
      <p:sp>
        <p:nvSpPr>
          <p:cNvPr id="397" name="Rectangle 3"/>
          <p:cNvSpPr txBox="1">
            <a:spLocks noChangeArrowheads="1"/>
          </p:cNvSpPr>
          <p:nvPr/>
        </p:nvSpPr>
        <p:spPr>
          <a:xfrm>
            <a:off x="7467599" y="5181599"/>
            <a:ext cx="4081873" cy="1295401"/>
          </a:xfrm>
          <a:prstGeom prst="rect">
            <a:avLst/>
          </a:prstGeom>
          <a:solidFill>
            <a:srgbClr val="FFFF99"/>
          </a:solidFill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b="1" u="sng" kern="0" dirty="0">
                <a:solidFill>
                  <a:srgbClr val="00B050"/>
                </a:solidFill>
                <a:latin typeface="+mn-lt"/>
              </a:rPr>
              <a:t>Key Idea:</a:t>
            </a:r>
            <a:r>
              <a:rPr lang="en-US" b="1" kern="0" dirty="0">
                <a:solidFill>
                  <a:srgbClr val="00B050"/>
                </a:solidFill>
                <a:latin typeface="+mn-lt"/>
              </a:rPr>
              <a:t>  design so that all pipelines operate at nearly 100% efficiency</a:t>
            </a:r>
          </a:p>
        </p:txBody>
      </p:sp>
      <p:sp>
        <p:nvSpPr>
          <p:cNvPr id="398" name="Rectangle 3"/>
          <p:cNvSpPr txBox="1">
            <a:spLocks noChangeArrowheads="1"/>
          </p:cNvSpPr>
          <p:nvPr/>
        </p:nvSpPr>
        <p:spPr>
          <a:xfrm>
            <a:off x="5823121" y="894394"/>
            <a:ext cx="883881" cy="344835"/>
          </a:xfrm>
          <a:prstGeom prst="rect">
            <a:avLst/>
          </a:prstGeom>
          <a:solidFill>
            <a:srgbClr val="FFFF99"/>
          </a:solidFill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rgbClr val="00B050"/>
                </a:solidFill>
                <a:latin typeface="+mn-lt"/>
              </a:rPr>
              <a:t>~10,000</a:t>
            </a:r>
            <a:endParaRPr lang="en-US" sz="1400" b="1" kern="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99" name="Rectangle 3"/>
          <p:cNvSpPr txBox="1">
            <a:spLocks noChangeArrowheads="1"/>
          </p:cNvSpPr>
          <p:nvPr/>
        </p:nvSpPr>
        <p:spPr>
          <a:xfrm>
            <a:off x="183564" y="1913845"/>
            <a:ext cx="4447257" cy="2266580"/>
          </a:xfrm>
          <a:prstGeom prst="rect">
            <a:avLst/>
          </a:prstGeom>
          <a:solidFill>
            <a:srgbClr val="FFFF99"/>
          </a:solidFill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000" b="1" u="sng" kern="0" dirty="0">
                <a:solidFill>
                  <a:srgbClr val="00B050"/>
                </a:solidFill>
                <a:latin typeface="+mn-lt"/>
              </a:rPr>
              <a:t>Resembles GPU, but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B050"/>
                </a:solidFill>
                <a:latin typeface="+mn-lt"/>
                <a:sym typeface="Wingdings" panose="05000000000000000000" pitchFamily="2" charset="2"/>
              </a:rPr>
              <a:t> 10,000 independent scratchpads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B050"/>
                </a:solidFill>
                <a:latin typeface="+mn-lt"/>
                <a:sym typeface="Wingdings" panose="05000000000000000000" pitchFamily="2" charset="2"/>
              </a:rPr>
              <a:t> Flexible </a:t>
            </a:r>
            <a:r>
              <a:rPr lang="en-US" sz="2000" b="1" kern="0" dirty="0">
                <a:solidFill>
                  <a:srgbClr val="00B050"/>
                </a:solidFill>
                <a:latin typeface="+mn-lt"/>
              </a:rPr>
              <a:t>custom pipelines (SPs)</a:t>
            </a:r>
          </a:p>
          <a:p>
            <a:pPr marL="342900" indent="-342900" eaLnBrk="1" hangingPunct="1">
              <a:spcBef>
                <a:spcPct val="20000"/>
              </a:spcBef>
              <a:buFont typeface="Wingdings"/>
              <a:buChar char="à"/>
              <a:defRPr/>
            </a:pPr>
            <a:r>
              <a:rPr lang="en-US" sz="2000" b="1" kern="0" dirty="0">
                <a:solidFill>
                  <a:srgbClr val="00B050"/>
                </a:solidFill>
                <a:latin typeface="+mn-lt"/>
                <a:sym typeface="Wingdings" panose="05000000000000000000" pitchFamily="2" charset="2"/>
              </a:rPr>
              <a:t>Flexible custom interconnects</a:t>
            </a:r>
          </a:p>
          <a:p>
            <a:pPr marL="342900" indent="-342900" eaLnBrk="1" hangingPunct="1">
              <a:spcBef>
                <a:spcPct val="20000"/>
              </a:spcBef>
              <a:buFont typeface="Wingdings"/>
              <a:buChar char="à"/>
              <a:defRPr/>
            </a:pPr>
            <a:r>
              <a:rPr lang="en-US" sz="2000" b="1" kern="0" dirty="0">
                <a:solidFill>
                  <a:srgbClr val="00B050"/>
                </a:solidFill>
                <a:latin typeface="+mn-lt"/>
                <a:sym typeface="Wingdings" panose="05000000000000000000" pitchFamily="2" charset="2"/>
              </a:rPr>
              <a:t>No restriction on inter-“block” </a:t>
            </a:r>
            <a:r>
              <a:rPr lang="en-US" sz="2000" b="1" kern="0" dirty="0" smtClean="0">
                <a:solidFill>
                  <a:srgbClr val="00B050"/>
                </a:solidFill>
                <a:latin typeface="+mn-lt"/>
                <a:sym typeface="Wingdings" panose="05000000000000000000" pitchFamily="2" charset="2"/>
              </a:rPr>
              <a:t>communication!</a:t>
            </a:r>
            <a:endParaRPr lang="en-US" sz="2000" b="1" kern="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400" name="Rectangle 3"/>
          <p:cNvSpPr txBox="1">
            <a:spLocks noChangeArrowheads="1"/>
          </p:cNvSpPr>
          <p:nvPr/>
        </p:nvSpPr>
        <p:spPr>
          <a:xfrm>
            <a:off x="3143543" y="6304582"/>
            <a:ext cx="883881" cy="344835"/>
          </a:xfrm>
          <a:prstGeom prst="rect">
            <a:avLst/>
          </a:prstGeom>
          <a:solidFill>
            <a:srgbClr val="FFFF99"/>
          </a:solidFill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rgbClr val="00B050"/>
                </a:solidFill>
                <a:latin typeface="+mn-lt"/>
              </a:rPr>
              <a:t>~10,000</a:t>
            </a:r>
            <a:endParaRPr lang="en-US" sz="1400" b="1" kern="0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912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989" y="1156008"/>
            <a:ext cx="4113982" cy="16938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4B70FB-EFE7-4C8F-9031-E8B3FDC74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70208"/>
            <a:ext cx="10566400" cy="685800"/>
          </a:xfrm>
        </p:spPr>
        <p:txBody>
          <a:bodyPr/>
          <a:lstStyle/>
          <a:p>
            <a:r>
              <a:rPr lang="en-US" dirty="0"/>
              <a:t>Evaluation: RL Interpolation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F4FFD5-BD94-43C8-82F7-D1113EBC0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52108"/>
            <a:ext cx="10566400" cy="914400"/>
          </a:xfrm>
        </p:spPr>
        <p:txBody>
          <a:bodyPr/>
          <a:lstStyle/>
          <a:p>
            <a:r>
              <a:rPr lang="en-US" dirty="0"/>
              <a:t>Which interpolation order?</a:t>
            </a:r>
          </a:p>
          <a:p>
            <a:r>
              <a:rPr lang="en-US" dirty="0"/>
              <a:t>How many intervals per section?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7EB422-10EC-4B83-A398-0F0B3F538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00" y="0"/>
            <a:ext cx="7620000" cy="3048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Fully Integrated FPGA Molecular Dynamics Simulations</a:t>
            </a:r>
            <a:endParaRPr lang="en-US" alt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51406C7F-1DF7-48FA-85FD-E3209F5A9A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768833"/>
              </p:ext>
            </p:extLst>
          </p:nvPr>
        </p:nvGraphicFramePr>
        <p:xfrm>
          <a:off x="1843978" y="3309913"/>
          <a:ext cx="8128002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xmlns="" val="323273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52911996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12011142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13488928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30075295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4220832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8850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99.7700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99.9336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99.9842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99.9960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99.9990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69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99.9899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99.9988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99.9998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99.9999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99.9999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1527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99.9996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99.9999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99.9999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99.9999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99.9999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7673369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78794C1-E9E1-4C6E-8804-82CF3841ED54}"/>
              </a:ext>
            </a:extLst>
          </p:cNvPr>
          <p:cNvGrpSpPr/>
          <p:nvPr/>
        </p:nvGrpSpPr>
        <p:grpSpPr>
          <a:xfrm>
            <a:off x="817214" y="5181600"/>
            <a:ext cx="7640986" cy="351764"/>
            <a:chOff x="817214" y="4793272"/>
            <a:chExt cx="6497986" cy="351764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xmlns="" id="{5D7E648D-AED8-4625-A6C9-CC6ABF539A7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17214" y="4793272"/>
              <a:ext cx="6497986" cy="28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75B4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75B4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75B4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75B4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75B4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2675B4"/>
                </a:buClr>
                <a:buFont typeface="Wingdings" charset="2"/>
                <a:buChar char="§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2675B4"/>
                </a:buClr>
                <a:buFont typeface="Wingdings" charset="2"/>
                <a:buChar char="§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2675B4"/>
                </a:buClr>
                <a:buFont typeface="Wingdings" charset="2"/>
                <a:buChar char="§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2675B4"/>
                </a:buClr>
                <a:buFont typeface="Wingdings" charset="2"/>
                <a:buChar char="§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sz="2000" b="1" kern="0" dirty="0">
                  <a:solidFill>
                    <a:srgbClr val="0033CC"/>
                  </a:solidFill>
                </a:rPr>
                <a:t>Higher order           More DSP usage &amp; More index to store</a:t>
              </a:r>
              <a:endParaRPr lang="en-US" sz="2000" b="1" kern="0" dirty="0">
                <a:solidFill>
                  <a:srgbClr val="0033CC"/>
                </a:solidFill>
              </a:endParaRPr>
            </a:p>
          </p:txBody>
        </p:sp>
        <p:sp>
          <p:nvSpPr>
            <p:cNvPr id="10" name="AutoShape 21">
              <a:extLst>
                <a:ext uri="{FF2B5EF4-FFF2-40B4-BE49-F238E27FC236}">
                  <a16:creationId xmlns:a16="http://schemas.microsoft.com/office/drawing/2014/main" xmlns="" id="{CFFD80A6-7759-4C82-BB99-D11E427A35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398501" y="4847568"/>
              <a:ext cx="289261" cy="305675"/>
            </a:xfrm>
            <a:prstGeom prst="downArrow">
              <a:avLst>
                <a:gd name="adj1" fmla="val 50000"/>
                <a:gd name="adj2" fmla="val 36632"/>
              </a:avLst>
            </a:prstGeom>
            <a:solidFill>
              <a:srgbClr val="0033CC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946F93D-6AEC-4280-8550-06984D11462B}"/>
              </a:ext>
            </a:extLst>
          </p:cNvPr>
          <p:cNvGrpSpPr/>
          <p:nvPr/>
        </p:nvGrpSpPr>
        <p:grpSpPr>
          <a:xfrm>
            <a:off x="817214" y="5595867"/>
            <a:ext cx="6497986" cy="344712"/>
            <a:chOff x="817214" y="5207539"/>
            <a:chExt cx="6497986" cy="344712"/>
          </a:xfrm>
        </p:grpSpPr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xmlns="" id="{B9A95AA3-D1A4-4055-A773-E63180E24A0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17214" y="5207539"/>
              <a:ext cx="6497986" cy="28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75B4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75B4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75B4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75B4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75B4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2675B4"/>
                </a:buClr>
                <a:buFont typeface="Wingdings" charset="2"/>
                <a:buChar char="§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2675B4"/>
                </a:buClr>
                <a:buFont typeface="Wingdings" charset="2"/>
                <a:buChar char="§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2675B4"/>
                </a:buClr>
                <a:buFont typeface="Wingdings" charset="2"/>
                <a:buChar char="§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2675B4"/>
                </a:buClr>
                <a:buFont typeface="Wingdings" charset="2"/>
                <a:buChar char="§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sz="2000" b="1" kern="0" dirty="0">
                  <a:solidFill>
                    <a:srgbClr val="0033CC"/>
                  </a:solidFill>
                </a:rPr>
                <a:t>More Intervals          More memory usage</a:t>
              </a:r>
              <a:endParaRPr lang="en-US" sz="2000" b="1" kern="0" dirty="0">
                <a:solidFill>
                  <a:srgbClr val="0033CC"/>
                </a:solidFill>
              </a:endParaRPr>
            </a:p>
          </p:txBody>
        </p:sp>
        <p:sp>
          <p:nvSpPr>
            <p:cNvPr id="13" name="AutoShape 21">
              <a:extLst>
                <a:ext uri="{FF2B5EF4-FFF2-40B4-BE49-F238E27FC236}">
                  <a16:creationId xmlns:a16="http://schemas.microsoft.com/office/drawing/2014/main" xmlns="" id="{25543492-9E02-470E-96A2-4E2484B596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822917" y="5254783"/>
              <a:ext cx="289261" cy="305675"/>
            </a:xfrm>
            <a:prstGeom prst="downArrow">
              <a:avLst>
                <a:gd name="adj1" fmla="val 50000"/>
                <a:gd name="adj2" fmla="val 36632"/>
              </a:avLst>
            </a:prstGeom>
            <a:solidFill>
              <a:srgbClr val="0033CC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solidFill>
                  <a:srgbClr val="0033CC"/>
                </a:solidFill>
              </a:endParaRPr>
            </a:p>
          </p:txBody>
        </p: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F93DDF5D-8501-4EF9-8B75-B836C5F09008}"/>
              </a:ext>
            </a:extLst>
          </p:cNvPr>
          <p:cNvSpPr txBox="1">
            <a:spLocks/>
          </p:cNvSpPr>
          <p:nvPr/>
        </p:nvSpPr>
        <p:spPr bwMode="auto">
          <a:xfrm>
            <a:off x="797859" y="6083314"/>
            <a:ext cx="8440414" cy="52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kern="0" dirty="0" smtClean="0">
                <a:solidFill>
                  <a:srgbClr val="FF0000"/>
                </a:solidFill>
              </a:rPr>
              <a:t>Tradeoff: DSP             </a:t>
            </a:r>
            <a:r>
              <a:rPr lang="en-US" sz="3200" b="1" kern="0" dirty="0">
                <a:solidFill>
                  <a:srgbClr val="FF0000"/>
                </a:solidFill>
              </a:rPr>
              <a:t>Block RAM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9858AD3C-5496-4032-A37F-10B200E15724}"/>
              </a:ext>
            </a:extLst>
          </p:cNvPr>
          <p:cNvSpPr/>
          <p:nvPr/>
        </p:nvSpPr>
        <p:spPr bwMode="auto">
          <a:xfrm>
            <a:off x="3276600" y="4457221"/>
            <a:ext cx="11430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175D17B-DE72-431C-98EF-CA9F96B46262}"/>
              </a:ext>
            </a:extLst>
          </p:cNvPr>
          <p:cNvSpPr/>
          <p:nvPr/>
        </p:nvSpPr>
        <p:spPr bwMode="auto">
          <a:xfrm>
            <a:off x="8736842" y="3720629"/>
            <a:ext cx="11430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0" name="Arrow: Left-Right 19">
            <a:extLst>
              <a:ext uri="{FF2B5EF4-FFF2-40B4-BE49-F238E27FC236}">
                <a16:creationId xmlns:a16="http://schemas.microsoft.com/office/drawing/2014/main" xmlns="" id="{06BCA352-14CD-4795-B63A-FF14F4293414}"/>
              </a:ext>
            </a:extLst>
          </p:cNvPr>
          <p:cNvSpPr/>
          <p:nvPr/>
        </p:nvSpPr>
        <p:spPr bwMode="auto">
          <a:xfrm>
            <a:off x="3901888" y="6225588"/>
            <a:ext cx="860485" cy="342900"/>
          </a:xfrm>
          <a:prstGeom prst="leftRight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xmlns="" id="{4F878F18-8582-4CA9-BF6A-A12688EBFD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9200" y="0"/>
            <a:ext cx="2540000" cy="304800"/>
          </a:xfrm>
        </p:spPr>
        <p:txBody>
          <a:bodyPr/>
          <a:lstStyle/>
          <a:p>
            <a:pPr>
              <a:defRPr/>
            </a:pPr>
            <a:fld id="{4C94695B-5822-417E-B316-27AA071B0DE2}" type="datetime1">
              <a:rPr lang="en-US" altLang="en-US" smtClean="0"/>
              <a:t>12/5/2019</a:t>
            </a:fld>
            <a:endParaRPr lang="en-US" alt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4CBE1026-39FF-490C-B0E5-9E72C1EBBA89}"/>
              </a:ext>
            </a:extLst>
          </p:cNvPr>
          <p:cNvCxnSpPr/>
          <p:nvPr/>
        </p:nvCxnSpPr>
        <p:spPr bwMode="auto">
          <a:xfrm>
            <a:off x="1600200" y="3328550"/>
            <a:ext cx="0" cy="144608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E51E505-C149-482C-B487-7370CB129143}"/>
              </a:ext>
            </a:extLst>
          </p:cNvPr>
          <p:cNvSpPr txBox="1"/>
          <p:nvPr/>
        </p:nvSpPr>
        <p:spPr>
          <a:xfrm rot="16200000">
            <a:off x="732896" y="3784768"/>
            <a:ext cx="1365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6600"/>
                </a:solidFill>
                <a:latin typeface="+mj-lt"/>
              </a:rPr>
              <a:t>More DSP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11B0C608-3B32-4E43-BAA3-4B86B15DF0F3}"/>
              </a:ext>
            </a:extLst>
          </p:cNvPr>
          <p:cNvCxnSpPr>
            <a:cxnSpLocks/>
          </p:cNvCxnSpPr>
          <p:nvPr/>
        </p:nvCxnSpPr>
        <p:spPr bwMode="auto">
          <a:xfrm>
            <a:off x="3229607" y="3124200"/>
            <a:ext cx="6078735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C360395-57FA-4ACC-9B6B-16611E1CFC8A}"/>
              </a:ext>
            </a:extLst>
          </p:cNvPr>
          <p:cNvSpPr txBox="1"/>
          <p:nvPr/>
        </p:nvSpPr>
        <p:spPr>
          <a:xfrm>
            <a:off x="4278498" y="2713563"/>
            <a:ext cx="398095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9900"/>
                </a:solidFill>
                <a:latin typeface="+mj-lt"/>
              </a:rPr>
              <a:t>More Memory Usage for Indexes</a:t>
            </a:r>
          </a:p>
        </p:txBody>
      </p:sp>
    </p:spTree>
    <p:extLst>
      <p:ext uri="{BB962C8B-B14F-4D97-AF65-F5344CB8AC3E}">
        <p14:creationId xmlns:p14="http://schemas.microsoft.com/office/powerpoint/2010/main" val="262114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216335"/>
              </p:ext>
            </p:extLst>
          </p:nvPr>
        </p:nvGraphicFramePr>
        <p:xfrm>
          <a:off x="914400" y="1322294"/>
          <a:ext cx="10566402" cy="2123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09486">
                  <a:extLst>
                    <a:ext uri="{9D8B030D-6E8A-4147-A177-3AD203B41FA5}">
                      <a16:colId xmlns:a16="http://schemas.microsoft.com/office/drawing/2014/main" xmlns="" val="1105015732"/>
                    </a:ext>
                  </a:extLst>
                </a:gridCol>
                <a:gridCol w="1509486">
                  <a:extLst>
                    <a:ext uri="{9D8B030D-6E8A-4147-A177-3AD203B41FA5}">
                      <a16:colId xmlns:a16="http://schemas.microsoft.com/office/drawing/2014/main" xmlns="" val="2497870238"/>
                    </a:ext>
                  </a:extLst>
                </a:gridCol>
                <a:gridCol w="1509486">
                  <a:extLst>
                    <a:ext uri="{9D8B030D-6E8A-4147-A177-3AD203B41FA5}">
                      <a16:colId xmlns:a16="http://schemas.microsoft.com/office/drawing/2014/main" xmlns="" val="3602584277"/>
                    </a:ext>
                  </a:extLst>
                </a:gridCol>
                <a:gridCol w="1509486">
                  <a:extLst>
                    <a:ext uri="{9D8B030D-6E8A-4147-A177-3AD203B41FA5}">
                      <a16:colId xmlns:a16="http://schemas.microsoft.com/office/drawing/2014/main" xmlns="" val="4062107832"/>
                    </a:ext>
                  </a:extLst>
                </a:gridCol>
                <a:gridCol w="1509486">
                  <a:extLst>
                    <a:ext uri="{9D8B030D-6E8A-4147-A177-3AD203B41FA5}">
                      <a16:colId xmlns:a16="http://schemas.microsoft.com/office/drawing/2014/main" xmlns="" val="20904668"/>
                    </a:ext>
                  </a:extLst>
                </a:gridCol>
                <a:gridCol w="1509486">
                  <a:extLst>
                    <a:ext uri="{9D8B030D-6E8A-4147-A177-3AD203B41FA5}">
                      <a16:colId xmlns:a16="http://schemas.microsoft.com/office/drawing/2014/main" xmlns="" val="3564247523"/>
                    </a:ext>
                  </a:extLst>
                </a:gridCol>
                <a:gridCol w="1509486">
                  <a:extLst>
                    <a:ext uri="{9D8B030D-6E8A-4147-A177-3AD203B41FA5}">
                      <a16:colId xmlns:a16="http://schemas.microsoft.com/office/drawing/2014/main" xmlns="" val="9571528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DataType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DSP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Frequency (MHz)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Latency</a:t>
                      </a:r>
                      <a:r>
                        <a:rPr lang="en-US" baseline="0" dirty="0" smtClean="0"/>
                        <a:t> (CC)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99524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Direct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32-bit Fixed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1365(0.15%)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4(0.04%)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19(0.33%)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76729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Interpolation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32-bit Fixed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866(0.09%)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17(0.15%)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10(0.17%)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22044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Direct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Single Float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698(0.08%)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3(0.03%)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11(0.19%)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58566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Interpolation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Single Float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462(0.05%)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17(0.15%)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6(0.09%)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7411972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xmlns="" id="{55B6850B-FB8B-EC49-B7F7-7868B3814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10566400" cy="685800"/>
          </a:xfrm>
        </p:spPr>
        <p:txBody>
          <a:bodyPr/>
          <a:lstStyle/>
          <a:p>
            <a:r>
              <a:rPr lang="en-US" dirty="0"/>
              <a:t>Evaluation: RL Resource Usage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4AB31B-97E0-9F4B-A0BF-18EA42D23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B6B55F-2359-462F-A761-C2776BB57D43}" type="datetime1">
              <a:rPr lang="en-US" altLang="en-US" smtClean="0"/>
              <a:t>12/5/2019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BFF778-ACA9-DC4B-96E7-2CC9F943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Fully Integrated FPGA Molecular Dynamics Simulations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BCF4FFD5-BD94-43C8-82F7-D1113EBC08C4}"/>
              </a:ext>
            </a:extLst>
          </p:cNvPr>
          <p:cNvSpPr txBox="1">
            <a:spLocks/>
          </p:cNvSpPr>
          <p:nvPr/>
        </p:nvSpPr>
        <p:spPr bwMode="auto">
          <a:xfrm>
            <a:off x="785906" y="3625028"/>
            <a:ext cx="1056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 smtClean="0"/>
              <a:t>Design Options:</a:t>
            </a:r>
          </a:p>
          <a:p>
            <a:r>
              <a:rPr lang="en-US" kern="0" dirty="0" smtClean="0"/>
              <a:t>Evaluation Approach</a:t>
            </a:r>
          </a:p>
          <a:p>
            <a:pPr lvl="1"/>
            <a:r>
              <a:rPr lang="en-US" kern="0" dirty="0" smtClean="0"/>
              <a:t>Direction Computation</a:t>
            </a:r>
          </a:p>
          <a:p>
            <a:pPr lvl="1"/>
            <a:r>
              <a:rPr lang="en-US" kern="0" dirty="0" smtClean="0"/>
              <a:t>Interpolation:</a:t>
            </a:r>
          </a:p>
          <a:p>
            <a:pPr lvl="2"/>
            <a:r>
              <a:rPr lang="en-US" kern="0" dirty="0" smtClean="0"/>
              <a:t>1</a:t>
            </a:r>
            <a:r>
              <a:rPr lang="en-US" kern="0" baseline="30000" dirty="0" smtClean="0"/>
              <a:t>st</a:t>
            </a:r>
            <a:r>
              <a:rPr lang="en-US" kern="0" dirty="0" smtClean="0"/>
              <a:t> Order</a:t>
            </a:r>
          </a:p>
          <a:p>
            <a:pPr lvl="2"/>
            <a:r>
              <a:rPr lang="en-US" kern="0" dirty="0" smtClean="0"/>
              <a:t>256 intervals</a:t>
            </a:r>
            <a:endParaRPr lang="en-US" kern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BCF4FFD5-BD94-43C8-82F7-D1113EBC08C4}"/>
              </a:ext>
            </a:extLst>
          </p:cNvPr>
          <p:cNvSpPr txBox="1">
            <a:spLocks/>
          </p:cNvSpPr>
          <p:nvPr/>
        </p:nvSpPr>
        <p:spPr bwMode="auto">
          <a:xfrm>
            <a:off x="6324600" y="4082228"/>
            <a:ext cx="568362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 smtClean="0"/>
              <a:t>Data Types:</a:t>
            </a:r>
          </a:p>
          <a:p>
            <a:pPr lvl="1"/>
            <a:r>
              <a:rPr lang="en-US" kern="0" dirty="0" smtClean="0"/>
              <a:t>32-bit fixed point</a:t>
            </a:r>
          </a:p>
          <a:p>
            <a:pPr lvl="1"/>
            <a:r>
              <a:rPr lang="en-US" kern="0" dirty="0" smtClean="0"/>
              <a:t>Single Floating Point</a:t>
            </a:r>
            <a:endParaRPr lang="en-US" kern="0" dirty="0"/>
          </a:p>
        </p:txBody>
      </p:sp>
      <p:sp>
        <p:nvSpPr>
          <p:cNvPr id="10" name="Rectangle: Rounded Corners 8">
            <a:extLst>
              <a:ext uri="{FF2B5EF4-FFF2-40B4-BE49-F238E27FC236}">
                <a16:creationId xmlns:a16="http://schemas.microsoft.com/office/drawing/2014/main" xmlns="" id="{4989D014-759E-4600-9764-F1C1775E8C83}"/>
              </a:ext>
            </a:extLst>
          </p:cNvPr>
          <p:cNvSpPr/>
          <p:nvPr/>
        </p:nvSpPr>
        <p:spPr bwMode="auto">
          <a:xfrm>
            <a:off x="914400" y="3048000"/>
            <a:ext cx="10566402" cy="397734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B9A95AA3-D1A4-4055-A773-E63180E24A07}"/>
              </a:ext>
            </a:extLst>
          </p:cNvPr>
          <p:cNvSpPr txBox="1">
            <a:spLocks/>
          </p:cNvSpPr>
          <p:nvPr/>
        </p:nvSpPr>
        <p:spPr bwMode="auto">
          <a:xfrm>
            <a:off x="4371007" y="6102181"/>
            <a:ext cx="6497986" cy="2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kern="0" dirty="0" smtClean="0">
                <a:solidFill>
                  <a:srgbClr val="0033CC"/>
                </a:solidFill>
              </a:rPr>
              <a:t>Deciding Factor: DSP Usage!</a:t>
            </a:r>
            <a:endParaRPr lang="en-US" b="1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6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5B2C1EC2-55D3-0741-97A3-BCB79D4FA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4284080"/>
            <a:ext cx="10566400" cy="2269119"/>
          </a:xfrm>
        </p:spPr>
        <p:txBody>
          <a:bodyPr/>
          <a:lstStyle/>
          <a:p>
            <a:r>
              <a:rPr lang="en-US" dirty="0" smtClean="0"/>
              <a:t>Trade-off: Matching the evaluation time </a:t>
            </a:r>
            <a:r>
              <a:rPr lang="en-US" dirty="0" err="1" smtClean="0"/>
              <a:t>wrt</a:t>
            </a:r>
            <a:r>
              <a:rPr lang="en-US" dirty="0" smtClean="0"/>
              <a:t> to RL (twice as much latency)</a:t>
            </a:r>
          </a:p>
          <a:p>
            <a:r>
              <a:rPr lang="en-US" dirty="0" smtClean="0"/>
              <a:t>Bottleneck: FFT cannot start until Grid Mapping </a:t>
            </a:r>
            <a:r>
              <a:rPr lang="en-US" dirty="0"/>
              <a:t>f</a:t>
            </a:r>
            <a:r>
              <a:rPr lang="en-US" dirty="0" smtClean="0"/>
              <a:t>inishes!</a:t>
            </a:r>
            <a:endParaRPr lang="en-US" dirty="0"/>
          </a:p>
          <a:p>
            <a:r>
              <a:rPr lang="en-US" dirty="0" smtClean="0"/>
              <a:t>Grid Mapping Unit #:</a:t>
            </a:r>
          </a:p>
          <a:p>
            <a:pPr lvl="1"/>
            <a:r>
              <a:rPr lang="en-US" dirty="0" smtClean="0"/>
              <a:t>Limited impact to resource usage</a:t>
            </a:r>
          </a:p>
          <a:p>
            <a:pPr lvl="1"/>
            <a:r>
              <a:rPr lang="en-US" dirty="0" smtClean="0"/>
              <a:t>From 1 </a:t>
            </a:r>
            <a:r>
              <a:rPr lang="en-US" dirty="0" smtClean="0">
                <a:sym typeface="Wingdings" panose="05000000000000000000" pitchFamily="2" charset="2"/>
              </a:rPr>
              <a:t> 2: 40% less on latency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5B6850B-FB8B-EC49-B7F7-7868B3814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09600"/>
            <a:ext cx="10566400" cy="685800"/>
          </a:xfrm>
        </p:spPr>
        <p:txBody>
          <a:bodyPr/>
          <a:lstStyle/>
          <a:p>
            <a:r>
              <a:rPr lang="en-US" dirty="0"/>
              <a:t>Evaluation: LR Resource Usage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4AB31B-97E0-9F4B-A0BF-18EA42D23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B6B55F-2359-462F-A761-C2776BB57D43}" type="datetime1">
              <a:rPr lang="en-US" altLang="en-US" smtClean="0"/>
              <a:t>12/5/2019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BFF778-ACA9-DC4B-96E7-2CC9F943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Fully Integrated FPGA Molecular Dynamics Simulations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777790"/>
              </p:ext>
            </p:extLst>
          </p:nvPr>
        </p:nvGraphicFramePr>
        <p:xfrm>
          <a:off x="2809875" y="1708169"/>
          <a:ext cx="8178800" cy="2123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44700">
                  <a:extLst>
                    <a:ext uri="{9D8B030D-6E8A-4147-A177-3AD203B41FA5}">
                      <a16:colId xmlns:a16="http://schemas.microsoft.com/office/drawing/2014/main" xmlns="" val="365082810"/>
                    </a:ext>
                  </a:extLst>
                </a:gridCol>
                <a:gridCol w="1425093">
                  <a:extLst>
                    <a:ext uri="{9D8B030D-6E8A-4147-A177-3AD203B41FA5}">
                      <a16:colId xmlns:a16="http://schemas.microsoft.com/office/drawing/2014/main" xmlns="" val="3832759584"/>
                    </a:ext>
                  </a:extLst>
                </a:gridCol>
                <a:gridCol w="1672937">
                  <a:extLst>
                    <a:ext uri="{9D8B030D-6E8A-4147-A177-3AD203B41FA5}">
                      <a16:colId xmlns:a16="http://schemas.microsoft.com/office/drawing/2014/main" xmlns="" val="2365471922"/>
                    </a:ext>
                  </a:extLst>
                </a:gridCol>
                <a:gridCol w="1400310">
                  <a:extLst>
                    <a:ext uri="{9D8B030D-6E8A-4147-A177-3AD203B41FA5}">
                      <a16:colId xmlns:a16="http://schemas.microsoft.com/office/drawing/2014/main" xmlns="" val="3456173553"/>
                    </a:ext>
                  </a:extLst>
                </a:gridCol>
                <a:gridCol w="1635760">
                  <a:extLst>
                    <a:ext uri="{9D8B030D-6E8A-4147-A177-3AD203B41FA5}">
                      <a16:colId xmlns:a16="http://schemas.microsoft.com/office/drawing/2014/main" xmlns="" val="28570576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Grid Mapping Units #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DSP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Latency (CC)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16424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209,284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2,608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1,845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190,069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34418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210,406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2,608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2,019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119,395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19995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211,528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2,608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2,193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106,307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71958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212,650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2,608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2,367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101,727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14729002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1819275"/>
            <a:ext cx="2286000" cy="190122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37004" y="2009471"/>
            <a:ext cx="2889936" cy="419404"/>
            <a:chOff x="322729" y="1866596"/>
            <a:chExt cx="2889936" cy="41940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4989D014-759E-4600-9764-F1C1775E8C83}"/>
                </a:ext>
              </a:extLst>
            </p:cNvPr>
            <p:cNvSpPr/>
            <p:nvPr/>
          </p:nvSpPr>
          <p:spPr bwMode="auto">
            <a:xfrm>
              <a:off x="322729" y="1949585"/>
              <a:ext cx="2133600" cy="336415"/>
            </a:xfrm>
            <a:prstGeom prst="roundRect">
              <a:avLst/>
            </a:prstGeom>
            <a:solidFill>
              <a:srgbClr val="FF0000">
                <a:alpha val="22000"/>
              </a:srgbClr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Osaka" charset="-128"/>
                <a:cs typeface="Osaka" charset="-128"/>
              </a:endParaRPr>
            </a:p>
          </p:txBody>
        </p:sp>
        <p:sp>
          <p:nvSpPr>
            <p:cNvPr id="10" name="Right Arrow 9"/>
            <p:cNvSpPr/>
            <p:nvPr/>
          </p:nvSpPr>
          <p:spPr bwMode="auto">
            <a:xfrm rot="20700000">
              <a:off x="2585742" y="1866596"/>
              <a:ext cx="626923" cy="250892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Osaka" charset="-128"/>
                <a:cs typeface="Osaka" charset="-12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988675" y="2438400"/>
            <a:ext cx="1304925" cy="707886"/>
            <a:chOff x="11074400" y="2295525"/>
            <a:chExt cx="1304925" cy="707886"/>
          </a:xfrm>
        </p:grpSpPr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xmlns="" id="{15592F00-8E99-42B4-908A-07E2AABDBAFA}"/>
                </a:ext>
              </a:extLst>
            </p:cNvPr>
            <p:cNvSpPr/>
            <p:nvPr/>
          </p:nvSpPr>
          <p:spPr bwMode="auto">
            <a:xfrm rot="10800000">
              <a:off x="11074400" y="2362989"/>
              <a:ext cx="228600" cy="528050"/>
            </a:xfrm>
            <a:custGeom>
              <a:avLst/>
              <a:gdLst>
                <a:gd name="connsiteX0" fmla="*/ 188582 w 188582"/>
                <a:gd name="connsiteY0" fmla="*/ 0 h 374073"/>
                <a:gd name="connsiteX1" fmla="*/ 11937 w 188582"/>
                <a:gd name="connsiteY1" fmla="*/ 135082 h 374073"/>
                <a:gd name="connsiteX2" fmla="*/ 32718 w 188582"/>
                <a:gd name="connsiteY2" fmla="*/ 270164 h 374073"/>
                <a:gd name="connsiteX3" fmla="*/ 167800 w 188582"/>
                <a:gd name="connsiteY3" fmla="*/ 374073 h 37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582" h="374073">
                  <a:moveTo>
                    <a:pt x="188582" y="0"/>
                  </a:moveTo>
                  <a:cubicBezTo>
                    <a:pt x="113248" y="45027"/>
                    <a:pt x="37914" y="90055"/>
                    <a:pt x="11937" y="135082"/>
                  </a:cubicBezTo>
                  <a:cubicBezTo>
                    <a:pt x="-14040" y="180109"/>
                    <a:pt x="6741" y="230332"/>
                    <a:pt x="32718" y="270164"/>
                  </a:cubicBezTo>
                  <a:cubicBezTo>
                    <a:pt x="58695" y="309996"/>
                    <a:pt x="131432" y="361950"/>
                    <a:pt x="167800" y="374073"/>
                  </a:cubicBez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" charset="0"/>
                <a:ea typeface="Osaka" charset="-128"/>
                <a:cs typeface="Osaka" charset="-12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7AA91A7-87F5-49E3-923A-70C438A6E0DC}"/>
                </a:ext>
              </a:extLst>
            </p:cNvPr>
            <p:cNvSpPr txBox="1"/>
            <p:nvPr/>
          </p:nvSpPr>
          <p:spPr>
            <a:xfrm>
              <a:off x="11160125" y="2295525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00FF"/>
                  </a:solidFill>
                  <a:latin typeface="+mj-lt"/>
                </a:rPr>
                <a:t>40%</a:t>
              </a:r>
            </a:p>
            <a:p>
              <a:pPr algn="ctr"/>
              <a:r>
                <a:rPr lang="en-US" sz="2000" b="1" dirty="0" smtClean="0">
                  <a:solidFill>
                    <a:srgbClr val="0000FF"/>
                  </a:solidFill>
                  <a:latin typeface="+mj-lt"/>
                </a:rPr>
                <a:t>Faster</a:t>
              </a:r>
              <a:endParaRPr lang="en-US" sz="2000" b="1" dirty="0">
                <a:solidFill>
                  <a:srgbClr val="0000FF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907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412937"/>
              </p:ext>
            </p:extLst>
          </p:nvPr>
        </p:nvGraphicFramePr>
        <p:xfrm>
          <a:off x="831850" y="3986027"/>
          <a:ext cx="9982200" cy="182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63700">
                  <a:extLst>
                    <a:ext uri="{9D8B030D-6E8A-4147-A177-3AD203B41FA5}">
                      <a16:colId xmlns:a16="http://schemas.microsoft.com/office/drawing/2014/main" xmlns="" val="2249665553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xmlns="" val="2121116375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xmlns="" val="546973598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xmlns="" val="3187938219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xmlns="" val="1576564037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xmlns="" val="1102104493"/>
                    </a:ext>
                  </a:extLst>
                </a:gridCol>
              </a:tblGrid>
              <a:tr h="29888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DSP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Latency</a:t>
                      </a:r>
                      <a:r>
                        <a:rPr lang="en-US" baseline="0" dirty="0" smtClean="0"/>
                        <a:t> (CC)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Freq</a:t>
                      </a:r>
                      <a:r>
                        <a:rPr lang="en-US" dirty="0" smtClean="0"/>
                        <a:t> (MHz)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09547171"/>
                  </a:ext>
                </a:extLst>
              </a:tr>
              <a:tr h="2988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1,481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398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35772276"/>
                  </a:ext>
                </a:extLst>
              </a:tr>
              <a:tr h="2988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Angle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13,691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55049345"/>
                  </a:ext>
                </a:extLst>
              </a:tr>
              <a:tr h="2988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Dihedral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12,432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392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98216741"/>
                  </a:ext>
                </a:extLst>
              </a:tr>
              <a:tr h="2988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Merged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20,109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06639253"/>
                  </a:ext>
                </a:extLst>
              </a:tr>
            </a:tbl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5B2C1EC2-55D3-0741-97A3-BCB79D4FA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119874"/>
            <a:ext cx="10566400" cy="539829"/>
          </a:xfrm>
        </p:spPr>
        <p:txBody>
          <a:bodyPr/>
          <a:lstStyle/>
          <a:p>
            <a:r>
              <a:rPr lang="en-US" dirty="0" smtClean="0"/>
              <a:t>Bonded only consumes a small fraction of FLOPs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5B6850B-FB8B-EC49-B7F7-7868B3814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3629"/>
            <a:ext cx="10566400" cy="685800"/>
          </a:xfrm>
        </p:spPr>
        <p:txBody>
          <a:bodyPr/>
          <a:lstStyle/>
          <a:p>
            <a:r>
              <a:rPr lang="en-US" dirty="0"/>
              <a:t>Evaluation: Bonded Resource Usage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4AB31B-97E0-9F4B-A0BF-18EA42D23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B6B55F-2359-462F-A761-C2776BB57D43}" type="datetime1">
              <a:rPr lang="en-US" altLang="en-US" smtClean="0"/>
              <a:t>12/5/2019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BFF778-ACA9-DC4B-96E7-2CC9F943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Fully Integrated FPGA Molecular Dynamics Simulations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199"/>
            <a:ext cx="4075017" cy="252120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816600" y="1158954"/>
            <a:ext cx="5305425" cy="2645101"/>
            <a:chOff x="5924550" y="1228724"/>
            <a:chExt cx="5305425" cy="264510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808" y="1228724"/>
              <a:ext cx="3751167" cy="2645101"/>
            </a:xfrm>
            <a:prstGeom prst="rect">
              <a:avLst/>
            </a:prstGeom>
          </p:spPr>
        </p:pic>
        <p:sp>
          <p:nvSpPr>
            <p:cNvPr id="10" name="Right Arrow 9"/>
            <p:cNvSpPr/>
            <p:nvPr/>
          </p:nvSpPr>
          <p:spPr bwMode="auto">
            <a:xfrm>
              <a:off x="5924550" y="2273400"/>
              <a:ext cx="815975" cy="552343"/>
            </a:xfrm>
            <a:prstGeom prst="rightArrow">
              <a:avLst>
                <a:gd name="adj1" fmla="val 50000"/>
                <a:gd name="adj2" fmla="val 63525"/>
              </a:avLst>
            </a:prstGeom>
            <a:solidFill>
              <a:srgbClr val="0033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Osaka" charset="-128"/>
                <a:cs typeface="Osaka" charset="-128"/>
              </a:endParaRPr>
            </a:p>
          </p:txBody>
        </p:sp>
      </p:grpSp>
      <p:sp>
        <p:nvSpPr>
          <p:cNvPr id="12" name="Rectangle: Rounded Corners 8">
            <a:extLst>
              <a:ext uri="{FF2B5EF4-FFF2-40B4-BE49-F238E27FC236}">
                <a16:creationId xmlns:a16="http://schemas.microsoft.com/office/drawing/2014/main" xmlns="" id="{4989D014-759E-4600-9764-F1C1775E8C83}"/>
              </a:ext>
            </a:extLst>
          </p:cNvPr>
          <p:cNvSpPr/>
          <p:nvPr/>
        </p:nvSpPr>
        <p:spPr bwMode="auto">
          <a:xfrm>
            <a:off x="831850" y="5442493"/>
            <a:ext cx="9912350" cy="397734"/>
          </a:xfrm>
          <a:prstGeom prst="roundRect">
            <a:avLst/>
          </a:prstGeom>
          <a:noFill/>
          <a:ln w="635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493000" y="6102181"/>
            <a:ext cx="4341192" cy="384873"/>
            <a:chOff x="7493000" y="6102181"/>
            <a:chExt cx="4341192" cy="384873"/>
          </a:xfrm>
        </p:grpSpPr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xmlns="" id="{B9A95AA3-D1A4-4055-A773-E63180E24A0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00" y="6102181"/>
              <a:ext cx="3756992" cy="28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75B4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75B4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75B4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75B4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75B4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2675B4"/>
                </a:buClr>
                <a:buFont typeface="Wingdings" charset="2"/>
                <a:buChar char="§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2675B4"/>
                </a:buClr>
                <a:buFont typeface="Wingdings" charset="2"/>
                <a:buChar char="§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2675B4"/>
                </a:buClr>
                <a:buFont typeface="Wingdings" charset="2"/>
                <a:buChar char="§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2675B4"/>
                </a:buClr>
                <a:buFont typeface="Wingdings" charset="2"/>
                <a:buChar char="§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kern="0" dirty="0" smtClean="0">
                  <a:solidFill>
                    <a:srgbClr val="0033CC"/>
                  </a:solidFill>
                </a:rPr>
                <a:t>Sequential Processing!</a:t>
              </a:r>
              <a:endParaRPr lang="en-US" b="1" kern="0" dirty="0">
                <a:solidFill>
                  <a:srgbClr val="0033CC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 bwMode="auto">
            <a:xfrm>
              <a:off x="7493000" y="6218237"/>
              <a:ext cx="571500" cy="268817"/>
            </a:xfrm>
            <a:prstGeom prst="rightArrow">
              <a:avLst>
                <a:gd name="adj1" fmla="val 50000"/>
                <a:gd name="adj2" fmla="val 63525"/>
              </a:avLst>
            </a:prstGeom>
            <a:solidFill>
              <a:srgbClr val="0033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Osaka" charset="-128"/>
                <a:cs typeface="Osaka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023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204417-40AE-448B-BBD5-E6073E0F4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15" y="458510"/>
            <a:ext cx="10566400" cy="685800"/>
          </a:xfrm>
        </p:spPr>
        <p:txBody>
          <a:bodyPr/>
          <a:lstStyle/>
          <a:p>
            <a:r>
              <a:rPr lang="en-US" dirty="0"/>
              <a:t>Evaluation: </a:t>
            </a:r>
            <a:r>
              <a:rPr lang="en-US" dirty="0" smtClean="0"/>
              <a:t>Recapping </a:t>
            </a:r>
            <a:r>
              <a:rPr lang="en-US" dirty="0"/>
              <a:t>Design Variations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ABFB5A-12C8-468E-8E52-9C3116B8F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016" y="1721048"/>
            <a:ext cx="6516384" cy="3886200"/>
          </a:xfrm>
        </p:spPr>
        <p:txBody>
          <a:bodyPr/>
          <a:lstStyle/>
          <a:p>
            <a:r>
              <a:rPr lang="en-US" dirty="0"/>
              <a:t>Design Variations Quick Recap (RL):</a:t>
            </a:r>
          </a:p>
          <a:p>
            <a:pPr lvl="1"/>
            <a:r>
              <a:rPr lang="en-US" dirty="0"/>
              <a:t>2 particle-to-memory mapping:</a:t>
            </a:r>
          </a:p>
          <a:p>
            <a:pPr lvl="2"/>
            <a:r>
              <a:rPr lang="en-US" b="1" dirty="0"/>
              <a:t>Mem 1:</a:t>
            </a:r>
            <a:r>
              <a:rPr lang="en-US" dirty="0"/>
              <a:t> All particle in a single large memory unit</a:t>
            </a:r>
          </a:p>
          <a:p>
            <a:pPr lvl="2"/>
            <a:r>
              <a:rPr lang="en-US" b="1" dirty="0"/>
              <a:t>Mem 2:</a:t>
            </a:r>
            <a:r>
              <a:rPr lang="en-US" dirty="0"/>
              <a:t> Individual cell memory</a:t>
            </a:r>
          </a:p>
          <a:p>
            <a:pPr lvl="1"/>
            <a:r>
              <a:rPr lang="en-US" dirty="0"/>
              <a:t>3 workload distributions:</a:t>
            </a:r>
          </a:p>
          <a:p>
            <a:pPr lvl="2"/>
            <a:r>
              <a:rPr lang="en-US" b="1" dirty="0"/>
              <a:t>Distribution 1:</a:t>
            </a:r>
            <a:r>
              <a:rPr lang="en-US" dirty="0"/>
              <a:t> All pipelines working on same reference particle</a:t>
            </a:r>
          </a:p>
          <a:p>
            <a:pPr lvl="2"/>
            <a:r>
              <a:rPr lang="en-US" b="1" dirty="0"/>
              <a:t>Distribution 2:</a:t>
            </a:r>
            <a:r>
              <a:rPr lang="en-US" dirty="0"/>
              <a:t> All pipelines working on same </a:t>
            </a:r>
            <a:r>
              <a:rPr lang="en-US" dirty="0" err="1"/>
              <a:t>homecell</a:t>
            </a:r>
            <a:r>
              <a:rPr lang="en-US" dirty="0"/>
              <a:t>, but different ref particle</a:t>
            </a:r>
          </a:p>
          <a:p>
            <a:pPr lvl="2"/>
            <a:r>
              <a:rPr lang="en-US" b="1" dirty="0"/>
              <a:t>Distribution 3:</a:t>
            </a:r>
            <a:r>
              <a:rPr lang="en-US" dirty="0"/>
              <a:t> Pipeline working on different </a:t>
            </a:r>
            <a:r>
              <a:rPr lang="en-US" dirty="0" err="1"/>
              <a:t>homecells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Total of 6 combinations</a:t>
            </a:r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03BCB00-6E28-4305-9631-12316E157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00" y="0"/>
            <a:ext cx="7620000" cy="3048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Fully Integrated FPGA Molecular Dynamics Simulations</a:t>
            </a:r>
            <a:endParaRPr lang="en-US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E63EC85-DCE3-4CD9-9B55-2C7D1C1E2B7A}"/>
              </a:ext>
            </a:extLst>
          </p:cNvPr>
          <p:cNvSpPr txBox="1"/>
          <p:nvPr/>
        </p:nvSpPr>
        <p:spPr>
          <a:xfrm>
            <a:off x="8382000" y="2331158"/>
            <a:ext cx="3054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+mj-lt"/>
              </a:rPr>
              <a:t>Particle-to-Memory Mappings</a:t>
            </a:r>
            <a:endParaRPr lang="en-US" sz="1600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5DF4B5B-4C70-4831-8C8E-D380BFB9B364}"/>
              </a:ext>
            </a:extLst>
          </p:cNvPr>
          <p:cNvSpPr txBox="1"/>
          <p:nvPr/>
        </p:nvSpPr>
        <p:spPr>
          <a:xfrm>
            <a:off x="8866399" y="6251159"/>
            <a:ext cx="3054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+mj-lt"/>
              </a:rPr>
              <a:t>Workload Distributions</a:t>
            </a:r>
            <a:endParaRPr lang="en-US" sz="1600" dirty="0">
              <a:latin typeface="+mj-lt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xmlns="" id="{4DB4470F-8895-41AE-92C2-E0D5A02F29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9200" y="0"/>
            <a:ext cx="2540000" cy="304800"/>
          </a:xfrm>
        </p:spPr>
        <p:txBody>
          <a:bodyPr/>
          <a:lstStyle/>
          <a:p>
            <a:pPr>
              <a:defRPr/>
            </a:pPr>
            <a:fld id="{0571FB15-A8CD-4C0E-A67B-8E1FCA3473B3}" type="datetime1">
              <a:rPr lang="en-US" altLang="en-US" smtClean="0"/>
              <a:t>12/5/2019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289" y="1127437"/>
            <a:ext cx="4910019" cy="1178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615" y="2795184"/>
            <a:ext cx="4647368" cy="34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204417-40AE-448B-BBD5-E6073E0F4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754" y="611187"/>
            <a:ext cx="10566400" cy="685800"/>
          </a:xfrm>
        </p:spPr>
        <p:txBody>
          <a:bodyPr/>
          <a:lstStyle/>
          <a:p>
            <a:r>
              <a:rPr lang="en-US" dirty="0"/>
              <a:t>Evaluation: </a:t>
            </a:r>
            <a:r>
              <a:rPr lang="en-US" dirty="0" smtClean="0"/>
              <a:t>Full System </a:t>
            </a:r>
            <a:r>
              <a:rPr lang="en-US" dirty="0"/>
              <a:t>Resource Utilization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03BCB00-6E28-4305-9631-12316E157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00" y="0"/>
            <a:ext cx="7620000" cy="3048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Fully Integrated FPGA Molecular Dynamics Simulations</a:t>
            </a:r>
            <a:endParaRPr lang="en-US" alt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xmlns="" id="{F8F13A0B-A204-4822-9417-3D673C0800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8001056"/>
              </p:ext>
            </p:extLst>
          </p:nvPr>
        </p:nvGraphicFramePr>
        <p:xfrm>
          <a:off x="266701" y="1371600"/>
          <a:ext cx="11658598" cy="259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76499">
                  <a:extLst>
                    <a:ext uri="{9D8B030D-6E8A-4147-A177-3AD203B41FA5}">
                      <a16:colId xmlns:a16="http://schemas.microsoft.com/office/drawing/2014/main" xmlns="" val="399185738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10382682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197446861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18252303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166990971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108244663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4066490801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xmlns="" val="3264157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DSP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RL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</a:t>
                      </a:r>
                      <a:r>
                        <a:rPr lang="en-US" dirty="0" smtClean="0"/>
                        <a:t>LR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RL Time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(us)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LR</a:t>
                      </a:r>
                      <a:r>
                        <a:rPr lang="en-US" baseline="0" dirty="0" smtClean="0"/>
                        <a:t> Time (us)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84628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Design1: Mem1+Dist1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658K(78%)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8,530(73%)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2,772(48%)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64,376.87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817.56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06407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Design2: Mem2+Dist1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747K(79%)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5,078(43%)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2,037(35%)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349.30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513.45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65585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Design3: Mem1+Dist2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658K(78%)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8,320(70%)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2,391(42%)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968.95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817.56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94393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Design4: Mem2+Dist2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747K(79%)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5,078(43%)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1,656(29%)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292.89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513.45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07586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Design5: Mem1+Dist3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647K(80%)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8,734(75%)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2,436(42%)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270.72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513.45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97830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Design6: Mem2+Dist3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586K(80%)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8,420(72%)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2,466(43%)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260.37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513.45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13688843"/>
                  </a:ext>
                </a:extLst>
              </a:tr>
            </a:tbl>
          </a:graphicData>
        </a:graphic>
      </p:graphicFrame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D3E94C49-46BA-4651-8C84-319C6033A582}"/>
              </a:ext>
            </a:extLst>
          </p:cNvPr>
          <p:cNvSpPr txBox="1">
            <a:spLocks/>
          </p:cNvSpPr>
          <p:nvPr/>
        </p:nvSpPr>
        <p:spPr bwMode="auto">
          <a:xfrm>
            <a:off x="383655" y="4114800"/>
            <a:ext cx="10706099" cy="216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0" dirty="0" smtClean="0"/>
              <a:t>Limiting factor: RL Force Evaluation</a:t>
            </a:r>
          </a:p>
          <a:p>
            <a:r>
              <a:rPr lang="en-US" sz="2000" kern="0" dirty="0" smtClean="0"/>
              <a:t>Design 2&amp;4</a:t>
            </a:r>
            <a:r>
              <a:rPr lang="en-US" sz="2000" kern="0" dirty="0"/>
              <a:t>: require all-to-all connection between distributed cell mem and pipelines</a:t>
            </a:r>
          </a:p>
          <a:p>
            <a:r>
              <a:rPr lang="en-US" sz="2000" kern="0" dirty="0"/>
              <a:t>Design </a:t>
            </a:r>
            <a:r>
              <a:rPr lang="en-US" sz="2000" kern="0" dirty="0" smtClean="0"/>
              <a:t>1&amp;3</a:t>
            </a:r>
            <a:r>
              <a:rPr lang="en-US" sz="2000" kern="0" dirty="0"/>
              <a:t>: Design 1 requires a large adder tree to sum up partial results from all pipelines, thus slight less pipelines</a:t>
            </a:r>
          </a:p>
          <a:p>
            <a:r>
              <a:rPr lang="en-US" sz="2000" kern="0" dirty="0"/>
              <a:t>Design </a:t>
            </a:r>
            <a:r>
              <a:rPr lang="en-US" sz="2000" kern="0" dirty="0" smtClean="0"/>
              <a:t>5&amp;6</a:t>
            </a:r>
            <a:r>
              <a:rPr lang="en-US" sz="2000" kern="0" dirty="0"/>
              <a:t>: no adder tree, no all-to-all </a:t>
            </a:r>
            <a:r>
              <a:rPr lang="en-US" sz="2000" kern="0" dirty="0" smtClean="0"/>
              <a:t>connection</a:t>
            </a:r>
          </a:p>
          <a:p>
            <a:r>
              <a:rPr lang="en-US" sz="2000" u="sng" kern="0" dirty="0" smtClean="0"/>
              <a:t>Resource Usage wise, </a:t>
            </a:r>
            <a:r>
              <a:rPr lang="en-US" sz="2000" u="sng" kern="0" dirty="0"/>
              <a:t>Mem1 seems beneficial due to simplified </a:t>
            </a:r>
            <a:r>
              <a:rPr lang="en-US" sz="2000" u="sng" kern="0" dirty="0" smtClean="0"/>
              <a:t>interconnection</a:t>
            </a:r>
            <a:endParaRPr lang="en-US" sz="2000" u="sng" kern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C310EF1-1259-4A6B-BBB9-6667C15BF1A6}"/>
              </a:ext>
            </a:extLst>
          </p:cNvPr>
          <p:cNvSpPr txBox="1"/>
          <p:nvPr/>
        </p:nvSpPr>
        <p:spPr>
          <a:xfrm>
            <a:off x="6553200" y="6279952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Global Memory is the way to go??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xmlns="" id="{DA2DD89B-C689-4059-89DA-2F4C00665F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9200" y="0"/>
            <a:ext cx="2540000" cy="304800"/>
          </a:xfrm>
        </p:spPr>
        <p:txBody>
          <a:bodyPr/>
          <a:lstStyle/>
          <a:p>
            <a:pPr>
              <a:defRPr/>
            </a:pPr>
            <a:fld id="{4F06CEB3-EB17-4E29-BBAD-E560B3DF5E0C}" type="datetime1">
              <a:rPr lang="en-US" altLang="en-US" smtClean="0"/>
              <a:t>12/5/2019</a:t>
            </a:fld>
            <a:endParaRPr lang="en-US" altLang="en-US"/>
          </a:p>
        </p:txBody>
      </p:sp>
      <p:sp>
        <p:nvSpPr>
          <p:cNvPr id="18" name="Rectangle: Rounded Corners 8">
            <a:extLst>
              <a:ext uri="{FF2B5EF4-FFF2-40B4-BE49-F238E27FC236}">
                <a16:creationId xmlns:a16="http://schemas.microsoft.com/office/drawing/2014/main" xmlns="" id="{4989D014-759E-4600-9764-F1C1775E8C83}"/>
              </a:ext>
            </a:extLst>
          </p:cNvPr>
          <p:cNvSpPr/>
          <p:nvPr/>
        </p:nvSpPr>
        <p:spPr bwMode="auto">
          <a:xfrm>
            <a:off x="2725058" y="1727738"/>
            <a:ext cx="1521853" cy="1541241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9" name="Rectangle: Rounded Corners 9">
            <a:extLst>
              <a:ext uri="{FF2B5EF4-FFF2-40B4-BE49-F238E27FC236}">
                <a16:creationId xmlns:a16="http://schemas.microsoft.com/office/drawing/2014/main" xmlns="" id="{CAC6B620-71FD-4F04-AC94-A259AE80AC21}"/>
              </a:ext>
            </a:extLst>
          </p:cNvPr>
          <p:cNvSpPr/>
          <p:nvPr/>
        </p:nvSpPr>
        <p:spPr bwMode="auto">
          <a:xfrm>
            <a:off x="2743200" y="3189239"/>
            <a:ext cx="1521853" cy="770621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0" name="Rectangle: Rounded Corners 11">
            <a:extLst>
              <a:ext uri="{FF2B5EF4-FFF2-40B4-BE49-F238E27FC236}">
                <a16:creationId xmlns:a16="http://schemas.microsoft.com/office/drawing/2014/main" xmlns="" id="{13AE7125-2786-475E-9906-AB6A6287B892}"/>
              </a:ext>
            </a:extLst>
          </p:cNvPr>
          <p:cNvSpPr/>
          <p:nvPr/>
        </p:nvSpPr>
        <p:spPr bwMode="auto">
          <a:xfrm>
            <a:off x="2725058" y="1727738"/>
            <a:ext cx="1521853" cy="394702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21" name="Rectangle: Rounded Corners 16">
            <a:extLst>
              <a:ext uri="{FF2B5EF4-FFF2-40B4-BE49-F238E27FC236}">
                <a16:creationId xmlns:a16="http://schemas.microsoft.com/office/drawing/2014/main" xmlns="" id="{8B0374DD-EB42-440F-8410-41D9D662EB1A}"/>
              </a:ext>
            </a:extLst>
          </p:cNvPr>
          <p:cNvSpPr/>
          <p:nvPr/>
        </p:nvSpPr>
        <p:spPr bwMode="auto">
          <a:xfrm>
            <a:off x="2725058" y="2454269"/>
            <a:ext cx="1521853" cy="394702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653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839" y="1392561"/>
            <a:ext cx="3131158" cy="3728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2EEEBA-32D5-470D-BE2D-9FE9D5A2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58" y="474538"/>
            <a:ext cx="10566400" cy="685800"/>
          </a:xfrm>
        </p:spPr>
        <p:txBody>
          <a:bodyPr/>
          <a:lstStyle/>
          <a:p>
            <a:r>
              <a:rPr lang="en-US" dirty="0"/>
              <a:t>Evaluation: Simulation Time Performance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A9B67BA2-DE47-4488-B600-2A1BDBC298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337042"/>
              </p:ext>
            </p:extLst>
          </p:nvPr>
        </p:nvGraphicFramePr>
        <p:xfrm>
          <a:off x="495293" y="1236324"/>
          <a:ext cx="8098794" cy="3977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14564">
                  <a:extLst>
                    <a:ext uri="{9D8B030D-6E8A-4147-A177-3AD203B41FA5}">
                      <a16:colId xmlns:a16="http://schemas.microsoft.com/office/drawing/2014/main" xmlns="" val="334967455"/>
                    </a:ext>
                  </a:extLst>
                </a:gridCol>
                <a:gridCol w="2284632">
                  <a:extLst>
                    <a:ext uri="{9D8B030D-6E8A-4147-A177-3AD203B41FA5}">
                      <a16:colId xmlns:a16="http://schemas.microsoft.com/office/drawing/2014/main" xmlns="" val="2825223093"/>
                    </a:ext>
                  </a:extLst>
                </a:gridCol>
                <a:gridCol w="2699598">
                  <a:extLst>
                    <a:ext uri="{9D8B030D-6E8A-4147-A177-3AD203B41FA5}">
                      <a16:colId xmlns:a16="http://schemas.microsoft.com/office/drawing/2014/main" xmlns="" val="19197389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Platform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Iteration Time (µs)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Simulation Rate (ns/day)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37201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CPU(Xeon Platinum) </a:t>
                      </a:r>
                      <a:r>
                        <a:rPr lang="en-US" dirty="0"/>
                        <a:t>1-core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85,544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2.02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33576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CPU(Xeon Platinum)16-core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6,926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24.95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38913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GPU </a:t>
                      </a:r>
                      <a:r>
                        <a:rPr lang="en-US" dirty="0" smtClean="0"/>
                        <a:t>(Titan RTX)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567.53*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26607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Design1: Mem1+Dist1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64,411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2.68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36290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Design2: Mem2+Dist1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467.40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16166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Design3: Mem1+Dist2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172.36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72385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Design4: Mem2+Dist2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551.55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71483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Design5: Mem1+Dist3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593.55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79382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Design6: Mem2+Dist3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630.25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1517394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4F5E4D7-CE30-46A9-903B-85871C13B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00" y="0"/>
            <a:ext cx="7620000" cy="3048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Fully Integrated FPGA Molecular Dynamics Simulations</a:t>
            </a:r>
            <a:endParaRPr lang="en-US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C5CD078A-A4F7-4EFD-A30B-D95DCA7FFD0E}"/>
              </a:ext>
            </a:extLst>
          </p:cNvPr>
          <p:cNvSpPr txBox="1">
            <a:spLocks/>
          </p:cNvSpPr>
          <p:nvPr/>
        </p:nvSpPr>
        <p:spPr bwMode="auto">
          <a:xfrm>
            <a:off x="546101" y="5326878"/>
            <a:ext cx="10706099" cy="110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Design 1: Memory bottleneck: loading time to fill the input cache cannot be hide by computation</a:t>
            </a:r>
          </a:p>
          <a:p>
            <a:r>
              <a:rPr lang="en-US" kern="0" dirty="0"/>
              <a:t>Design 2: Distributed cell memory alleviate the bandwidth pressure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xmlns="" id="{D95C1620-2686-423B-9833-9DBCAF409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9200" y="0"/>
            <a:ext cx="2540000" cy="304800"/>
          </a:xfrm>
        </p:spPr>
        <p:txBody>
          <a:bodyPr/>
          <a:lstStyle/>
          <a:p>
            <a:pPr>
              <a:defRPr/>
            </a:pPr>
            <a:fld id="{521E7396-85CC-4E47-A850-2B1655537762}" type="datetime1">
              <a:rPr lang="en-US" altLang="en-US" smtClean="0"/>
              <a:t>12/5/2019</a:t>
            </a:fld>
            <a:endParaRPr lang="en-US" alt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7E88B557-3C73-4528-82D6-DF400E8C90E5}"/>
              </a:ext>
            </a:extLst>
          </p:cNvPr>
          <p:cNvSpPr/>
          <p:nvPr/>
        </p:nvSpPr>
        <p:spPr bwMode="auto">
          <a:xfrm>
            <a:off x="495293" y="2973085"/>
            <a:ext cx="8036478" cy="726574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8A211E0F-59D5-4DEF-985D-0A7B35055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742656"/>
              </p:ext>
            </p:extLst>
          </p:nvPr>
        </p:nvGraphicFramePr>
        <p:xfrm>
          <a:off x="8835387" y="4144789"/>
          <a:ext cx="3258458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29229">
                  <a:extLst>
                    <a:ext uri="{9D8B030D-6E8A-4147-A177-3AD203B41FA5}">
                      <a16:colId xmlns:a16="http://schemas.microsoft.com/office/drawing/2014/main" xmlns="" val="2815023631"/>
                    </a:ext>
                  </a:extLst>
                </a:gridCol>
                <a:gridCol w="1629229">
                  <a:extLst>
                    <a:ext uri="{9D8B030D-6E8A-4147-A177-3AD203B41FA5}">
                      <a16:colId xmlns:a16="http://schemas.microsoft.com/office/drawing/2014/main" xmlns="" val="6167745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#Pipe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5970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7395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3284879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900" y="549650"/>
            <a:ext cx="1322614" cy="35209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229" y="3883954"/>
            <a:ext cx="2752774" cy="16021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413" y="474538"/>
            <a:ext cx="1365125" cy="35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8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  <p:bldP spid="17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839" y="1392561"/>
            <a:ext cx="3131158" cy="3728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2EEEBA-32D5-470D-BE2D-9FE9D5A2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58" y="474538"/>
            <a:ext cx="10566400" cy="685800"/>
          </a:xfrm>
        </p:spPr>
        <p:txBody>
          <a:bodyPr/>
          <a:lstStyle/>
          <a:p>
            <a:r>
              <a:rPr lang="en-US" dirty="0"/>
              <a:t>Evaluation: Simulation Time Performance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A9B67BA2-DE47-4488-B600-2A1BDBC298A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95293" y="1236324"/>
          <a:ext cx="8098794" cy="3977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14564">
                  <a:extLst>
                    <a:ext uri="{9D8B030D-6E8A-4147-A177-3AD203B41FA5}">
                      <a16:colId xmlns:a16="http://schemas.microsoft.com/office/drawing/2014/main" xmlns="" val="334967455"/>
                    </a:ext>
                  </a:extLst>
                </a:gridCol>
                <a:gridCol w="2284632">
                  <a:extLst>
                    <a:ext uri="{9D8B030D-6E8A-4147-A177-3AD203B41FA5}">
                      <a16:colId xmlns:a16="http://schemas.microsoft.com/office/drawing/2014/main" xmlns="" val="2825223093"/>
                    </a:ext>
                  </a:extLst>
                </a:gridCol>
                <a:gridCol w="2699598">
                  <a:extLst>
                    <a:ext uri="{9D8B030D-6E8A-4147-A177-3AD203B41FA5}">
                      <a16:colId xmlns:a16="http://schemas.microsoft.com/office/drawing/2014/main" xmlns="" val="19197389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Platform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Iteration Time (µs)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Simulation Rate (ns/day)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37201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CPU(Xeon Platinum) </a:t>
                      </a:r>
                      <a:r>
                        <a:rPr lang="en-US" dirty="0"/>
                        <a:t>1-core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85,544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2.02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33576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CPU(Xeon Platinum)16-core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6,926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24.95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38913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GPU </a:t>
                      </a:r>
                      <a:r>
                        <a:rPr lang="en-US" dirty="0" smtClean="0"/>
                        <a:t>(Titan RTX)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567.53*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26607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Design1: Mem1+Dist1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64,411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2.68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36290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Design2: Mem2+Dist1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467.40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16166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Design3: Mem1+Dist2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172.36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72385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Design4: Mem2+Dist2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551.55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71483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Design5: Mem1+Dist3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593.55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79382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Design6: Mem2+Dist3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630.25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1517394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4F5E4D7-CE30-46A9-903B-85871C13B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00" y="0"/>
            <a:ext cx="7620000" cy="3048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Fully Integrated FPGA Molecular Dynamics Simulations</a:t>
            </a:r>
            <a:endParaRPr lang="en-US" alt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xmlns="" id="{D95C1620-2686-423B-9833-9DBCAF409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9200" y="0"/>
            <a:ext cx="2540000" cy="304800"/>
          </a:xfrm>
        </p:spPr>
        <p:txBody>
          <a:bodyPr/>
          <a:lstStyle/>
          <a:p>
            <a:pPr>
              <a:defRPr/>
            </a:pPr>
            <a:fld id="{521E7396-85CC-4E47-A850-2B1655537762}" type="datetime1">
              <a:rPr lang="en-US" altLang="en-US" smtClean="0"/>
              <a:t>12/5/2019</a:t>
            </a:fld>
            <a:endParaRPr lang="en-US" alt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EFD302BC-B096-4AEF-84D5-765C3DF268BA}"/>
              </a:ext>
            </a:extLst>
          </p:cNvPr>
          <p:cNvSpPr txBox="1">
            <a:spLocks/>
          </p:cNvSpPr>
          <p:nvPr/>
        </p:nvSpPr>
        <p:spPr bwMode="auto">
          <a:xfrm>
            <a:off x="578758" y="5474799"/>
            <a:ext cx="11128829" cy="110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Design 3 &amp; 4: each cell has less particles (80) than the # of pipelines, some pipeline is idle</a:t>
            </a:r>
          </a:p>
          <a:p>
            <a:r>
              <a:rPr lang="en-US" kern="0" dirty="0"/>
              <a:t>Design 3: also suffered from the bandwidth limit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A7E6F777-B501-44FC-A231-5110551617A1}"/>
              </a:ext>
            </a:extLst>
          </p:cNvPr>
          <p:cNvSpPr/>
          <p:nvPr/>
        </p:nvSpPr>
        <p:spPr bwMode="auto">
          <a:xfrm>
            <a:off x="495293" y="3709686"/>
            <a:ext cx="8036478" cy="726574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8A211E0F-59D5-4DEF-985D-0A7B3505560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835387" y="4144789"/>
          <a:ext cx="3258458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29229">
                  <a:extLst>
                    <a:ext uri="{9D8B030D-6E8A-4147-A177-3AD203B41FA5}">
                      <a16:colId xmlns:a16="http://schemas.microsoft.com/office/drawing/2014/main" xmlns="" val="2815023631"/>
                    </a:ext>
                  </a:extLst>
                </a:gridCol>
                <a:gridCol w="1629229">
                  <a:extLst>
                    <a:ext uri="{9D8B030D-6E8A-4147-A177-3AD203B41FA5}">
                      <a16:colId xmlns:a16="http://schemas.microsoft.com/office/drawing/2014/main" xmlns="" val="6167745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#Pipe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5970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7395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3284879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900" y="549650"/>
            <a:ext cx="1322614" cy="35209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229" y="3883954"/>
            <a:ext cx="2752774" cy="16021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413" y="474538"/>
            <a:ext cx="1365125" cy="35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1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8" grpId="0" animBg="1"/>
      <p:bldP spid="18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839" y="1392561"/>
            <a:ext cx="3131158" cy="3728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2EEEBA-32D5-470D-BE2D-9FE9D5A2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58" y="474538"/>
            <a:ext cx="10566400" cy="685800"/>
          </a:xfrm>
        </p:spPr>
        <p:txBody>
          <a:bodyPr/>
          <a:lstStyle/>
          <a:p>
            <a:r>
              <a:rPr lang="en-US" dirty="0"/>
              <a:t>Evaluation: Simulation Time Performance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A9B67BA2-DE47-4488-B600-2A1BDBC298A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95293" y="1236324"/>
          <a:ext cx="8098794" cy="3977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14564">
                  <a:extLst>
                    <a:ext uri="{9D8B030D-6E8A-4147-A177-3AD203B41FA5}">
                      <a16:colId xmlns:a16="http://schemas.microsoft.com/office/drawing/2014/main" xmlns="" val="334967455"/>
                    </a:ext>
                  </a:extLst>
                </a:gridCol>
                <a:gridCol w="2284632">
                  <a:extLst>
                    <a:ext uri="{9D8B030D-6E8A-4147-A177-3AD203B41FA5}">
                      <a16:colId xmlns:a16="http://schemas.microsoft.com/office/drawing/2014/main" xmlns="" val="2825223093"/>
                    </a:ext>
                  </a:extLst>
                </a:gridCol>
                <a:gridCol w="2699598">
                  <a:extLst>
                    <a:ext uri="{9D8B030D-6E8A-4147-A177-3AD203B41FA5}">
                      <a16:colId xmlns:a16="http://schemas.microsoft.com/office/drawing/2014/main" xmlns="" val="19197389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Platform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Iteration Time (µs)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Simulation Rate (ns/day)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37201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CPU(Xeon Platinum) </a:t>
                      </a:r>
                      <a:r>
                        <a:rPr lang="en-US" dirty="0"/>
                        <a:t>1-core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85,544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2.02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33576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CPU(Xeon Platinum)16-core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6,926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24.95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38913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GPU </a:t>
                      </a:r>
                      <a:r>
                        <a:rPr lang="en-US" dirty="0" smtClean="0"/>
                        <a:t>(Titan RTX)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567.53*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26607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Design1: Mem1+Dist1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64,411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2.68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36290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Design2: Mem2+Dist1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467.40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16166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Design3: Mem1+Dist2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172.36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72385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Design4: Mem2+Dist2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551.55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71483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Design5: Mem1+Dist3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593.55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79382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Design6: Mem2+Dist3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630.25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1517394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4F5E4D7-CE30-46A9-903B-85871C13B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00" y="0"/>
            <a:ext cx="7620000" cy="3048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Fully Integrated FPGA Molecular Dynamics Simulations</a:t>
            </a:r>
            <a:endParaRPr lang="en-US" alt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xmlns="" id="{D95C1620-2686-423B-9833-9DBCAF409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9200" y="0"/>
            <a:ext cx="2540000" cy="304800"/>
          </a:xfrm>
        </p:spPr>
        <p:txBody>
          <a:bodyPr/>
          <a:lstStyle/>
          <a:p>
            <a:pPr>
              <a:defRPr/>
            </a:pPr>
            <a:fld id="{521E7396-85CC-4E47-A850-2B1655537762}" type="datetime1">
              <a:rPr lang="en-US" altLang="en-US" smtClean="0"/>
              <a:t>12/5/2019</a:t>
            </a:fld>
            <a:endParaRPr lang="en-US" alt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A4F2171D-4750-44E4-A7B0-DA2FFEAEA2E9}"/>
              </a:ext>
            </a:extLst>
          </p:cNvPr>
          <p:cNvSpPr txBox="1">
            <a:spLocks/>
          </p:cNvSpPr>
          <p:nvPr/>
        </p:nvSpPr>
        <p:spPr bwMode="auto">
          <a:xfrm>
            <a:off x="203200" y="5558129"/>
            <a:ext cx="11560175" cy="110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Design 5 &amp; 6: similar performance: no memory bottleneck, same </a:t>
            </a:r>
            <a:r>
              <a:rPr lang="en-US" kern="0" dirty="0" smtClean="0"/>
              <a:t># </a:t>
            </a:r>
            <a:r>
              <a:rPr lang="en-US" kern="0" dirty="0"/>
              <a:t>of pipelines</a:t>
            </a:r>
          </a:p>
          <a:p>
            <a:r>
              <a:rPr lang="en-US" kern="0" dirty="0"/>
              <a:t>Design 5: overhead </a:t>
            </a:r>
            <a:r>
              <a:rPr lang="en-US" kern="0" dirty="0" smtClean="0"/>
              <a:t>of </a:t>
            </a:r>
            <a:r>
              <a:rPr lang="en-US" kern="0" dirty="0"/>
              <a:t>reading out the first set of input </a:t>
            </a:r>
            <a:r>
              <a:rPr lang="en-US" kern="0" dirty="0" smtClean="0"/>
              <a:t>data is </a:t>
            </a:r>
            <a:r>
              <a:rPr lang="en-US" kern="0" dirty="0"/>
              <a:t>later </a:t>
            </a:r>
            <a:r>
              <a:rPr lang="en-US" kern="0" dirty="0" smtClean="0"/>
              <a:t>hidden</a:t>
            </a:r>
            <a:endParaRPr lang="en-US" kern="0" dirty="0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8A211E0F-59D5-4DEF-985D-0A7B3505560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835387" y="4144789"/>
          <a:ext cx="3258458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29229">
                  <a:extLst>
                    <a:ext uri="{9D8B030D-6E8A-4147-A177-3AD203B41FA5}">
                      <a16:colId xmlns:a16="http://schemas.microsoft.com/office/drawing/2014/main" xmlns="" val="2815023631"/>
                    </a:ext>
                  </a:extLst>
                </a:gridCol>
                <a:gridCol w="1629229">
                  <a:extLst>
                    <a:ext uri="{9D8B030D-6E8A-4147-A177-3AD203B41FA5}">
                      <a16:colId xmlns:a16="http://schemas.microsoft.com/office/drawing/2014/main" xmlns="" val="6167745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#Pipe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5970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7395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3284879"/>
                  </a:ext>
                </a:extLst>
              </a:tr>
            </a:tbl>
          </a:graphicData>
        </a:graphic>
      </p:graphicFrame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C5F28788-1571-4A68-9CEC-A633E363CD89}"/>
              </a:ext>
            </a:extLst>
          </p:cNvPr>
          <p:cNvSpPr/>
          <p:nvPr/>
        </p:nvSpPr>
        <p:spPr bwMode="auto">
          <a:xfrm>
            <a:off x="495293" y="4459192"/>
            <a:ext cx="8047364" cy="726574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900" y="549650"/>
            <a:ext cx="1322614" cy="35209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229" y="3883954"/>
            <a:ext cx="2752774" cy="16021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413" y="474538"/>
            <a:ext cx="1365125" cy="35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8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2800" y="5715000"/>
            <a:ext cx="10566400" cy="914400"/>
          </a:xfrm>
        </p:spPr>
        <p:txBody>
          <a:bodyPr/>
          <a:lstStyle/>
          <a:p>
            <a:r>
              <a:rPr lang="en-US" dirty="0" smtClean="0"/>
              <a:t>System energy remains stable, but more experiments needed</a:t>
            </a:r>
          </a:p>
          <a:p>
            <a:r>
              <a:rPr lang="en-US" dirty="0" smtClean="0"/>
              <a:t>Will add logic and/or bins as needed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51835"/>
            <a:ext cx="10566400" cy="685800"/>
          </a:xfrm>
        </p:spPr>
        <p:txBody>
          <a:bodyPr/>
          <a:lstStyle/>
          <a:p>
            <a:r>
              <a:rPr lang="en-US" dirty="0" smtClean="0"/>
              <a:t>Evaluation: System Energy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B6B55F-2359-462F-A761-C2776BB57D43}" type="datetime1">
              <a:rPr lang="en-US" altLang="en-US" smtClean="0"/>
              <a:t>12/5/2019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Fully Integrated FPGA Molecular Dynamics Simulations</a:t>
            </a:r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1181894"/>
            <a:ext cx="7772400" cy="442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8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48190" y="1215574"/>
            <a:ext cx="407936" cy="612904"/>
            <a:chOff x="5165523" y="1139696"/>
            <a:chExt cx="407936" cy="612904"/>
          </a:xfrm>
        </p:grpSpPr>
        <p:sp>
          <p:nvSpPr>
            <p:cNvPr id="225" name="Line 52"/>
            <p:cNvSpPr>
              <a:spLocks noChangeShapeType="1"/>
            </p:cNvSpPr>
            <p:nvPr/>
          </p:nvSpPr>
          <p:spPr bwMode="auto">
            <a:xfrm rot="5400000">
              <a:off x="5262553" y="1636648"/>
              <a:ext cx="2319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26" name="Rectangle 85"/>
            <p:cNvSpPr>
              <a:spLocks noChangeArrowheads="1"/>
            </p:cNvSpPr>
            <p:nvPr/>
          </p:nvSpPr>
          <p:spPr bwMode="auto">
            <a:xfrm>
              <a:off x="5165523" y="1139696"/>
              <a:ext cx="407936" cy="381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 b="1" dirty="0"/>
                <a:t>NET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676410" y="1230577"/>
            <a:ext cx="7696199" cy="5121817"/>
            <a:chOff x="152403" y="1139696"/>
            <a:chExt cx="7696199" cy="5121817"/>
          </a:xfrm>
        </p:grpSpPr>
        <p:grpSp>
          <p:nvGrpSpPr>
            <p:cNvPr id="186" name="Group 185"/>
            <p:cNvGrpSpPr/>
            <p:nvPr/>
          </p:nvGrpSpPr>
          <p:grpSpPr>
            <a:xfrm>
              <a:off x="481955" y="1139696"/>
              <a:ext cx="407936" cy="612904"/>
              <a:chOff x="626552" y="1066800"/>
              <a:chExt cx="440248" cy="612904"/>
            </a:xfrm>
          </p:grpSpPr>
          <p:sp>
            <p:nvSpPr>
              <p:cNvPr id="542" name="Line 41"/>
              <p:cNvSpPr>
                <a:spLocks noChangeShapeType="1"/>
              </p:cNvSpPr>
              <p:nvPr/>
            </p:nvSpPr>
            <p:spPr bwMode="auto">
              <a:xfrm rot="5400000">
                <a:off x="798448" y="15637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551" name="Line 52"/>
              <p:cNvSpPr>
                <a:spLocks noChangeShapeType="1"/>
              </p:cNvSpPr>
              <p:nvPr/>
            </p:nvSpPr>
            <p:spPr bwMode="auto">
              <a:xfrm rot="5400000">
                <a:off x="646048" y="15637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562" name="Rectangle 85"/>
              <p:cNvSpPr>
                <a:spLocks noChangeArrowheads="1"/>
              </p:cNvSpPr>
              <p:nvPr/>
            </p:nvSpPr>
            <p:spPr bwMode="auto">
              <a:xfrm>
                <a:off x="626552" y="1066800"/>
                <a:ext cx="440248" cy="381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 b="1" dirty="0"/>
                  <a:t>BRAM</a:t>
                </a:r>
              </a:p>
            </p:txBody>
          </p:sp>
        </p:grpSp>
        <p:grpSp>
          <p:nvGrpSpPr>
            <p:cNvPr id="187" name="Group 186"/>
            <p:cNvGrpSpPr/>
            <p:nvPr/>
          </p:nvGrpSpPr>
          <p:grpSpPr>
            <a:xfrm>
              <a:off x="1031106" y="1139696"/>
              <a:ext cx="407936" cy="612904"/>
              <a:chOff x="626552" y="1066800"/>
              <a:chExt cx="440248" cy="612904"/>
            </a:xfrm>
          </p:grpSpPr>
          <p:sp>
            <p:nvSpPr>
              <p:cNvPr id="188" name="Line 41"/>
              <p:cNvSpPr>
                <a:spLocks noChangeShapeType="1"/>
              </p:cNvSpPr>
              <p:nvPr/>
            </p:nvSpPr>
            <p:spPr bwMode="auto">
              <a:xfrm rot="5400000">
                <a:off x="798448" y="15637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89" name="Line 52"/>
              <p:cNvSpPr>
                <a:spLocks noChangeShapeType="1"/>
              </p:cNvSpPr>
              <p:nvPr/>
            </p:nvSpPr>
            <p:spPr bwMode="auto">
              <a:xfrm rot="5400000">
                <a:off x="646048" y="15637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90" name="Rectangle 85"/>
              <p:cNvSpPr>
                <a:spLocks noChangeArrowheads="1"/>
              </p:cNvSpPr>
              <p:nvPr/>
            </p:nvSpPr>
            <p:spPr bwMode="auto">
              <a:xfrm>
                <a:off x="626552" y="1066800"/>
                <a:ext cx="440248" cy="381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 b="1" dirty="0"/>
                  <a:t>BRAM</a:t>
                </a:r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1556773" y="1139696"/>
              <a:ext cx="407936" cy="612904"/>
              <a:chOff x="626552" y="1066800"/>
              <a:chExt cx="440248" cy="612904"/>
            </a:xfrm>
          </p:grpSpPr>
          <p:sp>
            <p:nvSpPr>
              <p:cNvPr id="196" name="Line 41"/>
              <p:cNvSpPr>
                <a:spLocks noChangeShapeType="1"/>
              </p:cNvSpPr>
              <p:nvPr/>
            </p:nvSpPr>
            <p:spPr bwMode="auto">
              <a:xfrm rot="5400000">
                <a:off x="798448" y="15637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97" name="Line 52"/>
              <p:cNvSpPr>
                <a:spLocks noChangeShapeType="1"/>
              </p:cNvSpPr>
              <p:nvPr/>
            </p:nvSpPr>
            <p:spPr bwMode="auto">
              <a:xfrm rot="5400000">
                <a:off x="646048" y="15637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98" name="Rectangle 85"/>
              <p:cNvSpPr>
                <a:spLocks noChangeArrowheads="1"/>
              </p:cNvSpPr>
              <p:nvPr/>
            </p:nvSpPr>
            <p:spPr bwMode="auto">
              <a:xfrm>
                <a:off x="626552" y="1066800"/>
                <a:ext cx="440248" cy="381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 b="1" dirty="0"/>
                  <a:t>BRAM</a:t>
                </a:r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>
              <a:off x="2655075" y="1139696"/>
              <a:ext cx="407936" cy="612904"/>
              <a:chOff x="626552" y="1066800"/>
              <a:chExt cx="440248" cy="612904"/>
            </a:xfrm>
          </p:grpSpPr>
          <p:sp>
            <p:nvSpPr>
              <p:cNvPr id="204" name="Line 41"/>
              <p:cNvSpPr>
                <a:spLocks noChangeShapeType="1"/>
              </p:cNvSpPr>
              <p:nvPr/>
            </p:nvSpPr>
            <p:spPr bwMode="auto">
              <a:xfrm rot="5400000">
                <a:off x="798448" y="15637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205" name="Line 52"/>
              <p:cNvSpPr>
                <a:spLocks noChangeShapeType="1"/>
              </p:cNvSpPr>
              <p:nvPr/>
            </p:nvSpPr>
            <p:spPr bwMode="auto">
              <a:xfrm rot="5400000">
                <a:off x="646048" y="15637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206" name="Rectangle 85"/>
              <p:cNvSpPr>
                <a:spLocks noChangeArrowheads="1"/>
              </p:cNvSpPr>
              <p:nvPr/>
            </p:nvSpPr>
            <p:spPr bwMode="auto">
              <a:xfrm>
                <a:off x="626552" y="1066800"/>
                <a:ext cx="440248" cy="381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 b="1" dirty="0"/>
                  <a:t>BRAM</a:t>
                </a:r>
              </a:p>
            </p:txBody>
          </p:sp>
        </p:grpSp>
        <p:grpSp>
          <p:nvGrpSpPr>
            <p:cNvPr id="207" name="Group 206"/>
            <p:cNvGrpSpPr/>
            <p:nvPr/>
          </p:nvGrpSpPr>
          <p:grpSpPr>
            <a:xfrm>
              <a:off x="3204225" y="1139696"/>
              <a:ext cx="407936" cy="612904"/>
              <a:chOff x="626552" y="1066800"/>
              <a:chExt cx="440248" cy="612904"/>
            </a:xfrm>
          </p:grpSpPr>
          <p:sp>
            <p:nvSpPr>
              <p:cNvPr id="208" name="Line 41"/>
              <p:cNvSpPr>
                <a:spLocks noChangeShapeType="1"/>
              </p:cNvSpPr>
              <p:nvPr/>
            </p:nvSpPr>
            <p:spPr bwMode="auto">
              <a:xfrm rot="5400000">
                <a:off x="798448" y="15637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209" name="Line 52"/>
              <p:cNvSpPr>
                <a:spLocks noChangeShapeType="1"/>
              </p:cNvSpPr>
              <p:nvPr/>
            </p:nvSpPr>
            <p:spPr bwMode="auto">
              <a:xfrm rot="5400000">
                <a:off x="646048" y="15637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210" name="Rectangle 85"/>
              <p:cNvSpPr>
                <a:spLocks noChangeArrowheads="1"/>
              </p:cNvSpPr>
              <p:nvPr/>
            </p:nvSpPr>
            <p:spPr bwMode="auto">
              <a:xfrm>
                <a:off x="626552" y="1066800"/>
                <a:ext cx="440248" cy="381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 b="1" dirty="0"/>
                  <a:t>BRAM</a:t>
                </a:r>
              </a:p>
            </p:txBody>
          </p:sp>
        </p:grpSp>
        <p:grpSp>
          <p:nvGrpSpPr>
            <p:cNvPr id="211" name="Group 210"/>
            <p:cNvGrpSpPr/>
            <p:nvPr/>
          </p:nvGrpSpPr>
          <p:grpSpPr>
            <a:xfrm>
              <a:off x="3729892" y="1139696"/>
              <a:ext cx="407936" cy="612904"/>
              <a:chOff x="626552" y="1066800"/>
              <a:chExt cx="440248" cy="612904"/>
            </a:xfrm>
          </p:grpSpPr>
          <p:sp>
            <p:nvSpPr>
              <p:cNvPr id="212" name="Line 41"/>
              <p:cNvSpPr>
                <a:spLocks noChangeShapeType="1"/>
              </p:cNvSpPr>
              <p:nvPr/>
            </p:nvSpPr>
            <p:spPr bwMode="auto">
              <a:xfrm rot="5400000">
                <a:off x="798448" y="15637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213" name="Line 52"/>
              <p:cNvSpPr>
                <a:spLocks noChangeShapeType="1"/>
              </p:cNvSpPr>
              <p:nvPr/>
            </p:nvSpPr>
            <p:spPr bwMode="auto">
              <a:xfrm rot="5400000">
                <a:off x="646048" y="15637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214" name="Rectangle 85"/>
              <p:cNvSpPr>
                <a:spLocks noChangeArrowheads="1"/>
              </p:cNvSpPr>
              <p:nvPr/>
            </p:nvSpPr>
            <p:spPr bwMode="auto">
              <a:xfrm>
                <a:off x="626552" y="1066800"/>
                <a:ext cx="440248" cy="381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 b="1" dirty="0"/>
                  <a:t>BRAM</a:t>
                </a:r>
              </a:p>
            </p:txBody>
          </p:sp>
        </p:grpSp>
        <p:sp>
          <p:nvSpPr>
            <p:cNvPr id="251" name="TextBox 250"/>
            <p:cNvSpPr txBox="1"/>
            <p:nvPr/>
          </p:nvSpPr>
          <p:spPr bwMode="auto">
            <a:xfrm>
              <a:off x="2075675" y="5615182"/>
              <a:ext cx="77457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3600" b="1" dirty="0"/>
                <a:t>….</a:t>
              </a:r>
            </a:p>
          </p:txBody>
        </p:sp>
        <p:pic>
          <p:nvPicPr>
            <p:cNvPr id="252" name="Picture 251" descr="netw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364224" y="1828800"/>
              <a:ext cx="7484378" cy="6096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852" name="Group 851"/>
            <p:cNvGrpSpPr/>
            <p:nvPr/>
          </p:nvGrpSpPr>
          <p:grpSpPr>
            <a:xfrm>
              <a:off x="1423334" y="2514600"/>
              <a:ext cx="4801298" cy="761999"/>
              <a:chOff x="1524000" y="2590801"/>
              <a:chExt cx="5181599" cy="1095967"/>
            </a:xfrm>
          </p:grpSpPr>
          <p:sp>
            <p:nvSpPr>
              <p:cNvPr id="543" name="Line 42"/>
              <p:cNvSpPr>
                <a:spLocks noChangeShapeType="1"/>
              </p:cNvSpPr>
              <p:nvPr/>
            </p:nvSpPr>
            <p:spPr bwMode="auto">
              <a:xfrm rot="5400000">
                <a:off x="1530082" y="3570816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571" name="Rectangle 51"/>
              <p:cNvSpPr>
                <a:spLocks noChangeArrowheads="1"/>
              </p:cNvSpPr>
              <p:nvPr/>
            </p:nvSpPr>
            <p:spPr bwMode="auto">
              <a:xfrm rot="5400000">
                <a:off x="1324792" y="3018610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572" name="Straight Connector 571"/>
              <p:cNvCxnSpPr/>
              <p:nvPr/>
            </p:nvCxnSpPr>
            <p:spPr bwMode="auto">
              <a:xfrm>
                <a:off x="1524000" y="2897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3" name="Straight Connector 572"/>
              <p:cNvCxnSpPr/>
              <p:nvPr/>
            </p:nvCxnSpPr>
            <p:spPr bwMode="auto">
              <a:xfrm>
                <a:off x="1524000" y="2974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4" name="Straight Connector 573"/>
              <p:cNvCxnSpPr/>
              <p:nvPr/>
            </p:nvCxnSpPr>
            <p:spPr bwMode="auto">
              <a:xfrm>
                <a:off x="1524000" y="3050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5" name="Straight Connector 574"/>
              <p:cNvCxnSpPr/>
              <p:nvPr/>
            </p:nvCxnSpPr>
            <p:spPr bwMode="auto">
              <a:xfrm>
                <a:off x="1524000" y="31264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6" name="Straight Connector 575"/>
              <p:cNvCxnSpPr/>
              <p:nvPr/>
            </p:nvCxnSpPr>
            <p:spPr bwMode="auto">
              <a:xfrm>
                <a:off x="1524000" y="32026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7" name="Straight Connector 576"/>
              <p:cNvCxnSpPr/>
              <p:nvPr/>
            </p:nvCxnSpPr>
            <p:spPr bwMode="auto">
              <a:xfrm>
                <a:off x="1524000" y="3278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8" name="Straight Connector 577"/>
              <p:cNvCxnSpPr/>
              <p:nvPr/>
            </p:nvCxnSpPr>
            <p:spPr bwMode="auto">
              <a:xfrm>
                <a:off x="1524000" y="3355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9" name="Straight Connector 578"/>
              <p:cNvCxnSpPr/>
              <p:nvPr/>
            </p:nvCxnSpPr>
            <p:spPr bwMode="auto">
              <a:xfrm>
                <a:off x="1524000" y="3431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53" name="Line 42"/>
              <p:cNvSpPr>
                <a:spLocks noChangeShapeType="1"/>
              </p:cNvSpPr>
              <p:nvPr/>
            </p:nvSpPr>
            <p:spPr bwMode="auto">
              <a:xfrm rot="5400000">
                <a:off x="1560448" y="2706753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254" name="Line 42"/>
              <p:cNvSpPr>
                <a:spLocks noChangeShapeType="1"/>
              </p:cNvSpPr>
              <p:nvPr/>
            </p:nvSpPr>
            <p:spPr bwMode="auto">
              <a:xfrm rot="5400000">
                <a:off x="1900362" y="3570816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255" name="Rectangle 51"/>
              <p:cNvSpPr>
                <a:spLocks noChangeArrowheads="1"/>
              </p:cNvSpPr>
              <p:nvPr/>
            </p:nvSpPr>
            <p:spPr bwMode="auto">
              <a:xfrm rot="5400000">
                <a:off x="1695072" y="3018610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256" name="Straight Connector 255"/>
              <p:cNvCxnSpPr/>
              <p:nvPr/>
            </p:nvCxnSpPr>
            <p:spPr bwMode="auto">
              <a:xfrm>
                <a:off x="1894280" y="2897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7" name="Straight Connector 256"/>
              <p:cNvCxnSpPr/>
              <p:nvPr/>
            </p:nvCxnSpPr>
            <p:spPr bwMode="auto">
              <a:xfrm>
                <a:off x="1894280" y="2974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8" name="Straight Connector 257"/>
              <p:cNvCxnSpPr/>
              <p:nvPr/>
            </p:nvCxnSpPr>
            <p:spPr bwMode="auto">
              <a:xfrm>
                <a:off x="1894280" y="3050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9" name="Straight Connector 258"/>
              <p:cNvCxnSpPr/>
              <p:nvPr/>
            </p:nvCxnSpPr>
            <p:spPr bwMode="auto">
              <a:xfrm>
                <a:off x="1894280" y="31264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0" name="Straight Connector 259"/>
              <p:cNvCxnSpPr/>
              <p:nvPr/>
            </p:nvCxnSpPr>
            <p:spPr bwMode="auto">
              <a:xfrm>
                <a:off x="1894280" y="32026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1" name="Straight Connector 260"/>
              <p:cNvCxnSpPr/>
              <p:nvPr/>
            </p:nvCxnSpPr>
            <p:spPr bwMode="auto">
              <a:xfrm>
                <a:off x="1894280" y="3278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2" name="Straight Connector 261"/>
              <p:cNvCxnSpPr/>
              <p:nvPr/>
            </p:nvCxnSpPr>
            <p:spPr bwMode="auto">
              <a:xfrm>
                <a:off x="1894280" y="3355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3" name="Straight Connector 262"/>
              <p:cNvCxnSpPr/>
              <p:nvPr/>
            </p:nvCxnSpPr>
            <p:spPr bwMode="auto">
              <a:xfrm>
                <a:off x="1894280" y="3431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64" name="Line 42"/>
              <p:cNvSpPr>
                <a:spLocks noChangeShapeType="1"/>
              </p:cNvSpPr>
              <p:nvPr/>
            </p:nvSpPr>
            <p:spPr bwMode="auto">
              <a:xfrm rot="5400000">
                <a:off x="1930728" y="2706753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331" name="Line 42"/>
              <p:cNvSpPr>
                <a:spLocks noChangeShapeType="1"/>
              </p:cNvSpPr>
              <p:nvPr/>
            </p:nvSpPr>
            <p:spPr bwMode="auto">
              <a:xfrm rot="5400000">
                <a:off x="2292082" y="3570816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332" name="Rectangle 51"/>
              <p:cNvSpPr>
                <a:spLocks noChangeArrowheads="1"/>
              </p:cNvSpPr>
              <p:nvPr/>
            </p:nvSpPr>
            <p:spPr bwMode="auto">
              <a:xfrm rot="5400000">
                <a:off x="2086792" y="3018610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333" name="Straight Connector 332"/>
              <p:cNvCxnSpPr/>
              <p:nvPr/>
            </p:nvCxnSpPr>
            <p:spPr bwMode="auto">
              <a:xfrm>
                <a:off x="2286000" y="2897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4" name="Straight Connector 333"/>
              <p:cNvCxnSpPr/>
              <p:nvPr/>
            </p:nvCxnSpPr>
            <p:spPr bwMode="auto">
              <a:xfrm>
                <a:off x="2286000" y="2974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5" name="Straight Connector 334"/>
              <p:cNvCxnSpPr/>
              <p:nvPr/>
            </p:nvCxnSpPr>
            <p:spPr bwMode="auto">
              <a:xfrm>
                <a:off x="2286000" y="3050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6" name="Straight Connector 335"/>
              <p:cNvCxnSpPr/>
              <p:nvPr/>
            </p:nvCxnSpPr>
            <p:spPr bwMode="auto">
              <a:xfrm>
                <a:off x="2286000" y="31264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7" name="Straight Connector 336"/>
              <p:cNvCxnSpPr/>
              <p:nvPr/>
            </p:nvCxnSpPr>
            <p:spPr bwMode="auto">
              <a:xfrm>
                <a:off x="2286000" y="32026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8" name="Straight Connector 337"/>
              <p:cNvCxnSpPr/>
              <p:nvPr/>
            </p:nvCxnSpPr>
            <p:spPr bwMode="auto">
              <a:xfrm>
                <a:off x="2286000" y="3278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9" name="Straight Connector 338"/>
              <p:cNvCxnSpPr/>
              <p:nvPr/>
            </p:nvCxnSpPr>
            <p:spPr bwMode="auto">
              <a:xfrm>
                <a:off x="2286000" y="3355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0" name="Straight Connector 339"/>
              <p:cNvCxnSpPr/>
              <p:nvPr/>
            </p:nvCxnSpPr>
            <p:spPr bwMode="auto">
              <a:xfrm>
                <a:off x="2286000" y="3431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41" name="Line 42"/>
              <p:cNvSpPr>
                <a:spLocks noChangeShapeType="1"/>
              </p:cNvSpPr>
              <p:nvPr/>
            </p:nvSpPr>
            <p:spPr bwMode="auto">
              <a:xfrm rot="5400000">
                <a:off x="2322448" y="2706753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342" name="Line 42"/>
              <p:cNvSpPr>
                <a:spLocks noChangeShapeType="1"/>
              </p:cNvSpPr>
              <p:nvPr/>
            </p:nvSpPr>
            <p:spPr bwMode="auto">
              <a:xfrm rot="5400000">
                <a:off x="2662362" y="3570816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343" name="Rectangle 51"/>
              <p:cNvSpPr>
                <a:spLocks noChangeArrowheads="1"/>
              </p:cNvSpPr>
              <p:nvPr/>
            </p:nvSpPr>
            <p:spPr bwMode="auto">
              <a:xfrm rot="5400000">
                <a:off x="2457072" y="3018610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344" name="Straight Connector 343"/>
              <p:cNvCxnSpPr/>
              <p:nvPr/>
            </p:nvCxnSpPr>
            <p:spPr bwMode="auto">
              <a:xfrm>
                <a:off x="2656280" y="2897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5" name="Straight Connector 344"/>
              <p:cNvCxnSpPr/>
              <p:nvPr/>
            </p:nvCxnSpPr>
            <p:spPr bwMode="auto">
              <a:xfrm>
                <a:off x="2656280" y="2974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6" name="Straight Connector 345"/>
              <p:cNvCxnSpPr/>
              <p:nvPr/>
            </p:nvCxnSpPr>
            <p:spPr bwMode="auto">
              <a:xfrm>
                <a:off x="2656280" y="3050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7" name="Straight Connector 346"/>
              <p:cNvCxnSpPr/>
              <p:nvPr/>
            </p:nvCxnSpPr>
            <p:spPr bwMode="auto">
              <a:xfrm>
                <a:off x="2656280" y="31264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8" name="Straight Connector 347"/>
              <p:cNvCxnSpPr/>
              <p:nvPr/>
            </p:nvCxnSpPr>
            <p:spPr bwMode="auto">
              <a:xfrm>
                <a:off x="2656280" y="32026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9" name="Straight Connector 348"/>
              <p:cNvCxnSpPr/>
              <p:nvPr/>
            </p:nvCxnSpPr>
            <p:spPr bwMode="auto">
              <a:xfrm>
                <a:off x="2656280" y="3278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0" name="Straight Connector 349"/>
              <p:cNvCxnSpPr/>
              <p:nvPr/>
            </p:nvCxnSpPr>
            <p:spPr bwMode="auto">
              <a:xfrm>
                <a:off x="2656280" y="3355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1" name="Straight Connector 350"/>
              <p:cNvCxnSpPr/>
              <p:nvPr/>
            </p:nvCxnSpPr>
            <p:spPr bwMode="auto">
              <a:xfrm>
                <a:off x="2656280" y="3431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52" name="Line 42"/>
              <p:cNvSpPr>
                <a:spLocks noChangeShapeType="1"/>
              </p:cNvSpPr>
              <p:nvPr/>
            </p:nvSpPr>
            <p:spPr bwMode="auto">
              <a:xfrm rot="5400000">
                <a:off x="2692728" y="2706753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353" name="Line 42"/>
              <p:cNvSpPr>
                <a:spLocks noChangeShapeType="1"/>
              </p:cNvSpPr>
              <p:nvPr/>
            </p:nvSpPr>
            <p:spPr bwMode="auto">
              <a:xfrm rot="5400000">
                <a:off x="3054082" y="3570816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354" name="Rectangle 51"/>
              <p:cNvSpPr>
                <a:spLocks noChangeArrowheads="1"/>
              </p:cNvSpPr>
              <p:nvPr/>
            </p:nvSpPr>
            <p:spPr bwMode="auto">
              <a:xfrm rot="5400000">
                <a:off x="2848792" y="3018610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355" name="Straight Connector 354"/>
              <p:cNvCxnSpPr/>
              <p:nvPr/>
            </p:nvCxnSpPr>
            <p:spPr bwMode="auto">
              <a:xfrm>
                <a:off x="3048000" y="2897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6" name="Straight Connector 355"/>
              <p:cNvCxnSpPr/>
              <p:nvPr/>
            </p:nvCxnSpPr>
            <p:spPr bwMode="auto">
              <a:xfrm>
                <a:off x="3048000" y="2974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7" name="Straight Connector 356"/>
              <p:cNvCxnSpPr/>
              <p:nvPr/>
            </p:nvCxnSpPr>
            <p:spPr bwMode="auto">
              <a:xfrm>
                <a:off x="3048000" y="3050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8" name="Straight Connector 357"/>
              <p:cNvCxnSpPr/>
              <p:nvPr/>
            </p:nvCxnSpPr>
            <p:spPr bwMode="auto">
              <a:xfrm>
                <a:off x="3048000" y="31264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9" name="Straight Connector 358"/>
              <p:cNvCxnSpPr/>
              <p:nvPr/>
            </p:nvCxnSpPr>
            <p:spPr bwMode="auto">
              <a:xfrm>
                <a:off x="3048000" y="32026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0" name="Straight Connector 359"/>
              <p:cNvCxnSpPr/>
              <p:nvPr/>
            </p:nvCxnSpPr>
            <p:spPr bwMode="auto">
              <a:xfrm>
                <a:off x="3048000" y="3278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1" name="Straight Connector 360"/>
              <p:cNvCxnSpPr/>
              <p:nvPr/>
            </p:nvCxnSpPr>
            <p:spPr bwMode="auto">
              <a:xfrm>
                <a:off x="3048000" y="3355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2" name="Straight Connector 361"/>
              <p:cNvCxnSpPr/>
              <p:nvPr/>
            </p:nvCxnSpPr>
            <p:spPr bwMode="auto">
              <a:xfrm>
                <a:off x="3048000" y="3431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63" name="Line 42"/>
              <p:cNvSpPr>
                <a:spLocks noChangeShapeType="1"/>
              </p:cNvSpPr>
              <p:nvPr/>
            </p:nvSpPr>
            <p:spPr bwMode="auto">
              <a:xfrm rot="5400000">
                <a:off x="3084448" y="2706753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364" name="Line 42"/>
              <p:cNvSpPr>
                <a:spLocks noChangeShapeType="1"/>
              </p:cNvSpPr>
              <p:nvPr/>
            </p:nvSpPr>
            <p:spPr bwMode="auto">
              <a:xfrm rot="5400000">
                <a:off x="3424362" y="3570816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365" name="Rectangle 51"/>
              <p:cNvSpPr>
                <a:spLocks noChangeArrowheads="1"/>
              </p:cNvSpPr>
              <p:nvPr/>
            </p:nvSpPr>
            <p:spPr bwMode="auto">
              <a:xfrm rot="5400000">
                <a:off x="3219072" y="3018610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366" name="Straight Connector 365"/>
              <p:cNvCxnSpPr/>
              <p:nvPr/>
            </p:nvCxnSpPr>
            <p:spPr bwMode="auto">
              <a:xfrm>
                <a:off x="3418280" y="2897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7" name="Straight Connector 366"/>
              <p:cNvCxnSpPr/>
              <p:nvPr/>
            </p:nvCxnSpPr>
            <p:spPr bwMode="auto">
              <a:xfrm>
                <a:off x="3418280" y="2974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8" name="Straight Connector 367"/>
              <p:cNvCxnSpPr/>
              <p:nvPr/>
            </p:nvCxnSpPr>
            <p:spPr bwMode="auto">
              <a:xfrm>
                <a:off x="3418280" y="3050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9" name="Straight Connector 368"/>
              <p:cNvCxnSpPr/>
              <p:nvPr/>
            </p:nvCxnSpPr>
            <p:spPr bwMode="auto">
              <a:xfrm>
                <a:off x="3418280" y="31264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0" name="Straight Connector 369"/>
              <p:cNvCxnSpPr/>
              <p:nvPr/>
            </p:nvCxnSpPr>
            <p:spPr bwMode="auto">
              <a:xfrm>
                <a:off x="3418280" y="32026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1" name="Straight Connector 370"/>
              <p:cNvCxnSpPr/>
              <p:nvPr/>
            </p:nvCxnSpPr>
            <p:spPr bwMode="auto">
              <a:xfrm>
                <a:off x="3418280" y="3278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2" name="Straight Connector 371"/>
              <p:cNvCxnSpPr/>
              <p:nvPr/>
            </p:nvCxnSpPr>
            <p:spPr bwMode="auto">
              <a:xfrm>
                <a:off x="3418280" y="3355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3" name="Straight Connector 372"/>
              <p:cNvCxnSpPr/>
              <p:nvPr/>
            </p:nvCxnSpPr>
            <p:spPr bwMode="auto">
              <a:xfrm>
                <a:off x="3418280" y="3431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74" name="Line 42"/>
              <p:cNvSpPr>
                <a:spLocks noChangeShapeType="1"/>
              </p:cNvSpPr>
              <p:nvPr/>
            </p:nvSpPr>
            <p:spPr bwMode="auto">
              <a:xfrm rot="5400000">
                <a:off x="3454728" y="2706753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408" name="Line 42"/>
              <p:cNvSpPr>
                <a:spLocks noChangeShapeType="1"/>
              </p:cNvSpPr>
              <p:nvPr/>
            </p:nvSpPr>
            <p:spPr bwMode="auto">
              <a:xfrm rot="5400000">
                <a:off x="4948362" y="3570816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426" name="Rectangle 51"/>
              <p:cNvSpPr>
                <a:spLocks noChangeArrowheads="1"/>
              </p:cNvSpPr>
              <p:nvPr/>
            </p:nvSpPr>
            <p:spPr bwMode="auto">
              <a:xfrm rot="5400000">
                <a:off x="4743072" y="3018610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427" name="Straight Connector 426"/>
              <p:cNvCxnSpPr/>
              <p:nvPr/>
            </p:nvCxnSpPr>
            <p:spPr bwMode="auto">
              <a:xfrm>
                <a:off x="4942280" y="2897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2" name="Straight Connector 451"/>
              <p:cNvCxnSpPr/>
              <p:nvPr/>
            </p:nvCxnSpPr>
            <p:spPr bwMode="auto">
              <a:xfrm>
                <a:off x="4942280" y="2974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0" name="Straight Connector 469"/>
              <p:cNvCxnSpPr/>
              <p:nvPr/>
            </p:nvCxnSpPr>
            <p:spPr bwMode="auto">
              <a:xfrm>
                <a:off x="4942280" y="3050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1" name="Straight Connector 470"/>
              <p:cNvCxnSpPr/>
              <p:nvPr/>
            </p:nvCxnSpPr>
            <p:spPr bwMode="auto">
              <a:xfrm>
                <a:off x="4942280" y="31264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6" name="Straight Connector 495"/>
              <p:cNvCxnSpPr/>
              <p:nvPr/>
            </p:nvCxnSpPr>
            <p:spPr bwMode="auto">
              <a:xfrm>
                <a:off x="4942280" y="32026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4" name="Straight Connector 513"/>
              <p:cNvCxnSpPr/>
              <p:nvPr/>
            </p:nvCxnSpPr>
            <p:spPr bwMode="auto">
              <a:xfrm>
                <a:off x="4942280" y="3278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5" name="Straight Connector 514"/>
              <p:cNvCxnSpPr/>
              <p:nvPr/>
            </p:nvCxnSpPr>
            <p:spPr bwMode="auto">
              <a:xfrm>
                <a:off x="4942280" y="3355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0" name="Straight Connector 539"/>
              <p:cNvCxnSpPr/>
              <p:nvPr/>
            </p:nvCxnSpPr>
            <p:spPr bwMode="auto">
              <a:xfrm>
                <a:off x="4942280" y="3431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58" name="Line 42"/>
              <p:cNvSpPr>
                <a:spLocks noChangeShapeType="1"/>
              </p:cNvSpPr>
              <p:nvPr/>
            </p:nvSpPr>
            <p:spPr bwMode="auto">
              <a:xfrm rot="5400000">
                <a:off x="4978728" y="2706753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559" name="Line 42"/>
              <p:cNvSpPr>
                <a:spLocks noChangeShapeType="1"/>
              </p:cNvSpPr>
              <p:nvPr/>
            </p:nvSpPr>
            <p:spPr bwMode="auto">
              <a:xfrm rot="5400000">
                <a:off x="5340082" y="3570816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584" name="Rectangle 51"/>
              <p:cNvSpPr>
                <a:spLocks noChangeArrowheads="1"/>
              </p:cNvSpPr>
              <p:nvPr/>
            </p:nvSpPr>
            <p:spPr bwMode="auto">
              <a:xfrm rot="5400000">
                <a:off x="5134792" y="3018610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585" name="Straight Connector 584"/>
              <p:cNvCxnSpPr/>
              <p:nvPr/>
            </p:nvCxnSpPr>
            <p:spPr bwMode="auto">
              <a:xfrm>
                <a:off x="5334000" y="2897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6" name="Straight Connector 585"/>
              <p:cNvCxnSpPr/>
              <p:nvPr/>
            </p:nvCxnSpPr>
            <p:spPr bwMode="auto">
              <a:xfrm>
                <a:off x="5334000" y="2974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7" name="Straight Connector 586"/>
              <p:cNvCxnSpPr/>
              <p:nvPr/>
            </p:nvCxnSpPr>
            <p:spPr bwMode="auto">
              <a:xfrm>
                <a:off x="5334000" y="3050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8" name="Straight Connector 587"/>
              <p:cNvCxnSpPr/>
              <p:nvPr/>
            </p:nvCxnSpPr>
            <p:spPr bwMode="auto">
              <a:xfrm>
                <a:off x="5334000" y="31264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9" name="Straight Connector 588"/>
              <p:cNvCxnSpPr/>
              <p:nvPr/>
            </p:nvCxnSpPr>
            <p:spPr bwMode="auto">
              <a:xfrm>
                <a:off x="5334000" y="32026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0" name="Straight Connector 589"/>
              <p:cNvCxnSpPr/>
              <p:nvPr/>
            </p:nvCxnSpPr>
            <p:spPr bwMode="auto">
              <a:xfrm>
                <a:off x="5334000" y="3278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1" name="Straight Connector 590"/>
              <p:cNvCxnSpPr/>
              <p:nvPr/>
            </p:nvCxnSpPr>
            <p:spPr bwMode="auto">
              <a:xfrm>
                <a:off x="5334000" y="3355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2" name="Straight Connector 591"/>
              <p:cNvCxnSpPr/>
              <p:nvPr/>
            </p:nvCxnSpPr>
            <p:spPr bwMode="auto">
              <a:xfrm>
                <a:off x="5334000" y="3431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93" name="Line 42"/>
              <p:cNvSpPr>
                <a:spLocks noChangeShapeType="1"/>
              </p:cNvSpPr>
              <p:nvPr/>
            </p:nvSpPr>
            <p:spPr bwMode="auto">
              <a:xfrm rot="5400000">
                <a:off x="5370448" y="2706753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594" name="Line 42"/>
              <p:cNvSpPr>
                <a:spLocks noChangeShapeType="1"/>
              </p:cNvSpPr>
              <p:nvPr/>
            </p:nvSpPr>
            <p:spPr bwMode="auto">
              <a:xfrm rot="5400000">
                <a:off x="5710362" y="3570816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595" name="Rectangle 51"/>
              <p:cNvSpPr>
                <a:spLocks noChangeArrowheads="1"/>
              </p:cNvSpPr>
              <p:nvPr/>
            </p:nvSpPr>
            <p:spPr bwMode="auto">
              <a:xfrm rot="5400000">
                <a:off x="5505072" y="3018610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596" name="Straight Connector 595"/>
              <p:cNvCxnSpPr/>
              <p:nvPr/>
            </p:nvCxnSpPr>
            <p:spPr bwMode="auto">
              <a:xfrm>
                <a:off x="5704280" y="2897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7" name="Straight Connector 596"/>
              <p:cNvCxnSpPr/>
              <p:nvPr/>
            </p:nvCxnSpPr>
            <p:spPr bwMode="auto">
              <a:xfrm>
                <a:off x="5704280" y="2974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8" name="Straight Connector 597"/>
              <p:cNvCxnSpPr/>
              <p:nvPr/>
            </p:nvCxnSpPr>
            <p:spPr bwMode="auto">
              <a:xfrm>
                <a:off x="5704280" y="3050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9" name="Straight Connector 598"/>
              <p:cNvCxnSpPr/>
              <p:nvPr/>
            </p:nvCxnSpPr>
            <p:spPr bwMode="auto">
              <a:xfrm>
                <a:off x="5704280" y="31264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0" name="Straight Connector 599"/>
              <p:cNvCxnSpPr/>
              <p:nvPr/>
            </p:nvCxnSpPr>
            <p:spPr bwMode="auto">
              <a:xfrm>
                <a:off x="5704280" y="32026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1" name="Straight Connector 600"/>
              <p:cNvCxnSpPr/>
              <p:nvPr/>
            </p:nvCxnSpPr>
            <p:spPr bwMode="auto">
              <a:xfrm>
                <a:off x="5704280" y="3278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2" name="Straight Connector 601"/>
              <p:cNvCxnSpPr/>
              <p:nvPr/>
            </p:nvCxnSpPr>
            <p:spPr bwMode="auto">
              <a:xfrm>
                <a:off x="5704280" y="3355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3" name="Straight Connector 602"/>
              <p:cNvCxnSpPr/>
              <p:nvPr/>
            </p:nvCxnSpPr>
            <p:spPr bwMode="auto">
              <a:xfrm>
                <a:off x="5704280" y="3431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04" name="Line 42"/>
              <p:cNvSpPr>
                <a:spLocks noChangeShapeType="1"/>
              </p:cNvSpPr>
              <p:nvPr/>
            </p:nvSpPr>
            <p:spPr bwMode="auto">
              <a:xfrm rot="5400000">
                <a:off x="5740728" y="2706753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605" name="Line 42"/>
              <p:cNvSpPr>
                <a:spLocks noChangeShapeType="1"/>
              </p:cNvSpPr>
              <p:nvPr/>
            </p:nvSpPr>
            <p:spPr bwMode="auto">
              <a:xfrm rot="5400000">
                <a:off x="6102082" y="3570816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606" name="Rectangle 51"/>
              <p:cNvSpPr>
                <a:spLocks noChangeArrowheads="1"/>
              </p:cNvSpPr>
              <p:nvPr/>
            </p:nvSpPr>
            <p:spPr bwMode="auto">
              <a:xfrm rot="5400000">
                <a:off x="5896792" y="3018610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>
                <a:off x="6096000" y="2897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8" name="Straight Connector 607"/>
              <p:cNvCxnSpPr/>
              <p:nvPr/>
            </p:nvCxnSpPr>
            <p:spPr bwMode="auto">
              <a:xfrm>
                <a:off x="6096000" y="2974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9" name="Straight Connector 608"/>
              <p:cNvCxnSpPr/>
              <p:nvPr/>
            </p:nvCxnSpPr>
            <p:spPr bwMode="auto">
              <a:xfrm>
                <a:off x="6096000" y="3050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0" name="Straight Connector 609"/>
              <p:cNvCxnSpPr/>
              <p:nvPr/>
            </p:nvCxnSpPr>
            <p:spPr bwMode="auto">
              <a:xfrm>
                <a:off x="6096000" y="31264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1" name="Straight Connector 610"/>
              <p:cNvCxnSpPr/>
              <p:nvPr/>
            </p:nvCxnSpPr>
            <p:spPr bwMode="auto">
              <a:xfrm>
                <a:off x="6096000" y="32026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2" name="Straight Connector 611"/>
              <p:cNvCxnSpPr/>
              <p:nvPr/>
            </p:nvCxnSpPr>
            <p:spPr bwMode="auto">
              <a:xfrm>
                <a:off x="6096000" y="3278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3" name="Straight Connector 612"/>
              <p:cNvCxnSpPr/>
              <p:nvPr/>
            </p:nvCxnSpPr>
            <p:spPr bwMode="auto">
              <a:xfrm>
                <a:off x="6096000" y="3355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4" name="Straight Connector 613"/>
              <p:cNvCxnSpPr/>
              <p:nvPr/>
            </p:nvCxnSpPr>
            <p:spPr bwMode="auto">
              <a:xfrm>
                <a:off x="6096000" y="3431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15" name="Line 42"/>
              <p:cNvSpPr>
                <a:spLocks noChangeShapeType="1"/>
              </p:cNvSpPr>
              <p:nvPr/>
            </p:nvSpPr>
            <p:spPr bwMode="auto">
              <a:xfrm rot="5400000">
                <a:off x="6132448" y="2706753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616" name="Line 42"/>
              <p:cNvSpPr>
                <a:spLocks noChangeShapeType="1"/>
              </p:cNvSpPr>
              <p:nvPr/>
            </p:nvSpPr>
            <p:spPr bwMode="auto">
              <a:xfrm rot="5400000">
                <a:off x="6472362" y="3570816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617" name="Rectangle 51"/>
              <p:cNvSpPr>
                <a:spLocks noChangeArrowheads="1"/>
              </p:cNvSpPr>
              <p:nvPr/>
            </p:nvSpPr>
            <p:spPr bwMode="auto">
              <a:xfrm rot="5400000">
                <a:off x="6267072" y="3018610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618" name="Straight Connector 617"/>
              <p:cNvCxnSpPr/>
              <p:nvPr/>
            </p:nvCxnSpPr>
            <p:spPr bwMode="auto">
              <a:xfrm>
                <a:off x="6466280" y="2897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9" name="Straight Connector 618"/>
              <p:cNvCxnSpPr/>
              <p:nvPr/>
            </p:nvCxnSpPr>
            <p:spPr bwMode="auto">
              <a:xfrm>
                <a:off x="6466280" y="2974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0" name="Straight Connector 619"/>
              <p:cNvCxnSpPr/>
              <p:nvPr/>
            </p:nvCxnSpPr>
            <p:spPr bwMode="auto">
              <a:xfrm>
                <a:off x="6466280" y="3050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1" name="Straight Connector 620"/>
              <p:cNvCxnSpPr/>
              <p:nvPr/>
            </p:nvCxnSpPr>
            <p:spPr bwMode="auto">
              <a:xfrm>
                <a:off x="6466280" y="31264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2" name="Straight Connector 621"/>
              <p:cNvCxnSpPr/>
              <p:nvPr/>
            </p:nvCxnSpPr>
            <p:spPr bwMode="auto">
              <a:xfrm>
                <a:off x="6466280" y="32026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3" name="Straight Connector 622"/>
              <p:cNvCxnSpPr/>
              <p:nvPr/>
            </p:nvCxnSpPr>
            <p:spPr bwMode="auto">
              <a:xfrm>
                <a:off x="6466280" y="32788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4" name="Straight Connector 623"/>
              <p:cNvCxnSpPr/>
              <p:nvPr/>
            </p:nvCxnSpPr>
            <p:spPr bwMode="auto">
              <a:xfrm>
                <a:off x="6466280" y="33550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5" name="Straight Connector 624"/>
              <p:cNvCxnSpPr/>
              <p:nvPr/>
            </p:nvCxnSpPr>
            <p:spPr bwMode="auto">
              <a:xfrm>
                <a:off x="6466280" y="3431276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26" name="Line 42"/>
              <p:cNvSpPr>
                <a:spLocks noChangeShapeType="1"/>
              </p:cNvSpPr>
              <p:nvPr/>
            </p:nvSpPr>
            <p:spPr bwMode="auto">
              <a:xfrm rot="5400000">
                <a:off x="6502728" y="2706753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649" name="TextBox 648"/>
              <p:cNvSpPr txBox="1"/>
              <p:nvPr/>
            </p:nvSpPr>
            <p:spPr bwMode="auto">
              <a:xfrm>
                <a:off x="3962400" y="2743201"/>
                <a:ext cx="835923" cy="929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3600" b="1" dirty="0"/>
                  <a:t>….</a:t>
                </a:r>
              </a:p>
            </p:txBody>
          </p:sp>
        </p:grpSp>
        <p:pic>
          <p:nvPicPr>
            <p:cNvPr id="650" name="Picture 649" descr="netw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009" y="3352800"/>
              <a:ext cx="7060734" cy="6858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851" name="Group 850"/>
            <p:cNvGrpSpPr/>
            <p:nvPr/>
          </p:nvGrpSpPr>
          <p:grpSpPr>
            <a:xfrm>
              <a:off x="223009" y="4114800"/>
              <a:ext cx="6929451" cy="761999"/>
              <a:chOff x="228600" y="4572000"/>
              <a:chExt cx="7478319" cy="1095967"/>
            </a:xfrm>
          </p:grpSpPr>
          <p:sp>
            <p:nvSpPr>
              <p:cNvPr id="651" name="Line 42"/>
              <p:cNvSpPr>
                <a:spLocks noChangeShapeType="1"/>
              </p:cNvSpPr>
              <p:nvPr/>
            </p:nvSpPr>
            <p:spPr bwMode="auto">
              <a:xfrm rot="5400000">
                <a:off x="234682" y="5552015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652" name="Rectangle 51"/>
              <p:cNvSpPr>
                <a:spLocks noChangeArrowheads="1"/>
              </p:cNvSpPr>
              <p:nvPr/>
            </p:nvSpPr>
            <p:spPr bwMode="auto">
              <a:xfrm rot="5400000">
                <a:off x="29392" y="4999809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653" name="Straight Connector 652"/>
              <p:cNvCxnSpPr/>
              <p:nvPr/>
            </p:nvCxnSpPr>
            <p:spPr bwMode="auto">
              <a:xfrm>
                <a:off x="228600" y="4879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4" name="Straight Connector 653"/>
              <p:cNvCxnSpPr/>
              <p:nvPr/>
            </p:nvCxnSpPr>
            <p:spPr bwMode="auto">
              <a:xfrm>
                <a:off x="228600" y="4955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5" name="Straight Connector 654"/>
              <p:cNvCxnSpPr/>
              <p:nvPr/>
            </p:nvCxnSpPr>
            <p:spPr bwMode="auto">
              <a:xfrm>
                <a:off x="228600" y="5031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6" name="Straight Connector 655"/>
              <p:cNvCxnSpPr/>
              <p:nvPr/>
            </p:nvCxnSpPr>
            <p:spPr bwMode="auto">
              <a:xfrm>
                <a:off x="228600" y="51076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7" name="Straight Connector 656"/>
              <p:cNvCxnSpPr/>
              <p:nvPr/>
            </p:nvCxnSpPr>
            <p:spPr bwMode="auto">
              <a:xfrm>
                <a:off x="228600" y="51838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8" name="Straight Connector 657"/>
              <p:cNvCxnSpPr/>
              <p:nvPr/>
            </p:nvCxnSpPr>
            <p:spPr bwMode="auto">
              <a:xfrm>
                <a:off x="228600" y="5260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9" name="Straight Connector 658"/>
              <p:cNvCxnSpPr/>
              <p:nvPr/>
            </p:nvCxnSpPr>
            <p:spPr bwMode="auto">
              <a:xfrm>
                <a:off x="228600" y="5336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0" name="Straight Connector 659"/>
              <p:cNvCxnSpPr/>
              <p:nvPr/>
            </p:nvCxnSpPr>
            <p:spPr bwMode="auto">
              <a:xfrm>
                <a:off x="228600" y="5412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61" name="Line 42"/>
              <p:cNvSpPr>
                <a:spLocks noChangeShapeType="1"/>
              </p:cNvSpPr>
              <p:nvPr/>
            </p:nvSpPr>
            <p:spPr bwMode="auto">
              <a:xfrm rot="5400000">
                <a:off x="265048" y="46879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662" name="Line 42"/>
              <p:cNvSpPr>
                <a:spLocks noChangeShapeType="1"/>
              </p:cNvSpPr>
              <p:nvPr/>
            </p:nvSpPr>
            <p:spPr bwMode="auto">
              <a:xfrm rot="5400000">
                <a:off x="604962" y="5552015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663" name="Rectangle 51"/>
              <p:cNvSpPr>
                <a:spLocks noChangeArrowheads="1"/>
              </p:cNvSpPr>
              <p:nvPr/>
            </p:nvSpPr>
            <p:spPr bwMode="auto">
              <a:xfrm rot="5400000">
                <a:off x="399672" y="4999809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664" name="Straight Connector 663"/>
              <p:cNvCxnSpPr/>
              <p:nvPr/>
            </p:nvCxnSpPr>
            <p:spPr bwMode="auto">
              <a:xfrm>
                <a:off x="598880" y="4879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5" name="Straight Connector 664"/>
              <p:cNvCxnSpPr/>
              <p:nvPr/>
            </p:nvCxnSpPr>
            <p:spPr bwMode="auto">
              <a:xfrm>
                <a:off x="598880" y="4955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6" name="Straight Connector 665"/>
              <p:cNvCxnSpPr/>
              <p:nvPr/>
            </p:nvCxnSpPr>
            <p:spPr bwMode="auto">
              <a:xfrm>
                <a:off x="598880" y="5031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7" name="Straight Connector 666"/>
              <p:cNvCxnSpPr/>
              <p:nvPr/>
            </p:nvCxnSpPr>
            <p:spPr bwMode="auto">
              <a:xfrm>
                <a:off x="598880" y="51076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8" name="Straight Connector 667"/>
              <p:cNvCxnSpPr/>
              <p:nvPr/>
            </p:nvCxnSpPr>
            <p:spPr bwMode="auto">
              <a:xfrm>
                <a:off x="598880" y="51838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9" name="Straight Connector 668"/>
              <p:cNvCxnSpPr/>
              <p:nvPr/>
            </p:nvCxnSpPr>
            <p:spPr bwMode="auto">
              <a:xfrm>
                <a:off x="598880" y="5260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0" name="Straight Connector 669"/>
              <p:cNvCxnSpPr/>
              <p:nvPr/>
            </p:nvCxnSpPr>
            <p:spPr bwMode="auto">
              <a:xfrm>
                <a:off x="598880" y="5336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1" name="Straight Connector 670"/>
              <p:cNvCxnSpPr/>
              <p:nvPr/>
            </p:nvCxnSpPr>
            <p:spPr bwMode="auto">
              <a:xfrm>
                <a:off x="598880" y="5412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73" name="Line 42"/>
              <p:cNvSpPr>
                <a:spLocks noChangeShapeType="1"/>
              </p:cNvSpPr>
              <p:nvPr/>
            </p:nvSpPr>
            <p:spPr bwMode="auto">
              <a:xfrm rot="5400000">
                <a:off x="635328" y="46879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674" name="Line 42"/>
              <p:cNvSpPr>
                <a:spLocks noChangeShapeType="1"/>
              </p:cNvSpPr>
              <p:nvPr/>
            </p:nvSpPr>
            <p:spPr bwMode="auto">
              <a:xfrm rot="5400000">
                <a:off x="996682" y="5552015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675" name="Rectangle 51"/>
              <p:cNvSpPr>
                <a:spLocks noChangeArrowheads="1"/>
              </p:cNvSpPr>
              <p:nvPr/>
            </p:nvSpPr>
            <p:spPr bwMode="auto">
              <a:xfrm rot="5400000">
                <a:off x="791392" y="4999809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676" name="Straight Connector 675"/>
              <p:cNvCxnSpPr/>
              <p:nvPr/>
            </p:nvCxnSpPr>
            <p:spPr bwMode="auto">
              <a:xfrm>
                <a:off x="990600" y="4879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7" name="Straight Connector 676"/>
              <p:cNvCxnSpPr/>
              <p:nvPr/>
            </p:nvCxnSpPr>
            <p:spPr bwMode="auto">
              <a:xfrm>
                <a:off x="990600" y="4955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8" name="Straight Connector 677"/>
              <p:cNvCxnSpPr/>
              <p:nvPr/>
            </p:nvCxnSpPr>
            <p:spPr bwMode="auto">
              <a:xfrm>
                <a:off x="990600" y="5031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9" name="Straight Connector 678"/>
              <p:cNvCxnSpPr/>
              <p:nvPr/>
            </p:nvCxnSpPr>
            <p:spPr bwMode="auto">
              <a:xfrm>
                <a:off x="990600" y="51076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0" name="Straight Connector 679"/>
              <p:cNvCxnSpPr/>
              <p:nvPr/>
            </p:nvCxnSpPr>
            <p:spPr bwMode="auto">
              <a:xfrm>
                <a:off x="990600" y="51838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1" name="Straight Connector 680"/>
              <p:cNvCxnSpPr/>
              <p:nvPr/>
            </p:nvCxnSpPr>
            <p:spPr bwMode="auto">
              <a:xfrm>
                <a:off x="990600" y="5260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2" name="Straight Connector 681"/>
              <p:cNvCxnSpPr/>
              <p:nvPr/>
            </p:nvCxnSpPr>
            <p:spPr bwMode="auto">
              <a:xfrm>
                <a:off x="990600" y="5336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3" name="Straight Connector 682"/>
              <p:cNvCxnSpPr/>
              <p:nvPr/>
            </p:nvCxnSpPr>
            <p:spPr bwMode="auto">
              <a:xfrm>
                <a:off x="990600" y="5412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84" name="Line 42"/>
              <p:cNvSpPr>
                <a:spLocks noChangeShapeType="1"/>
              </p:cNvSpPr>
              <p:nvPr/>
            </p:nvSpPr>
            <p:spPr bwMode="auto">
              <a:xfrm rot="5400000">
                <a:off x="1027048" y="46879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685" name="Line 42"/>
              <p:cNvSpPr>
                <a:spLocks noChangeShapeType="1"/>
              </p:cNvSpPr>
              <p:nvPr/>
            </p:nvSpPr>
            <p:spPr bwMode="auto">
              <a:xfrm rot="5400000">
                <a:off x="1366962" y="5552015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686" name="Rectangle 51"/>
              <p:cNvSpPr>
                <a:spLocks noChangeArrowheads="1"/>
              </p:cNvSpPr>
              <p:nvPr/>
            </p:nvSpPr>
            <p:spPr bwMode="auto">
              <a:xfrm rot="5400000">
                <a:off x="1161672" y="4999809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687" name="Straight Connector 686"/>
              <p:cNvCxnSpPr/>
              <p:nvPr/>
            </p:nvCxnSpPr>
            <p:spPr bwMode="auto">
              <a:xfrm>
                <a:off x="1360880" y="4879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8" name="Straight Connector 687"/>
              <p:cNvCxnSpPr/>
              <p:nvPr/>
            </p:nvCxnSpPr>
            <p:spPr bwMode="auto">
              <a:xfrm>
                <a:off x="1360880" y="4955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9" name="Straight Connector 688"/>
              <p:cNvCxnSpPr/>
              <p:nvPr/>
            </p:nvCxnSpPr>
            <p:spPr bwMode="auto">
              <a:xfrm>
                <a:off x="1360880" y="5031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0" name="Straight Connector 689"/>
              <p:cNvCxnSpPr/>
              <p:nvPr/>
            </p:nvCxnSpPr>
            <p:spPr bwMode="auto">
              <a:xfrm>
                <a:off x="1360880" y="51076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1" name="Straight Connector 690"/>
              <p:cNvCxnSpPr/>
              <p:nvPr/>
            </p:nvCxnSpPr>
            <p:spPr bwMode="auto">
              <a:xfrm>
                <a:off x="1360880" y="51838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2" name="Straight Connector 691"/>
              <p:cNvCxnSpPr/>
              <p:nvPr/>
            </p:nvCxnSpPr>
            <p:spPr bwMode="auto">
              <a:xfrm>
                <a:off x="1360880" y="5260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3" name="Straight Connector 692"/>
              <p:cNvCxnSpPr/>
              <p:nvPr/>
            </p:nvCxnSpPr>
            <p:spPr bwMode="auto">
              <a:xfrm>
                <a:off x="1360880" y="5336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4" name="Straight Connector 693"/>
              <p:cNvCxnSpPr/>
              <p:nvPr/>
            </p:nvCxnSpPr>
            <p:spPr bwMode="auto">
              <a:xfrm>
                <a:off x="1360880" y="5412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95" name="Line 42"/>
              <p:cNvSpPr>
                <a:spLocks noChangeShapeType="1"/>
              </p:cNvSpPr>
              <p:nvPr/>
            </p:nvSpPr>
            <p:spPr bwMode="auto">
              <a:xfrm rot="5400000">
                <a:off x="1397328" y="46879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696" name="Line 42"/>
              <p:cNvSpPr>
                <a:spLocks noChangeShapeType="1"/>
              </p:cNvSpPr>
              <p:nvPr/>
            </p:nvSpPr>
            <p:spPr bwMode="auto">
              <a:xfrm rot="5400000">
                <a:off x="1758682" y="5552015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697" name="Rectangle 51"/>
              <p:cNvSpPr>
                <a:spLocks noChangeArrowheads="1"/>
              </p:cNvSpPr>
              <p:nvPr/>
            </p:nvSpPr>
            <p:spPr bwMode="auto">
              <a:xfrm rot="5400000">
                <a:off x="1553392" y="4999809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698" name="Straight Connector 697"/>
              <p:cNvCxnSpPr/>
              <p:nvPr/>
            </p:nvCxnSpPr>
            <p:spPr bwMode="auto">
              <a:xfrm>
                <a:off x="1752600" y="4879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9" name="Straight Connector 698"/>
              <p:cNvCxnSpPr/>
              <p:nvPr/>
            </p:nvCxnSpPr>
            <p:spPr bwMode="auto">
              <a:xfrm>
                <a:off x="1752600" y="4955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0" name="Straight Connector 699"/>
              <p:cNvCxnSpPr/>
              <p:nvPr/>
            </p:nvCxnSpPr>
            <p:spPr bwMode="auto">
              <a:xfrm>
                <a:off x="1752600" y="5031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1" name="Straight Connector 700"/>
              <p:cNvCxnSpPr/>
              <p:nvPr/>
            </p:nvCxnSpPr>
            <p:spPr bwMode="auto">
              <a:xfrm>
                <a:off x="1752600" y="51076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2" name="Straight Connector 701"/>
              <p:cNvCxnSpPr/>
              <p:nvPr/>
            </p:nvCxnSpPr>
            <p:spPr bwMode="auto">
              <a:xfrm>
                <a:off x="1752600" y="51838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3" name="Straight Connector 702"/>
              <p:cNvCxnSpPr/>
              <p:nvPr/>
            </p:nvCxnSpPr>
            <p:spPr bwMode="auto">
              <a:xfrm>
                <a:off x="1752600" y="5260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4" name="Straight Connector 703"/>
              <p:cNvCxnSpPr/>
              <p:nvPr/>
            </p:nvCxnSpPr>
            <p:spPr bwMode="auto">
              <a:xfrm>
                <a:off x="1752600" y="5336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5" name="Straight Connector 704"/>
              <p:cNvCxnSpPr/>
              <p:nvPr/>
            </p:nvCxnSpPr>
            <p:spPr bwMode="auto">
              <a:xfrm>
                <a:off x="1752600" y="5412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06" name="Line 42"/>
              <p:cNvSpPr>
                <a:spLocks noChangeShapeType="1"/>
              </p:cNvSpPr>
              <p:nvPr/>
            </p:nvSpPr>
            <p:spPr bwMode="auto">
              <a:xfrm rot="5400000">
                <a:off x="1789048" y="46879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707" name="Line 42"/>
              <p:cNvSpPr>
                <a:spLocks noChangeShapeType="1"/>
              </p:cNvSpPr>
              <p:nvPr/>
            </p:nvSpPr>
            <p:spPr bwMode="auto">
              <a:xfrm rot="5400000">
                <a:off x="2128962" y="5552015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708" name="Rectangle 51"/>
              <p:cNvSpPr>
                <a:spLocks noChangeArrowheads="1"/>
              </p:cNvSpPr>
              <p:nvPr/>
            </p:nvSpPr>
            <p:spPr bwMode="auto">
              <a:xfrm rot="5400000">
                <a:off x="1923672" y="4999809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709" name="Straight Connector 708"/>
              <p:cNvCxnSpPr/>
              <p:nvPr/>
            </p:nvCxnSpPr>
            <p:spPr bwMode="auto">
              <a:xfrm>
                <a:off x="2122880" y="4879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0" name="Straight Connector 709"/>
              <p:cNvCxnSpPr/>
              <p:nvPr/>
            </p:nvCxnSpPr>
            <p:spPr bwMode="auto">
              <a:xfrm>
                <a:off x="2122880" y="4955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1" name="Straight Connector 710"/>
              <p:cNvCxnSpPr/>
              <p:nvPr/>
            </p:nvCxnSpPr>
            <p:spPr bwMode="auto">
              <a:xfrm>
                <a:off x="2122880" y="5031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2" name="Straight Connector 711"/>
              <p:cNvCxnSpPr/>
              <p:nvPr/>
            </p:nvCxnSpPr>
            <p:spPr bwMode="auto">
              <a:xfrm>
                <a:off x="2122880" y="51076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3" name="Straight Connector 712"/>
              <p:cNvCxnSpPr/>
              <p:nvPr/>
            </p:nvCxnSpPr>
            <p:spPr bwMode="auto">
              <a:xfrm>
                <a:off x="2122880" y="51838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4" name="Straight Connector 713"/>
              <p:cNvCxnSpPr/>
              <p:nvPr/>
            </p:nvCxnSpPr>
            <p:spPr bwMode="auto">
              <a:xfrm>
                <a:off x="2122880" y="5260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5" name="Straight Connector 714"/>
              <p:cNvCxnSpPr/>
              <p:nvPr/>
            </p:nvCxnSpPr>
            <p:spPr bwMode="auto">
              <a:xfrm>
                <a:off x="2122880" y="5336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6" name="Straight Connector 715"/>
              <p:cNvCxnSpPr/>
              <p:nvPr/>
            </p:nvCxnSpPr>
            <p:spPr bwMode="auto">
              <a:xfrm>
                <a:off x="2122880" y="5412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17" name="Line 42"/>
              <p:cNvSpPr>
                <a:spLocks noChangeShapeType="1"/>
              </p:cNvSpPr>
              <p:nvPr/>
            </p:nvSpPr>
            <p:spPr bwMode="auto">
              <a:xfrm rot="5400000">
                <a:off x="2159328" y="46879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718" name="Line 42"/>
              <p:cNvSpPr>
                <a:spLocks noChangeShapeType="1"/>
              </p:cNvSpPr>
              <p:nvPr/>
            </p:nvSpPr>
            <p:spPr bwMode="auto">
              <a:xfrm rot="5400000">
                <a:off x="3652962" y="5552015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719" name="Rectangle 51"/>
              <p:cNvSpPr>
                <a:spLocks noChangeArrowheads="1"/>
              </p:cNvSpPr>
              <p:nvPr/>
            </p:nvSpPr>
            <p:spPr bwMode="auto">
              <a:xfrm rot="5400000">
                <a:off x="3447672" y="4999809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720" name="Straight Connector 719"/>
              <p:cNvCxnSpPr/>
              <p:nvPr/>
            </p:nvCxnSpPr>
            <p:spPr bwMode="auto">
              <a:xfrm>
                <a:off x="3646880" y="4879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1" name="Straight Connector 720"/>
              <p:cNvCxnSpPr/>
              <p:nvPr/>
            </p:nvCxnSpPr>
            <p:spPr bwMode="auto">
              <a:xfrm>
                <a:off x="3646880" y="4955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2" name="Straight Connector 721"/>
              <p:cNvCxnSpPr/>
              <p:nvPr/>
            </p:nvCxnSpPr>
            <p:spPr bwMode="auto">
              <a:xfrm>
                <a:off x="3646880" y="5031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3" name="Straight Connector 722"/>
              <p:cNvCxnSpPr/>
              <p:nvPr/>
            </p:nvCxnSpPr>
            <p:spPr bwMode="auto">
              <a:xfrm>
                <a:off x="3646880" y="51076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4" name="Straight Connector 723"/>
              <p:cNvCxnSpPr/>
              <p:nvPr/>
            </p:nvCxnSpPr>
            <p:spPr bwMode="auto">
              <a:xfrm>
                <a:off x="3646880" y="51838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5" name="Straight Connector 724"/>
              <p:cNvCxnSpPr/>
              <p:nvPr/>
            </p:nvCxnSpPr>
            <p:spPr bwMode="auto">
              <a:xfrm>
                <a:off x="3646880" y="5260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6" name="Straight Connector 725"/>
              <p:cNvCxnSpPr/>
              <p:nvPr/>
            </p:nvCxnSpPr>
            <p:spPr bwMode="auto">
              <a:xfrm>
                <a:off x="3646880" y="5336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7" name="Straight Connector 726"/>
              <p:cNvCxnSpPr/>
              <p:nvPr/>
            </p:nvCxnSpPr>
            <p:spPr bwMode="auto">
              <a:xfrm>
                <a:off x="3646880" y="5412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28" name="Line 42"/>
              <p:cNvSpPr>
                <a:spLocks noChangeShapeType="1"/>
              </p:cNvSpPr>
              <p:nvPr/>
            </p:nvSpPr>
            <p:spPr bwMode="auto">
              <a:xfrm rot="5400000">
                <a:off x="3683328" y="46879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729" name="Line 42"/>
              <p:cNvSpPr>
                <a:spLocks noChangeShapeType="1"/>
              </p:cNvSpPr>
              <p:nvPr/>
            </p:nvSpPr>
            <p:spPr bwMode="auto">
              <a:xfrm rot="5400000">
                <a:off x="4044682" y="5552015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730" name="Rectangle 51"/>
              <p:cNvSpPr>
                <a:spLocks noChangeArrowheads="1"/>
              </p:cNvSpPr>
              <p:nvPr/>
            </p:nvSpPr>
            <p:spPr bwMode="auto">
              <a:xfrm rot="5400000">
                <a:off x="3839392" y="4999809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731" name="Straight Connector 730"/>
              <p:cNvCxnSpPr/>
              <p:nvPr/>
            </p:nvCxnSpPr>
            <p:spPr bwMode="auto">
              <a:xfrm>
                <a:off x="4038600" y="4879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2" name="Straight Connector 731"/>
              <p:cNvCxnSpPr/>
              <p:nvPr/>
            </p:nvCxnSpPr>
            <p:spPr bwMode="auto">
              <a:xfrm>
                <a:off x="4038600" y="4955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3" name="Straight Connector 732"/>
              <p:cNvCxnSpPr/>
              <p:nvPr/>
            </p:nvCxnSpPr>
            <p:spPr bwMode="auto">
              <a:xfrm>
                <a:off x="4038600" y="5031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4" name="Straight Connector 733"/>
              <p:cNvCxnSpPr/>
              <p:nvPr/>
            </p:nvCxnSpPr>
            <p:spPr bwMode="auto">
              <a:xfrm>
                <a:off x="4038600" y="51076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5" name="Straight Connector 734"/>
              <p:cNvCxnSpPr/>
              <p:nvPr/>
            </p:nvCxnSpPr>
            <p:spPr bwMode="auto">
              <a:xfrm>
                <a:off x="4038600" y="51838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6" name="Straight Connector 735"/>
              <p:cNvCxnSpPr/>
              <p:nvPr/>
            </p:nvCxnSpPr>
            <p:spPr bwMode="auto">
              <a:xfrm>
                <a:off x="4038600" y="5260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7" name="Straight Connector 736"/>
              <p:cNvCxnSpPr/>
              <p:nvPr/>
            </p:nvCxnSpPr>
            <p:spPr bwMode="auto">
              <a:xfrm>
                <a:off x="4038600" y="5336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8" name="Straight Connector 737"/>
              <p:cNvCxnSpPr/>
              <p:nvPr/>
            </p:nvCxnSpPr>
            <p:spPr bwMode="auto">
              <a:xfrm>
                <a:off x="4038600" y="5412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39" name="Line 42"/>
              <p:cNvSpPr>
                <a:spLocks noChangeShapeType="1"/>
              </p:cNvSpPr>
              <p:nvPr/>
            </p:nvSpPr>
            <p:spPr bwMode="auto">
              <a:xfrm rot="5400000">
                <a:off x="4075048" y="46879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740" name="Line 42"/>
              <p:cNvSpPr>
                <a:spLocks noChangeShapeType="1"/>
              </p:cNvSpPr>
              <p:nvPr/>
            </p:nvSpPr>
            <p:spPr bwMode="auto">
              <a:xfrm rot="5400000">
                <a:off x="4414962" y="5552015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741" name="Rectangle 51"/>
              <p:cNvSpPr>
                <a:spLocks noChangeArrowheads="1"/>
              </p:cNvSpPr>
              <p:nvPr/>
            </p:nvSpPr>
            <p:spPr bwMode="auto">
              <a:xfrm rot="5400000">
                <a:off x="4209672" y="4999809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742" name="Straight Connector 741"/>
              <p:cNvCxnSpPr/>
              <p:nvPr/>
            </p:nvCxnSpPr>
            <p:spPr bwMode="auto">
              <a:xfrm>
                <a:off x="4408880" y="4879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3" name="Straight Connector 742"/>
              <p:cNvCxnSpPr/>
              <p:nvPr/>
            </p:nvCxnSpPr>
            <p:spPr bwMode="auto">
              <a:xfrm>
                <a:off x="4408880" y="4955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4" name="Straight Connector 743"/>
              <p:cNvCxnSpPr/>
              <p:nvPr/>
            </p:nvCxnSpPr>
            <p:spPr bwMode="auto">
              <a:xfrm>
                <a:off x="4408880" y="5031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5" name="Straight Connector 744"/>
              <p:cNvCxnSpPr/>
              <p:nvPr/>
            </p:nvCxnSpPr>
            <p:spPr bwMode="auto">
              <a:xfrm>
                <a:off x="4408880" y="51076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6" name="Straight Connector 745"/>
              <p:cNvCxnSpPr/>
              <p:nvPr/>
            </p:nvCxnSpPr>
            <p:spPr bwMode="auto">
              <a:xfrm>
                <a:off x="4408880" y="51838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7" name="Straight Connector 746"/>
              <p:cNvCxnSpPr/>
              <p:nvPr/>
            </p:nvCxnSpPr>
            <p:spPr bwMode="auto">
              <a:xfrm>
                <a:off x="4408880" y="5260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8" name="Straight Connector 747"/>
              <p:cNvCxnSpPr/>
              <p:nvPr/>
            </p:nvCxnSpPr>
            <p:spPr bwMode="auto">
              <a:xfrm>
                <a:off x="4408880" y="5336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9" name="Straight Connector 748"/>
              <p:cNvCxnSpPr/>
              <p:nvPr/>
            </p:nvCxnSpPr>
            <p:spPr bwMode="auto">
              <a:xfrm>
                <a:off x="4408880" y="5412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50" name="Line 42"/>
              <p:cNvSpPr>
                <a:spLocks noChangeShapeType="1"/>
              </p:cNvSpPr>
              <p:nvPr/>
            </p:nvSpPr>
            <p:spPr bwMode="auto">
              <a:xfrm rot="5400000">
                <a:off x="4445328" y="46879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751" name="Line 42"/>
              <p:cNvSpPr>
                <a:spLocks noChangeShapeType="1"/>
              </p:cNvSpPr>
              <p:nvPr/>
            </p:nvSpPr>
            <p:spPr bwMode="auto">
              <a:xfrm rot="5400000">
                <a:off x="4806682" y="5552015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752" name="Rectangle 51"/>
              <p:cNvSpPr>
                <a:spLocks noChangeArrowheads="1"/>
              </p:cNvSpPr>
              <p:nvPr/>
            </p:nvSpPr>
            <p:spPr bwMode="auto">
              <a:xfrm rot="5400000">
                <a:off x="4601392" y="4999809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753" name="Straight Connector 752"/>
              <p:cNvCxnSpPr/>
              <p:nvPr/>
            </p:nvCxnSpPr>
            <p:spPr bwMode="auto">
              <a:xfrm>
                <a:off x="4800600" y="4879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4" name="Straight Connector 753"/>
              <p:cNvCxnSpPr/>
              <p:nvPr/>
            </p:nvCxnSpPr>
            <p:spPr bwMode="auto">
              <a:xfrm>
                <a:off x="4800600" y="4955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5" name="Straight Connector 754"/>
              <p:cNvCxnSpPr/>
              <p:nvPr/>
            </p:nvCxnSpPr>
            <p:spPr bwMode="auto">
              <a:xfrm>
                <a:off x="4800600" y="5031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6" name="Straight Connector 755"/>
              <p:cNvCxnSpPr/>
              <p:nvPr/>
            </p:nvCxnSpPr>
            <p:spPr bwMode="auto">
              <a:xfrm>
                <a:off x="4800600" y="51076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7" name="Straight Connector 756"/>
              <p:cNvCxnSpPr/>
              <p:nvPr/>
            </p:nvCxnSpPr>
            <p:spPr bwMode="auto">
              <a:xfrm>
                <a:off x="4800600" y="51838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8" name="Straight Connector 757"/>
              <p:cNvCxnSpPr/>
              <p:nvPr/>
            </p:nvCxnSpPr>
            <p:spPr bwMode="auto">
              <a:xfrm>
                <a:off x="4800600" y="5260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9" name="Straight Connector 758"/>
              <p:cNvCxnSpPr/>
              <p:nvPr/>
            </p:nvCxnSpPr>
            <p:spPr bwMode="auto">
              <a:xfrm>
                <a:off x="4800600" y="5336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0" name="Straight Connector 759"/>
              <p:cNvCxnSpPr/>
              <p:nvPr/>
            </p:nvCxnSpPr>
            <p:spPr bwMode="auto">
              <a:xfrm>
                <a:off x="4800600" y="5412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61" name="Line 42"/>
              <p:cNvSpPr>
                <a:spLocks noChangeShapeType="1"/>
              </p:cNvSpPr>
              <p:nvPr/>
            </p:nvSpPr>
            <p:spPr bwMode="auto">
              <a:xfrm rot="5400000">
                <a:off x="4837048" y="46879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762" name="Line 42"/>
              <p:cNvSpPr>
                <a:spLocks noChangeShapeType="1"/>
              </p:cNvSpPr>
              <p:nvPr/>
            </p:nvSpPr>
            <p:spPr bwMode="auto">
              <a:xfrm rot="5400000">
                <a:off x="5176962" y="5552015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763" name="Rectangle 51"/>
              <p:cNvSpPr>
                <a:spLocks noChangeArrowheads="1"/>
              </p:cNvSpPr>
              <p:nvPr/>
            </p:nvSpPr>
            <p:spPr bwMode="auto">
              <a:xfrm rot="5400000">
                <a:off x="4971672" y="4999809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764" name="Straight Connector 763"/>
              <p:cNvCxnSpPr/>
              <p:nvPr/>
            </p:nvCxnSpPr>
            <p:spPr bwMode="auto">
              <a:xfrm>
                <a:off x="5170880" y="4879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5" name="Straight Connector 764"/>
              <p:cNvCxnSpPr/>
              <p:nvPr/>
            </p:nvCxnSpPr>
            <p:spPr bwMode="auto">
              <a:xfrm>
                <a:off x="5170880" y="4955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6" name="Straight Connector 765"/>
              <p:cNvCxnSpPr/>
              <p:nvPr/>
            </p:nvCxnSpPr>
            <p:spPr bwMode="auto">
              <a:xfrm>
                <a:off x="5170880" y="5031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7" name="Straight Connector 766"/>
              <p:cNvCxnSpPr/>
              <p:nvPr/>
            </p:nvCxnSpPr>
            <p:spPr bwMode="auto">
              <a:xfrm>
                <a:off x="5170880" y="51076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8" name="Straight Connector 767"/>
              <p:cNvCxnSpPr/>
              <p:nvPr/>
            </p:nvCxnSpPr>
            <p:spPr bwMode="auto">
              <a:xfrm>
                <a:off x="5170880" y="51838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9" name="Straight Connector 768"/>
              <p:cNvCxnSpPr/>
              <p:nvPr/>
            </p:nvCxnSpPr>
            <p:spPr bwMode="auto">
              <a:xfrm>
                <a:off x="5170880" y="5260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0" name="Straight Connector 769"/>
              <p:cNvCxnSpPr/>
              <p:nvPr/>
            </p:nvCxnSpPr>
            <p:spPr bwMode="auto">
              <a:xfrm>
                <a:off x="5170880" y="5336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1" name="Straight Connector 770"/>
              <p:cNvCxnSpPr/>
              <p:nvPr/>
            </p:nvCxnSpPr>
            <p:spPr bwMode="auto">
              <a:xfrm>
                <a:off x="5170880" y="5412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72" name="Line 42"/>
              <p:cNvSpPr>
                <a:spLocks noChangeShapeType="1"/>
              </p:cNvSpPr>
              <p:nvPr/>
            </p:nvSpPr>
            <p:spPr bwMode="auto">
              <a:xfrm rot="5400000">
                <a:off x="5207328" y="46879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773" name="TextBox 772"/>
              <p:cNvSpPr txBox="1"/>
              <p:nvPr/>
            </p:nvSpPr>
            <p:spPr bwMode="auto">
              <a:xfrm>
                <a:off x="2667000" y="4724400"/>
                <a:ext cx="835923" cy="929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3600" b="1" dirty="0"/>
                  <a:t>….</a:t>
                </a:r>
              </a:p>
            </p:txBody>
          </p:sp>
          <p:sp>
            <p:nvSpPr>
              <p:cNvPr id="774" name="Line 42"/>
              <p:cNvSpPr>
                <a:spLocks noChangeShapeType="1"/>
              </p:cNvSpPr>
              <p:nvPr/>
            </p:nvSpPr>
            <p:spPr bwMode="auto">
              <a:xfrm rot="5400000">
                <a:off x="5557962" y="5552015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775" name="Rectangle 51"/>
              <p:cNvSpPr>
                <a:spLocks noChangeArrowheads="1"/>
              </p:cNvSpPr>
              <p:nvPr/>
            </p:nvSpPr>
            <p:spPr bwMode="auto">
              <a:xfrm rot="5400000">
                <a:off x="5352672" y="4999809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776" name="Straight Connector 775"/>
              <p:cNvCxnSpPr/>
              <p:nvPr/>
            </p:nvCxnSpPr>
            <p:spPr bwMode="auto">
              <a:xfrm>
                <a:off x="5551880" y="4879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7" name="Straight Connector 776"/>
              <p:cNvCxnSpPr/>
              <p:nvPr/>
            </p:nvCxnSpPr>
            <p:spPr bwMode="auto">
              <a:xfrm>
                <a:off x="5551880" y="4955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8" name="Straight Connector 777"/>
              <p:cNvCxnSpPr/>
              <p:nvPr/>
            </p:nvCxnSpPr>
            <p:spPr bwMode="auto">
              <a:xfrm>
                <a:off x="5551880" y="5031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9" name="Straight Connector 778"/>
              <p:cNvCxnSpPr/>
              <p:nvPr/>
            </p:nvCxnSpPr>
            <p:spPr bwMode="auto">
              <a:xfrm>
                <a:off x="5551880" y="51076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0" name="Straight Connector 779"/>
              <p:cNvCxnSpPr/>
              <p:nvPr/>
            </p:nvCxnSpPr>
            <p:spPr bwMode="auto">
              <a:xfrm>
                <a:off x="5551880" y="51838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1" name="Straight Connector 780"/>
              <p:cNvCxnSpPr/>
              <p:nvPr/>
            </p:nvCxnSpPr>
            <p:spPr bwMode="auto">
              <a:xfrm>
                <a:off x="5551880" y="5260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2" name="Straight Connector 781"/>
              <p:cNvCxnSpPr/>
              <p:nvPr/>
            </p:nvCxnSpPr>
            <p:spPr bwMode="auto">
              <a:xfrm>
                <a:off x="5551880" y="5336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3" name="Straight Connector 782"/>
              <p:cNvCxnSpPr/>
              <p:nvPr/>
            </p:nvCxnSpPr>
            <p:spPr bwMode="auto">
              <a:xfrm>
                <a:off x="5551880" y="5412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84" name="Line 42"/>
              <p:cNvSpPr>
                <a:spLocks noChangeShapeType="1"/>
              </p:cNvSpPr>
              <p:nvPr/>
            </p:nvSpPr>
            <p:spPr bwMode="auto">
              <a:xfrm rot="5400000">
                <a:off x="5588328" y="46879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785" name="Line 42"/>
              <p:cNvSpPr>
                <a:spLocks noChangeShapeType="1"/>
              </p:cNvSpPr>
              <p:nvPr/>
            </p:nvSpPr>
            <p:spPr bwMode="auto">
              <a:xfrm rot="5400000">
                <a:off x="5949682" y="5552015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786" name="Rectangle 51"/>
              <p:cNvSpPr>
                <a:spLocks noChangeArrowheads="1"/>
              </p:cNvSpPr>
              <p:nvPr/>
            </p:nvSpPr>
            <p:spPr bwMode="auto">
              <a:xfrm rot="5400000">
                <a:off x="5744392" y="4999809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787" name="Straight Connector 786"/>
              <p:cNvCxnSpPr/>
              <p:nvPr/>
            </p:nvCxnSpPr>
            <p:spPr bwMode="auto">
              <a:xfrm>
                <a:off x="5943600" y="4879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8" name="Straight Connector 787"/>
              <p:cNvCxnSpPr/>
              <p:nvPr/>
            </p:nvCxnSpPr>
            <p:spPr bwMode="auto">
              <a:xfrm>
                <a:off x="5943600" y="4955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9" name="Straight Connector 788"/>
              <p:cNvCxnSpPr/>
              <p:nvPr/>
            </p:nvCxnSpPr>
            <p:spPr bwMode="auto">
              <a:xfrm>
                <a:off x="5943600" y="5031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0" name="Straight Connector 789"/>
              <p:cNvCxnSpPr/>
              <p:nvPr/>
            </p:nvCxnSpPr>
            <p:spPr bwMode="auto">
              <a:xfrm>
                <a:off x="5943600" y="51076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1" name="Straight Connector 790"/>
              <p:cNvCxnSpPr/>
              <p:nvPr/>
            </p:nvCxnSpPr>
            <p:spPr bwMode="auto">
              <a:xfrm>
                <a:off x="5943600" y="51838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2" name="Straight Connector 791"/>
              <p:cNvCxnSpPr/>
              <p:nvPr/>
            </p:nvCxnSpPr>
            <p:spPr bwMode="auto">
              <a:xfrm>
                <a:off x="5943600" y="5260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3" name="Straight Connector 792"/>
              <p:cNvCxnSpPr/>
              <p:nvPr/>
            </p:nvCxnSpPr>
            <p:spPr bwMode="auto">
              <a:xfrm>
                <a:off x="5943600" y="5336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4" name="Straight Connector 793"/>
              <p:cNvCxnSpPr/>
              <p:nvPr/>
            </p:nvCxnSpPr>
            <p:spPr bwMode="auto">
              <a:xfrm>
                <a:off x="5943600" y="5412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95" name="Line 42"/>
              <p:cNvSpPr>
                <a:spLocks noChangeShapeType="1"/>
              </p:cNvSpPr>
              <p:nvPr/>
            </p:nvSpPr>
            <p:spPr bwMode="auto">
              <a:xfrm rot="5400000">
                <a:off x="5980048" y="46879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796" name="Line 42"/>
              <p:cNvSpPr>
                <a:spLocks noChangeShapeType="1"/>
              </p:cNvSpPr>
              <p:nvPr/>
            </p:nvSpPr>
            <p:spPr bwMode="auto">
              <a:xfrm rot="5400000">
                <a:off x="6319962" y="5552015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797" name="Rectangle 51"/>
              <p:cNvSpPr>
                <a:spLocks noChangeArrowheads="1"/>
              </p:cNvSpPr>
              <p:nvPr/>
            </p:nvSpPr>
            <p:spPr bwMode="auto">
              <a:xfrm rot="5400000">
                <a:off x="6114672" y="4999809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798" name="Straight Connector 797"/>
              <p:cNvCxnSpPr/>
              <p:nvPr/>
            </p:nvCxnSpPr>
            <p:spPr bwMode="auto">
              <a:xfrm>
                <a:off x="6313880" y="4879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9" name="Straight Connector 798"/>
              <p:cNvCxnSpPr/>
              <p:nvPr/>
            </p:nvCxnSpPr>
            <p:spPr bwMode="auto">
              <a:xfrm>
                <a:off x="6313880" y="4955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0" name="Straight Connector 799"/>
              <p:cNvCxnSpPr/>
              <p:nvPr/>
            </p:nvCxnSpPr>
            <p:spPr bwMode="auto">
              <a:xfrm>
                <a:off x="6313880" y="5031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1" name="Straight Connector 800"/>
              <p:cNvCxnSpPr/>
              <p:nvPr/>
            </p:nvCxnSpPr>
            <p:spPr bwMode="auto">
              <a:xfrm>
                <a:off x="6313880" y="51076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2" name="Straight Connector 801"/>
              <p:cNvCxnSpPr/>
              <p:nvPr/>
            </p:nvCxnSpPr>
            <p:spPr bwMode="auto">
              <a:xfrm>
                <a:off x="6313880" y="51838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3" name="Straight Connector 802"/>
              <p:cNvCxnSpPr/>
              <p:nvPr/>
            </p:nvCxnSpPr>
            <p:spPr bwMode="auto">
              <a:xfrm>
                <a:off x="6313880" y="5260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4" name="Straight Connector 803"/>
              <p:cNvCxnSpPr/>
              <p:nvPr/>
            </p:nvCxnSpPr>
            <p:spPr bwMode="auto">
              <a:xfrm>
                <a:off x="6313880" y="5336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5" name="Straight Connector 804"/>
              <p:cNvCxnSpPr/>
              <p:nvPr/>
            </p:nvCxnSpPr>
            <p:spPr bwMode="auto">
              <a:xfrm>
                <a:off x="6313880" y="5412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06" name="Line 42"/>
              <p:cNvSpPr>
                <a:spLocks noChangeShapeType="1"/>
              </p:cNvSpPr>
              <p:nvPr/>
            </p:nvSpPr>
            <p:spPr bwMode="auto">
              <a:xfrm rot="5400000">
                <a:off x="6350328" y="46879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807" name="Line 42"/>
              <p:cNvSpPr>
                <a:spLocks noChangeShapeType="1"/>
              </p:cNvSpPr>
              <p:nvPr/>
            </p:nvSpPr>
            <p:spPr bwMode="auto">
              <a:xfrm rot="5400000">
                <a:off x="6711682" y="5552015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808" name="Rectangle 51"/>
              <p:cNvSpPr>
                <a:spLocks noChangeArrowheads="1"/>
              </p:cNvSpPr>
              <p:nvPr/>
            </p:nvSpPr>
            <p:spPr bwMode="auto">
              <a:xfrm rot="5400000">
                <a:off x="6506392" y="4999809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809" name="Straight Connector 808"/>
              <p:cNvCxnSpPr/>
              <p:nvPr/>
            </p:nvCxnSpPr>
            <p:spPr bwMode="auto">
              <a:xfrm>
                <a:off x="6705600" y="4879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0" name="Straight Connector 809"/>
              <p:cNvCxnSpPr/>
              <p:nvPr/>
            </p:nvCxnSpPr>
            <p:spPr bwMode="auto">
              <a:xfrm>
                <a:off x="6705600" y="4955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1" name="Straight Connector 810"/>
              <p:cNvCxnSpPr/>
              <p:nvPr/>
            </p:nvCxnSpPr>
            <p:spPr bwMode="auto">
              <a:xfrm>
                <a:off x="6705600" y="5031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2" name="Straight Connector 811"/>
              <p:cNvCxnSpPr/>
              <p:nvPr/>
            </p:nvCxnSpPr>
            <p:spPr bwMode="auto">
              <a:xfrm>
                <a:off x="6705600" y="51076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3" name="Straight Connector 812"/>
              <p:cNvCxnSpPr/>
              <p:nvPr/>
            </p:nvCxnSpPr>
            <p:spPr bwMode="auto">
              <a:xfrm>
                <a:off x="6705600" y="51838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4" name="Straight Connector 813"/>
              <p:cNvCxnSpPr/>
              <p:nvPr/>
            </p:nvCxnSpPr>
            <p:spPr bwMode="auto">
              <a:xfrm>
                <a:off x="6705600" y="5260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5" name="Straight Connector 814"/>
              <p:cNvCxnSpPr/>
              <p:nvPr/>
            </p:nvCxnSpPr>
            <p:spPr bwMode="auto">
              <a:xfrm>
                <a:off x="6705600" y="5336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6" name="Straight Connector 815"/>
              <p:cNvCxnSpPr/>
              <p:nvPr/>
            </p:nvCxnSpPr>
            <p:spPr bwMode="auto">
              <a:xfrm>
                <a:off x="6705600" y="5412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17" name="Line 42"/>
              <p:cNvSpPr>
                <a:spLocks noChangeShapeType="1"/>
              </p:cNvSpPr>
              <p:nvPr/>
            </p:nvSpPr>
            <p:spPr bwMode="auto">
              <a:xfrm rot="5400000">
                <a:off x="6742048" y="46879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818" name="Line 42"/>
              <p:cNvSpPr>
                <a:spLocks noChangeShapeType="1"/>
              </p:cNvSpPr>
              <p:nvPr/>
            </p:nvSpPr>
            <p:spPr bwMode="auto">
              <a:xfrm rot="5400000">
                <a:off x="7081962" y="5552015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819" name="Rectangle 51"/>
              <p:cNvSpPr>
                <a:spLocks noChangeArrowheads="1"/>
              </p:cNvSpPr>
              <p:nvPr/>
            </p:nvSpPr>
            <p:spPr bwMode="auto">
              <a:xfrm rot="5400000">
                <a:off x="6876672" y="4999809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820" name="Straight Connector 819"/>
              <p:cNvCxnSpPr/>
              <p:nvPr/>
            </p:nvCxnSpPr>
            <p:spPr bwMode="auto">
              <a:xfrm>
                <a:off x="7075880" y="4879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1" name="Straight Connector 820"/>
              <p:cNvCxnSpPr/>
              <p:nvPr/>
            </p:nvCxnSpPr>
            <p:spPr bwMode="auto">
              <a:xfrm>
                <a:off x="7075880" y="4955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2" name="Straight Connector 821"/>
              <p:cNvCxnSpPr/>
              <p:nvPr/>
            </p:nvCxnSpPr>
            <p:spPr bwMode="auto">
              <a:xfrm>
                <a:off x="7075880" y="5031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3" name="Straight Connector 822"/>
              <p:cNvCxnSpPr/>
              <p:nvPr/>
            </p:nvCxnSpPr>
            <p:spPr bwMode="auto">
              <a:xfrm>
                <a:off x="7075880" y="51076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4" name="Straight Connector 823"/>
              <p:cNvCxnSpPr/>
              <p:nvPr/>
            </p:nvCxnSpPr>
            <p:spPr bwMode="auto">
              <a:xfrm>
                <a:off x="7075880" y="51838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5" name="Straight Connector 824"/>
              <p:cNvCxnSpPr/>
              <p:nvPr/>
            </p:nvCxnSpPr>
            <p:spPr bwMode="auto">
              <a:xfrm>
                <a:off x="7075880" y="5260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6" name="Straight Connector 825"/>
              <p:cNvCxnSpPr/>
              <p:nvPr/>
            </p:nvCxnSpPr>
            <p:spPr bwMode="auto">
              <a:xfrm>
                <a:off x="7075880" y="5336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7" name="Straight Connector 826"/>
              <p:cNvCxnSpPr/>
              <p:nvPr/>
            </p:nvCxnSpPr>
            <p:spPr bwMode="auto">
              <a:xfrm>
                <a:off x="7075880" y="5412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28" name="Line 42"/>
              <p:cNvSpPr>
                <a:spLocks noChangeShapeType="1"/>
              </p:cNvSpPr>
              <p:nvPr/>
            </p:nvSpPr>
            <p:spPr bwMode="auto">
              <a:xfrm rot="5400000">
                <a:off x="7112328" y="46879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829" name="Line 42"/>
              <p:cNvSpPr>
                <a:spLocks noChangeShapeType="1"/>
              </p:cNvSpPr>
              <p:nvPr/>
            </p:nvSpPr>
            <p:spPr bwMode="auto">
              <a:xfrm rot="5400000">
                <a:off x="7473682" y="5552015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830" name="Rectangle 51"/>
              <p:cNvSpPr>
                <a:spLocks noChangeArrowheads="1"/>
              </p:cNvSpPr>
              <p:nvPr/>
            </p:nvSpPr>
            <p:spPr bwMode="auto">
              <a:xfrm rot="5400000">
                <a:off x="7268392" y="4999809"/>
                <a:ext cx="637736" cy="239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/>
                  <a:t>f(A)</a:t>
                </a:r>
              </a:p>
            </p:txBody>
          </p:sp>
          <p:cxnSp>
            <p:nvCxnSpPr>
              <p:cNvPr id="831" name="Straight Connector 830"/>
              <p:cNvCxnSpPr/>
              <p:nvPr/>
            </p:nvCxnSpPr>
            <p:spPr bwMode="auto">
              <a:xfrm>
                <a:off x="7467600" y="4879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2" name="Straight Connector 831"/>
              <p:cNvCxnSpPr/>
              <p:nvPr/>
            </p:nvCxnSpPr>
            <p:spPr bwMode="auto">
              <a:xfrm>
                <a:off x="7467600" y="4955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3" name="Straight Connector 832"/>
              <p:cNvCxnSpPr/>
              <p:nvPr/>
            </p:nvCxnSpPr>
            <p:spPr bwMode="auto">
              <a:xfrm>
                <a:off x="7467600" y="5031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4" name="Straight Connector 833"/>
              <p:cNvCxnSpPr/>
              <p:nvPr/>
            </p:nvCxnSpPr>
            <p:spPr bwMode="auto">
              <a:xfrm>
                <a:off x="7467600" y="51076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5" name="Straight Connector 834"/>
              <p:cNvCxnSpPr/>
              <p:nvPr/>
            </p:nvCxnSpPr>
            <p:spPr bwMode="auto">
              <a:xfrm>
                <a:off x="7467600" y="51838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6" name="Straight Connector 835"/>
              <p:cNvCxnSpPr/>
              <p:nvPr/>
            </p:nvCxnSpPr>
            <p:spPr bwMode="auto">
              <a:xfrm>
                <a:off x="7467600" y="52600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7" name="Straight Connector 836"/>
              <p:cNvCxnSpPr/>
              <p:nvPr/>
            </p:nvCxnSpPr>
            <p:spPr bwMode="auto">
              <a:xfrm>
                <a:off x="7467600" y="53362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8" name="Straight Connector 837"/>
              <p:cNvCxnSpPr/>
              <p:nvPr/>
            </p:nvCxnSpPr>
            <p:spPr bwMode="auto">
              <a:xfrm>
                <a:off x="7467600" y="5412475"/>
                <a:ext cx="2393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39" name="Line 42"/>
              <p:cNvSpPr>
                <a:spLocks noChangeShapeType="1"/>
              </p:cNvSpPr>
              <p:nvPr/>
            </p:nvSpPr>
            <p:spPr bwMode="auto">
              <a:xfrm rot="5400000">
                <a:off x="7504048" y="46879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</p:grpSp>
        <p:grpSp>
          <p:nvGrpSpPr>
            <p:cNvPr id="853" name="Group 852"/>
            <p:cNvGrpSpPr/>
            <p:nvPr/>
          </p:nvGrpSpPr>
          <p:grpSpPr>
            <a:xfrm>
              <a:off x="693095" y="5638800"/>
              <a:ext cx="407936" cy="609600"/>
              <a:chOff x="626552" y="838200"/>
              <a:chExt cx="440248" cy="609600"/>
            </a:xfrm>
          </p:grpSpPr>
          <p:sp>
            <p:nvSpPr>
              <p:cNvPr id="854" name="Line 41"/>
              <p:cNvSpPr>
                <a:spLocks noChangeShapeType="1"/>
              </p:cNvSpPr>
              <p:nvPr/>
            </p:nvSpPr>
            <p:spPr bwMode="auto">
              <a:xfrm rot="5400000">
                <a:off x="739200" y="9541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856" name="Rectangle 85"/>
              <p:cNvSpPr>
                <a:spLocks noChangeArrowheads="1"/>
              </p:cNvSpPr>
              <p:nvPr/>
            </p:nvSpPr>
            <p:spPr bwMode="auto">
              <a:xfrm>
                <a:off x="626552" y="1066800"/>
                <a:ext cx="440248" cy="381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 b="1" dirty="0"/>
                  <a:t>BRAM</a:t>
                </a:r>
              </a:p>
            </p:txBody>
          </p:sp>
        </p:grpSp>
        <p:pic>
          <p:nvPicPr>
            <p:cNvPr id="857" name="Picture 856" descr="netw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152403" y="4953000"/>
              <a:ext cx="7060734" cy="6096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858" name="Group 857"/>
            <p:cNvGrpSpPr/>
            <p:nvPr/>
          </p:nvGrpSpPr>
          <p:grpSpPr>
            <a:xfrm>
              <a:off x="1230765" y="5638800"/>
              <a:ext cx="407936" cy="609600"/>
              <a:chOff x="626552" y="838200"/>
              <a:chExt cx="440248" cy="609600"/>
            </a:xfrm>
          </p:grpSpPr>
          <p:sp>
            <p:nvSpPr>
              <p:cNvPr id="859" name="Line 41"/>
              <p:cNvSpPr>
                <a:spLocks noChangeShapeType="1"/>
              </p:cNvSpPr>
              <p:nvPr/>
            </p:nvSpPr>
            <p:spPr bwMode="auto">
              <a:xfrm rot="5400000">
                <a:off x="739200" y="9541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860" name="Rectangle 85"/>
              <p:cNvSpPr>
                <a:spLocks noChangeArrowheads="1"/>
              </p:cNvSpPr>
              <p:nvPr/>
            </p:nvSpPr>
            <p:spPr bwMode="auto">
              <a:xfrm>
                <a:off x="626552" y="1066800"/>
                <a:ext cx="440248" cy="381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 b="1" dirty="0"/>
                  <a:t>BRAM</a:t>
                </a:r>
              </a:p>
            </p:txBody>
          </p:sp>
        </p:grpSp>
        <p:grpSp>
          <p:nvGrpSpPr>
            <p:cNvPr id="861" name="Group 860"/>
            <p:cNvGrpSpPr/>
            <p:nvPr/>
          </p:nvGrpSpPr>
          <p:grpSpPr>
            <a:xfrm>
              <a:off x="1768435" y="5638800"/>
              <a:ext cx="407936" cy="609600"/>
              <a:chOff x="626552" y="838200"/>
              <a:chExt cx="440248" cy="609600"/>
            </a:xfrm>
          </p:grpSpPr>
          <p:sp>
            <p:nvSpPr>
              <p:cNvPr id="862" name="Line 41"/>
              <p:cNvSpPr>
                <a:spLocks noChangeShapeType="1"/>
              </p:cNvSpPr>
              <p:nvPr/>
            </p:nvSpPr>
            <p:spPr bwMode="auto">
              <a:xfrm rot="5400000">
                <a:off x="739200" y="9541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863" name="Rectangle 85"/>
              <p:cNvSpPr>
                <a:spLocks noChangeArrowheads="1"/>
              </p:cNvSpPr>
              <p:nvPr/>
            </p:nvSpPr>
            <p:spPr bwMode="auto">
              <a:xfrm>
                <a:off x="626552" y="1066800"/>
                <a:ext cx="440248" cy="381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 b="1" dirty="0"/>
                  <a:t>BRAM</a:t>
                </a:r>
              </a:p>
            </p:txBody>
          </p:sp>
        </p:grpSp>
        <p:grpSp>
          <p:nvGrpSpPr>
            <p:cNvPr id="867" name="Group 866"/>
            <p:cNvGrpSpPr/>
            <p:nvPr/>
          </p:nvGrpSpPr>
          <p:grpSpPr>
            <a:xfrm>
              <a:off x="2766965" y="5638800"/>
              <a:ext cx="407936" cy="609600"/>
              <a:chOff x="626552" y="838200"/>
              <a:chExt cx="440248" cy="609600"/>
            </a:xfrm>
          </p:grpSpPr>
          <p:sp>
            <p:nvSpPr>
              <p:cNvPr id="868" name="Line 41"/>
              <p:cNvSpPr>
                <a:spLocks noChangeShapeType="1"/>
              </p:cNvSpPr>
              <p:nvPr/>
            </p:nvSpPr>
            <p:spPr bwMode="auto">
              <a:xfrm rot="5400000">
                <a:off x="739200" y="9541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869" name="Rectangle 85"/>
              <p:cNvSpPr>
                <a:spLocks noChangeArrowheads="1"/>
              </p:cNvSpPr>
              <p:nvPr/>
            </p:nvSpPr>
            <p:spPr bwMode="auto">
              <a:xfrm>
                <a:off x="626552" y="1066800"/>
                <a:ext cx="440248" cy="381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 b="1" dirty="0"/>
                  <a:t>BRAM</a:t>
                </a:r>
              </a:p>
            </p:txBody>
          </p:sp>
        </p:grpSp>
        <p:grpSp>
          <p:nvGrpSpPr>
            <p:cNvPr id="870" name="Group 869"/>
            <p:cNvGrpSpPr/>
            <p:nvPr/>
          </p:nvGrpSpPr>
          <p:grpSpPr>
            <a:xfrm>
              <a:off x="3304635" y="5638800"/>
              <a:ext cx="407936" cy="609600"/>
              <a:chOff x="626552" y="838200"/>
              <a:chExt cx="440248" cy="609600"/>
            </a:xfrm>
          </p:grpSpPr>
          <p:sp>
            <p:nvSpPr>
              <p:cNvPr id="871" name="Line 41"/>
              <p:cNvSpPr>
                <a:spLocks noChangeShapeType="1"/>
              </p:cNvSpPr>
              <p:nvPr/>
            </p:nvSpPr>
            <p:spPr bwMode="auto">
              <a:xfrm rot="5400000">
                <a:off x="739200" y="9541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872" name="Rectangle 85"/>
              <p:cNvSpPr>
                <a:spLocks noChangeArrowheads="1"/>
              </p:cNvSpPr>
              <p:nvPr/>
            </p:nvSpPr>
            <p:spPr bwMode="auto">
              <a:xfrm>
                <a:off x="626552" y="1066800"/>
                <a:ext cx="440248" cy="381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 b="1" dirty="0"/>
                  <a:t>BRAM</a:t>
                </a:r>
              </a:p>
            </p:txBody>
          </p:sp>
        </p:grpSp>
        <p:grpSp>
          <p:nvGrpSpPr>
            <p:cNvPr id="873" name="Group 872"/>
            <p:cNvGrpSpPr/>
            <p:nvPr/>
          </p:nvGrpSpPr>
          <p:grpSpPr>
            <a:xfrm>
              <a:off x="3818419" y="5638800"/>
              <a:ext cx="407936" cy="609600"/>
              <a:chOff x="626552" y="838200"/>
              <a:chExt cx="440248" cy="609600"/>
            </a:xfrm>
          </p:grpSpPr>
          <p:sp>
            <p:nvSpPr>
              <p:cNvPr id="874" name="Line 41"/>
              <p:cNvSpPr>
                <a:spLocks noChangeShapeType="1"/>
              </p:cNvSpPr>
              <p:nvPr/>
            </p:nvSpPr>
            <p:spPr bwMode="auto">
              <a:xfrm rot="5400000">
                <a:off x="739200" y="9541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875" name="Rectangle 85"/>
              <p:cNvSpPr>
                <a:spLocks noChangeArrowheads="1"/>
              </p:cNvSpPr>
              <p:nvPr/>
            </p:nvSpPr>
            <p:spPr bwMode="auto">
              <a:xfrm>
                <a:off x="626552" y="1066800"/>
                <a:ext cx="440248" cy="381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 b="1" dirty="0"/>
                  <a:t>BRAM</a:t>
                </a:r>
              </a:p>
            </p:txBody>
          </p:sp>
        </p:grpSp>
        <p:grpSp>
          <p:nvGrpSpPr>
            <p:cNvPr id="876" name="Group 875"/>
            <p:cNvGrpSpPr/>
            <p:nvPr/>
          </p:nvGrpSpPr>
          <p:grpSpPr>
            <a:xfrm>
              <a:off x="4917645" y="5625598"/>
              <a:ext cx="407936" cy="609600"/>
              <a:chOff x="626552" y="838200"/>
              <a:chExt cx="440248" cy="609600"/>
            </a:xfrm>
          </p:grpSpPr>
          <p:sp>
            <p:nvSpPr>
              <p:cNvPr id="877" name="Line 41"/>
              <p:cNvSpPr>
                <a:spLocks noChangeShapeType="1"/>
              </p:cNvSpPr>
              <p:nvPr/>
            </p:nvSpPr>
            <p:spPr bwMode="auto">
              <a:xfrm rot="5400000">
                <a:off x="739200" y="954152"/>
                <a:ext cx="231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878" name="Rectangle 85"/>
              <p:cNvSpPr>
                <a:spLocks noChangeArrowheads="1"/>
              </p:cNvSpPr>
              <p:nvPr/>
            </p:nvSpPr>
            <p:spPr bwMode="auto">
              <a:xfrm>
                <a:off x="626552" y="1066800"/>
                <a:ext cx="440248" cy="381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 b="1" dirty="0"/>
                  <a:t>NET</a:t>
                </a:r>
              </a:p>
            </p:txBody>
          </p:sp>
        </p:grpSp>
      </p:grpSp>
      <p:sp>
        <p:nvSpPr>
          <p:cNvPr id="880" name="Rectangle 3"/>
          <p:cNvSpPr txBox="1">
            <a:spLocks noChangeArrowheads="1"/>
          </p:cNvSpPr>
          <p:nvPr/>
        </p:nvSpPr>
        <p:spPr>
          <a:xfrm>
            <a:off x="7772400" y="2910274"/>
            <a:ext cx="2590800" cy="9906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rgbClr val="00B050"/>
                </a:solidFill>
                <a:latin typeface="+mn-lt"/>
              </a:rPr>
              <a:t>Configurable</a:t>
            </a:r>
            <a:r>
              <a:rPr lang="en-US" sz="2800" b="1" kern="0" dirty="0">
                <a:solidFill>
                  <a:srgbClr val="00B050"/>
                </a:solidFill>
                <a:latin typeface="+mn-lt"/>
                <a:ea typeface="+mn-ea"/>
              </a:rPr>
              <a:t> </a:t>
            </a:r>
            <a:r>
              <a:rPr lang="en-US" sz="2800" b="1" i="1" u="sng" kern="0" dirty="0">
                <a:solidFill>
                  <a:srgbClr val="00B050"/>
                </a:solidFill>
                <a:latin typeface="+mn-lt"/>
              </a:rPr>
              <a:t>network</a:t>
            </a:r>
            <a:r>
              <a:rPr lang="en-US" sz="2800" b="1" i="1" u="sng" kern="0" dirty="0">
                <a:solidFill>
                  <a:srgbClr val="00B050"/>
                </a:solidFill>
                <a:latin typeface="+mn-lt"/>
                <a:ea typeface="+mn-ea"/>
              </a:rPr>
              <a:t>s</a:t>
            </a:r>
            <a:r>
              <a:rPr lang="en-US" sz="2800" b="1" kern="0" dirty="0">
                <a:solidFill>
                  <a:srgbClr val="00B050"/>
                </a:solidFill>
                <a:latin typeface="+mn-lt"/>
                <a:ea typeface="+mn-ea"/>
              </a:rPr>
              <a:t> ...</a:t>
            </a:r>
          </a:p>
        </p:txBody>
      </p:sp>
      <p:sp>
        <p:nvSpPr>
          <p:cNvPr id="881" name="Down Arrow 880"/>
          <p:cNvSpPr/>
          <p:nvPr/>
        </p:nvSpPr>
        <p:spPr bwMode="auto">
          <a:xfrm rot="6521605">
            <a:off x="7151408" y="1442322"/>
            <a:ext cx="316066" cy="2294206"/>
          </a:xfrm>
          <a:prstGeom prst="downArrow">
            <a:avLst/>
          </a:prstGeom>
          <a:solidFill>
            <a:srgbClr val="00B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82" name="Down Arrow 881"/>
          <p:cNvSpPr/>
          <p:nvPr/>
        </p:nvSpPr>
        <p:spPr bwMode="auto">
          <a:xfrm rot="4958106">
            <a:off x="6739273" y="2597912"/>
            <a:ext cx="324508" cy="2213559"/>
          </a:xfrm>
          <a:prstGeom prst="downArrow">
            <a:avLst/>
          </a:prstGeom>
          <a:solidFill>
            <a:srgbClr val="00B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83" name="Down Arrow 882"/>
          <p:cNvSpPr/>
          <p:nvPr/>
        </p:nvSpPr>
        <p:spPr bwMode="auto">
          <a:xfrm rot="3616883">
            <a:off x="6714081" y="3213335"/>
            <a:ext cx="324508" cy="2897191"/>
          </a:xfrm>
          <a:prstGeom prst="downArrow">
            <a:avLst/>
          </a:prstGeom>
          <a:solidFill>
            <a:srgbClr val="00B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96" name="TextBox 395"/>
          <p:cNvSpPr txBox="1"/>
          <p:nvPr/>
        </p:nvSpPr>
        <p:spPr bwMode="auto">
          <a:xfrm>
            <a:off x="3465237" y="986918"/>
            <a:ext cx="7745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b="1" dirty="0"/>
              <a:t>….</a:t>
            </a:r>
          </a:p>
        </p:txBody>
      </p:sp>
      <p:sp>
        <p:nvSpPr>
          <p:cNvPr id="398" name="Rectangle 3"/>
          <p:cNvSpPr txBox="1">
            <a:spLocks noChangeArrowheads="1"/>
          </p:cNvSpPr>
          <p:nvPr/>
        </p:nvSpPr>
        <p:spPr>
          <a:xfrm>
            <a:off x="3431651" y="844847"/>
            <a:ext cx="872937" cy="344835"/>
          </a:xfrm>
          <a:prstGeom prst="rect">
            <a:avLst/>
          </a:prstGeom>
          <a:solidFill>
            <a:srgbClr val="FFFF99"/>
          </a:solidFill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rgbClr val="00B050"/>
                </a:solidFill>
                <a:latin typeface="+mn-lt"/>
              </a:rPr>
              <a:t>~10,000</a:t>
            </a:r>
            <a:endParaRPr lang="en-US" sz="1400" b="1" kern="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400" name="Rectangle 3"/>
          <p:cNvSpPr txBox="1">
            <a:spLocks noChangeArrowheads="1"/>
          </p:cNvSpPr>
          <p:nvPr/>
        </p:nvSpPr>
        <p:spPr>
          <a:xfrm>
            <a:off x="3681975" y="6395473"/>
            <a:ext cx="948846" cy="344835"/>
          </a:xfrm>
          <a:prstGeom prst="rect">
            <a:avLst/>
          </a:prstGeom>
          <a:solidFill>
            <a:srgbClr val="FFFF99"/>
          </a:solidFill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rgbClr val="00B050"/>
                </a:solidFill>
                <a:latin typeface="+mn-lt"/>
              </a:rPr>
              <a:t>~10,000</a:t>
            </a:r>
            <a:endParaRPr lang="en-US" sz="1400" b="1" kern="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401" name="TextBox 400"/>
          <p:cNvSpPr txBox="1"/>
          <p:nvPr/>
        </p:nvSpPr>
        <p:spPr bwMode="auto">
          <a:xfrm>
            <a:off x="7580960" y="998959"/>
            <a:ext cx="7745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b="1" dirty="0"/>
              <a:t>….</a:t>
            </a:r>
          </a:p>
        </p:txBody>
      </p:sp>
      <p:sp>
        <p:nvSpPr>
          <p:cNvPr id="402" name="Rectangle 3"/>
          <p:cNvSpPr txBox="1">
            <a:spLocks noChangeArrowheads="1"/>
          </p:cNvSpPr>
          <p:nvPr/>
        </p:nvSpPr>
        <p:spPr>
          <a:xfrm>
            <a:off x="7403958" y="831527"/>
            <a:ext cx="1291135" cy="344835"/>
          </a:xfrm>
          <a:prstGeom prst="rect">
            <a:avLst/>
          </a:prstGeom>
          <a:solidFill>
            <a:srgbClr val="FFFF99"/>
          </a:solidFill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400" b="1" kern="0" dirty="0">
                <a:solidFill>
                  <a:srgbClr val="00B050"/>
                </a:solidFill>
                <a:latin typeface="+mn-lt"/>
              </a:rPr>
              <a:t>144 x 40Gbs</a:t>
            </a:r>
          </a:p>
        </p:txBody>
      </p:sp>
      <p:grpSp>
        <p:nvGrpSpPr>
          <p:cNvPr id="413" name="Group 412"/>
          <p:cNvGrpSpPr/>
          <p:nvPr/>
        </p:nvGrpSpPr>
        <p:grpSpPr>
          <a:xfrm>
            <a:off x="6917026" y="5716472"/>
            <a:ext cx="407936" cy="609600"/>
            <a:chOff x="626552" y="838200"/>
            <a:chExt cx="440248" cy="609600"/>
          </a:xfrm>
        </p:grpSpPr>
        <p:sp>
          <p:nvSpPr>
            <p:cNvPr id="414" name="Line 41"/>
            <p:cNvSpPr>
              <a:spLocks noChangeShapeType="1"/>
            </p:cNvSpPr>
            <p:nvPr/>
          </p:nvSpPr>
          <p:spPr bwMode="auto">
            <a:xfrm rot="5400000">
              <a:off x="739200" y="954152"/>
              <a:ext cx="2319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415" name="Rectangle 85"/>
            <p:cNvSpPr>
              <a:spLocks noChangeArrowheads="1"/>
            </p:cNvSpPr>
            <p:nvPr/>
          </p:nvSpPr>
          <p:spPr bwMode="auto">
            <a:xfrm>
              <a:off x="626552" y="1066800"/>
              <a:ext cx="440248" cy="381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 b="1" dirty="0"/>
                <a:t>NET</a:t>
              </a:r>
            </a:p>
          </p:txBody>
        </p:sp>
      </p:grpSp>
      <p:grpSp>
        <p:nvGrpSpPr>
          <p:cNvPr id="416" name="Group 415"/>
          <p:cNvGrpSpPr/>
          <p:nvPr/>
        </p:nvGrpSpPr>
        <p:grpSpPr>
          <a:xfrm>
            <a:off x="7986643" y="5713839"/>
            <a:ext cx="407936" cy="609600"/>
            <a:chOff x="626552" y="838200"/>
            <a:chExt cx="440248" cy="609600"/>
          </a:xfrm>
        </p:grpSpPr>
        <p:sp>
          <p:nvSpPr>
            <p:cNvPr id="417" name="Line 41"/>
            <p:cNvSpPr>
              <a:spLocks noChangeShapeType="1"/>
            </p:cNvSpPr>
            <p:nvPr/>
          </p:nvSpPr>
          <p:spPr bwMode="auto">
            <a:xfrm rot="5400000">
              <a:off x="739200" y="954152"/>
              <a:ext cx="2319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418" name="Rectangle 85"/>
            <p:cNvSpPr>
              <a:spLocks noChangeArrowheads="1"/>
            </p:cNvSpPr>
            <p:nvPr/>
          </p:nvSpPr>
          <p:spPr bwMode="auto">
            <a:xfrm>
              <a:off x="626552" y="1066800"/>
              <a:ext cx="440248" cy="381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 b="1" dirty="0"/>
                <a:t>NET</a:t>
              </a:r>
            </a:p>
          </p:txBody>
        </p:sp>
      </p:grpSp>
      <p:grpSp>
        <p:nvGrpSpPr>
          <p:cNvPr id="419" name="Group 418"/>
          <p:cNvGrpSpPr/>
          <p:nvPr/>
        </p:nvGrpSpPr>
        <p:grpSpPr>
          <a:xfrm>
            <a:off x="8530036" y="5713839"/>
            <a:ext cx="407936" cy="609600"/>
            <a:chOff x="626552" y="838200"/>
            <a:chExt cx="440248" cy="609600"/>
          </a:xfrm>
        </p:grpSpPr>
        <p:sp>
          <p:nvSpPr>
            <p:cNvPr id="420" name="Line 41"/>
            <p:cNvSpPr>
              <a:spLocks noChangeShapeType="1"/>
            </p:cNvSpPr>
            <p:nvPr/>
          </p:nvSpPr>
          <p:spPr bwMode="auto">
            <a:xfrm rot="5400000">
              <a:off x="739200" y="954152"/>
              <a:ext cx="2319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421" name="Rectangle 85"/>
            <p:cNvSpPr>
              <a:spLocks noChangeArrowheads="1"/>
            </p:cNvSpPr>
            <p:nvPr/>
          </p:nvSpPr>
          <p:spPr bwMode="auto">
            <a:xfrm>
              <a:off x="626552" y="1066800"/>
              <a:ext cx="440248" cy="381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 b="1" dirty="0"/>
                <a:t>NET</a:t>
              </a:r>
            </a:p>
          </p:txBody>
        </p:sp>
      </p:grpSp>
      <p:sp>
        <p:nvSpPr>
          <p:cNvPr id="422" name="Rectangle 3"/>
          <p:cNvSpPr txBox="1">
            <a:spLocks noChangeArrowheads="1"/>
          </p:cNvSpPr>
          <p:nvPr/>
        </p:nvSpPr>
        <p:spPr>
          <a:xfrm>
            <a:off x="7022533" y="6401572"/>
            <a:ext cx="1291135" cy="344835"/>
          </a:xfrm>
          <a:prstGeom prst="rect">
            <a:avLst/>
          </a:prstGeom>
          <a:solidFill>
            <a:srgbClr val="FFFF99"/>
          </a:solidFill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400" b="1" kern="0" dirty="0">
                <a:solidFill>
                  <a:srgbClr val="00B050"/>
                </a:solidFill>
                <a:latin typeface="+mn-lt"/>
              </a:rPr>
              <a:t>144 x 40Gbs</a:t>
            </a:r>
          </a:p>
        </p:txBody>
      </p:sp>
      <p:sp>
        <p:nvSpPr>
          <p:cNvPr id="423" name="TextBox 422"/>
          <p:cNvSpPr txBox="1"/>
          <p:nvPr/>
        </p:nvSpPr>
        <p:spPr bwMode="auto">
          <a:xfrm>
            <a:off x="7276224" y="5728975"/>
            <a:ext cx="7745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b="1" dirty="0"/>
              <a:t>….</a:t>
            </a:r>
          </a:p>
        </p:txBody>
      </p:sp>
      <p:sp>
        <p:nvSpPr>
          <p:cNvPr id="397" name="Rectangle 3"/>
          <p:cNvSpPr txBox="1">
            <a:spLocks noChangeArrowheads="1"/>
          </p:cNvSpPr>
          <p:nvPr/>
        </p:nvSpPr>
        <p:spPr>
          <a:xfrm>
            <a:off x="7526882" y="4773584"/>
            <a:ext cx="4261975" cy="659136"/>
          </a:xfrm>
          <a:prstGeom prst="rect">
            <a:avLst/>
          </a:prstGeom>
          <a:solidFill>
            <a:srgbClr val="FFFF99"/>
          </a:solidFill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b="1" u="sng" kern="0" dirty="0">
                <a:solidFill>
                  <a:srgbClr val="00B050"/>
                </a:solidFill>
                <a:latin typeface="+mn-lt"/>
              </a:rPr>
              <a:t>Key Idea:</a:t>
            </a:r>
            <a:r>
              <a:rPr lang="en-US" sz="1800" b="1" kern="0" dirty="0">
                <a:solidFill>
                  <a:srgbClr val="00B050"/>
                </a:solidFill>
                <a:latin typeface="+mn-lt"/>
              </a:rPr>
              <a:t>  design so that all pipelines operate at nearly 100% efficiency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183774" y="1221256"/>
            <a:ext cx="407936" cy="612904"/>
            <a:chOff x="5659773" y="1130382"/>
            <a:chExt cx="407936" cy="612904"/>
          </a:xfrm>
        </p:grpSpPr>
        <p:sp>
          <p:nvSpPr>
            <p:cNvPr id="424" name="Rectangle 85"/>
            <p:cNvSpPr>
              <a:spLocks noChangeArrowheads="1"/>
            </p:cNvSpPr>
            <p:nvPr/>
          </p:nvSpPr>
          <p:spPr bwMode="auto">
            <a:xfrm>
              <a:off x="5659773" y="1130382"/>
              <a:ext cx="407936" cy="381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 b="1" dirty="0"/>
                <a:t>NET</a:t>
              </a:r>
            </a:p>
          </p:txBody>
        </p:sp>
        <p:sp>
          <p:nvSpPr>
            <p:cNvPr id="429" name="Line 52"/>
            <p:cNvSpPr>
              <a:spLocks noChangeShapeType="1"/>
            </p:cNvSpPr>
            <p:nvPr/>
          </p:nvSpPr>
          <p:spPr bwMode="auto">
            <a:xfrm rot="5400000">
              <a:off x="5741354" y="1627334"/>
              <a:ext cx="2319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400"/>
            </a:p>
          </p:txBody>
        </p:sp>
      </p:grpSp>
      <p:grpSp>
        <p:nvGrpSpPr>
          <p:cNvPr id="430" name="Group 429"/>
          <p:cNvGrpSpPr/>
          <p:nvPr/>
        </p:nvGrpSpPr>
        <p:grpSpPr>
          <a:xfrm>
            <a:off x="8299606" y="1230570"/>
            <a:ext cx="407936" cy="612904"/>
            <a:chOff x="5165523" y="1139696"/>
            <a:chExt cx="407936" cy="612904"/>
          </a:xfrm>
        </p:grpSpPr>
        <p:sp>
          <p:nvSpPr>
            <p:cNvPr id="431" name="Line 52"/>
            <p:cNvSpPr>
              <a:spLocks noChangeShapeType="1"/>
            </p:cNvSpPr>
            <p:nvPr/>
          </p:nvSpPr>
          <p:spPr bwMode="auto">
            <a:xfrm rot="5400000">
              <a:off x="5262553" y="1636648"/>
              <a:ext cx="2319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432" name="Rectangle 85"/>
            <p:cNvSpPr>
              <a:spLocks noChangeArrowheads="1"/>
            </p:cNvSpPr>
            <p:nvPr/>
          </p:nvSpPr>
          <p:spPr bwMode="auto">
            <a:xfrm>
              <a:off x="5165523" y="1139696"/>
              <a:ext cx="407936" cy="381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 b="1" dirty="0"/>
                <a:t>NET</a:t>
              </a:r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8837275" y="1221256"/>
            <a:ext cx="407936" cy="612904"/>
            <a:chOff x="5659773" y="1130382"/>
            <a:chExt cx="407936" cy="612904"/>
          </a:xfrm>
        </p:grpSpPr>
        <p:sp>
          <p:nvSpPr>
            <p:cNvPr id="434" name="Rectangle 85"/>
            <p:cNvSpPr>
              <a:spLocks noChangeArrowheads="1"/>
            </p:cNvSpPr>
            <p:nvPr/>
          </p:nvSpPr>
          <p:spPr bwMode="auto">
            <a:xfrm>
              <a:off x="5659773" y="1130382"/>
              <a:ext cx="407936" cy="381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 b="1" dirty="0"/>
                <a:t>NET</a:t>
              </a:r>
            </a:p>
          </p:txBody>
        </p:sp>
        <p:sp>
          <p:nvSpPr>
            <p:cNvPr id="435" name="Line 52"/>
            <p:cNvSpPr>
              <a:spLocks noChangeShapeType="1"/>
            </p:cNvSpPr>
            <p:nvPr/>
          </p:nvSpPr>
          <p:spPr bwMode="auto">
            <a:xfrm rot="5400000">
              <a:off x="5741354" y="1627334"/>
              <a:ext cx="2319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400"/>
            </a:p>
          </p:txBody>
        </p:sp>
      </p:grpSp>
      <p:sp>
        <p:nvSpPr>
          <p:cNvPr id="5" name="Oval 4"/>
          <p:cNvSpPr/>
          <p:nvPr/>
        </p:nvSpPr>
        <p:spPr bwMode="auto">
          <a:xfrm>
            <a:off x="6205212" y="785968"/>
            <a:ext cx="3500867" cy="1133706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03" name="Oval 402"/>
          <p:cNvSpPr/>
          <p:nvPr/>
        </p:nvSpPr>
        <p:spPr bwMode="auto">
          <a:xfrm>
            <a:off x="6109084" y="5648094"/>
            <a:ext cx="3500867" cy="1133706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05" name="Rectangle 3"/>
          <p:cNvSpPr txBox="1">
            <a:spLocks noChangeArrowheads="1"/>
          </p:cNvSpPr>
          <p:nvPr/>
        </p:nvSpPr>
        <p:spPr>
          <a:xfrm>
            <a:off x="183564" y="2004719"/>
            <a:ext cx="4042533" cy="1982206"/>
          </a:xfrm>
          <a:prstGeom prst="rect">
            <a:avLst/>
          </a:prstGeom>
          <a:solidFill>
            <a:srgbClr val="FFFF99"/>
          </a:solidFill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b="1" u="sng" kern="0" dirty="0">
                <a:solidFill>
                  <a:srgbClr val="00B050"/>
                </a:solidFill>
                <a:latin typeface="+mn-lt"/>
              </a:rPr>
              <a:t>Resembles GPU, but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b="1" kern="0" dirty="0" smtClean="0">
                <a:solidFill>
                  <a:srgbClr val="00B050"/>
                </a:solidFill>
                <a:latin typeface="+mn-lt"/>
                <a:sym typeface="Wingdings" panose="05000000000000000000" pitchFamily="2" charset="2"/>
              </a:rPr>
              <a:t> 10,000 independent scratchpads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b="1" kern="0" dirty="0" smtClean="0">
                <a:solidFill>
                  <a:srgbClr val="00B050"/>
                </a:solidFill>
                <a:latin typeface="+mn-lt"/>
                <a:sym typeface="Wingdings" panose="05000000000000000000" pitchFamily="2" charset="2"/>
              </a:rPr>
              <a:t> Flexible </a:t>
            </a:r>
            <a:r>
              <a:rPr lang="en-US" sz="1800" b="1" kern="0" dirty="0">
                <a:solidFill>
                  <a:srgbClr val="00B050"/>
                </a:solidFill>
                <a:latin typeface="+mn-lt"/>
              </a:rPr>
              <a:t>custom pipelines (SPs)</a:t>
            </a:r>
          </a:p>
          <a:p>
            <a:pPr marL="342900" indent="-342900" eaLnBrk="1" hangingPunct="1">
              <a:spcBef>
                <a:spcPct val="20000"/>
              </a:spcBef>
              <a:buFont typeface="Wingdings"/>
              <a:buChar char="à"/>
              <a:defRPr/>
            </a:pPr>
            <a:r>
              <a:rPr lang="en-US" sz="1800" b="1" kern="0" dirty="0">
                <a:solidFill>
                  <a:srgbClr val="00B050"/>
                </a:solidFill>
                <a:latin typeface="+mn-lt"/>
                <a:sym typeface="Wingdings" panose="05000000000000000000" pitchFamily="2" charset="2"/>
              </a:rPr>
              <a:t>Flexible custom interconnects</a:t>
            </a:r>
          </a:p>
          <a:p>
            <a:pPr marL="342900" indent="-342900" eaLnBrk="1" hangingPunct="1">
              <a:spcBef>
                <a:spcPct val="20000"/>
              </a:spcBef>
              <a:buFont typeface="Wingdings"/>
              <a:buChar char="à"/>
              <a:defRPr/>
            </a:pPr>
            <a:r>
              <a:rPr lang="en-US" sz="1800" b="1" kern="0" dirty="0">
                <a:solidFill>
                  <a:srgbClr val="00B050"/>
                </a:solidFill>
                <a:latin typeface="+mn-lt"/>
                <a:sym typeface="Wingdings" panose="05000000000000000000" pitchFamily="2" charset="2"/>
              </a:rPr>
              <a:t>No restriction on inter-“block” </a:t>
            </a:r>
            <a:r>
              <a:rPr lang="en-US" sz="1800" b="1" kern="0" dirty="0" smtClean="0">
                <a:solidFill>
                  <a:srgbClr val="00B050"/>
                </a:solidFill>
                <a:latin typeface="+mn-lt"/>
                <a:sym typeface="Wingdings" panose="05000000000000000000" pitchFamily="2" charset="2"/>
              </a:rPr>
              <a:t>communication!</a:t>
            </a:r>
            <a:endParaRPr lang="en-US" sz="1800" b="1" kern="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10301"/>
            <a:ext cx="11277600" cy="495924"/>
          </a:xfrm>
          <a:noFill/>
        </p:spPr>
        <p:txBody>
          <a:bodyPr/>
          <a:lstStyle/>
          <a:p>
            <a:pPr algn="l" eaLnBrk="1" hangingPunct="1"/>
            <a:r>
              <a:rPr lang="en-US" sz="3200" b="1" dirty="0" smtClean="0"/>
              <a:t>Key Idea </a:t>
            </a:r>
            <a:r>
              <a:rPr lang="en-US" sz="3200" b="1" dirty="0">
                <a:sym typeface="Wingdings" panose="05000000000000000000" pitchFamily="2" charset="2"/>
              </a:rPr>
              <a:t> H</a:t>
            </a:r>
            <a:r>
              <a:rPr lang="en-US" sz="3200" b="1" dirty="0" smtClean="0">
                <a:sym typeface="Wingdings" panose="05000000000000000000" pitchFamily="2" charset="2"/>
              </a:rPr>
              <a:t>igh efficiency extends</a:t>
            </a:r>
            <a:r>
              <a:rPr lang="en-US" sz="3200" b="1" dirty="0" smtClean="0"/>
              <a:t> </a:t>
            </a:r>
            <a:r>
              <a:rPr lang="en-US" sz="3200" b="1" dirty="0"/>
              <a:t>to clusters of FPGAs</a:t>
            </a:r>
            <a:endParaRPr lang="en-US" b="1" dirty="0"/>
          </a:p>
        </p:txBody>
      </p:sp>
      <p:sp>
        <p:nvSpPr>
          <p:cNvPr id="404" name="Rectangle 3"/>
          <p:cNvSpPr txBox="1">
            <a:spLocks noChangeArrowheads="1"/>
          </p:cNvSpPr>
          <p:nvPr/>
        </p:nvSpPr>
        <p:spPr>
          <a:xfrm>
            <a:off x="2243127" y="2964411"/>
            <a:ext cx="6837415" cy="1389317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66"/>
            </a:solidFill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800" b="1" u="sng" kern="0" dirty="0">
                <a:solidFill>
                  <a:srgbClr val="FF0000"/>
                </a:solidFill>
                <a:latin typeface="+mn-lt"/>
              </a:rPr>
              <a:t>Key Idea:</a:t>
            </a:r>
            <a:r>
              <a:rPr lang="en-US" sz="2800" b="1" kern="0" dirty="0">
                <a:solidFill>
                  <a:srgbClr val="FF0000"/>
                </a:solidFill>
                <a:latin typeface="+mn-lt"/>
              </a:rPr>
              <a:t>  </a:t>
            </a:r>
            <a:r>
              <a:rPr lang="en-US" sz="2800" b="1" kern="0" dirty="0" smtClean="0">
                <a:solidFill>
                  <a:srgbClr val="FF0000"/>
                </a:solidFill>
                <a:latin typeface="+mn-lt"/>
              </a:rPr>
              <a:t>Direct, application-level,  </a:t>
            </a:r>
            <a:r>
              <a:rPr lang="en-US" sz="2800" b="1" kern="0" dirty="0">
                <a:solidFill>
                  <a:srgbClr val="FF0000"/>
                </a:solidFill>
                <a:latin typeface="+mn-lt"/>
              </a:rPr>
              <a:t>inter-node connectivity for ultra-low </a:t>
            </a:r>
            <a:r>
              <a:rPr lang="en-US" sz="2800" b="1" kern="0" dirty="0" smtClean="0">
                <a:solidFill>
                  <a:srgbClr val="FF0000"/>
                </a:solidFill>
                <a:latin typeface="+mn-lt"/>
              </a:rPr>
              <a:t>communication latency</a:t>
            </a:r>
            <a:endParaRPr lang="en-US" sz="2800" b="1" kern="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111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915683-C08E-4173-996A-043023397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609600"/>
            <a:ext cx="10566400" cy="6858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A4C39D-F676-47D4-959F-1CFA9F99B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00200"/>
            <a:ext cx="10566400" cy="4648200"/>
          </a:xfrm>
        </p:spPr>
        <p:txBody>
          <a:bodyPr/>
          <a:lstStyle/>
          <a:p>
            <a:r>
              <a:rPr lang="en-US" dirty="0"/>
              <a:t>Context &amp; Motivation</a:t>
            </a:r>
          </a:p>
          <a:p>
            <a:r>
              <a:rPr lang="en-US" dirty="0"/>
              <a:t>MD &amp; Spatial Computing Background</a:t>
            </a:r>
          </a:p>
          <a:p>
            <a:r>
              <a:rPr lang="en-US" dirty="0" smtClean="0"/>
              <a:t>MD </a:t>
            </a:r>
            <a:r>
              <a:rPr lang="en-US" dirty="0"/>
              <a:t>System Implementation</a:t>
            </a:r>
          </a:p>
          <a:p>
            <a:pPr lvl="1"/>
            <a:r>
              <a:rPr lang="en-US" dirty="0"/>
              <a:t>Overall Architecture</a:t>
            </a:r>
          </a:p>
          <a:p>
            <a:pPr lvl="1"/>
            <a:r>
              <a:rPr lang="en-US" dirty="0"/>
              <a:t>Range Limited Force Evaluation</a:t>
            </a:r>
          </a:p>
          <a:p>
            <a:pPr lvl="1"/>
            <a:r>
              <a:rPr lang="en-US" dirty="0"/>
              <a:t>Long Range Interaction Evaluation</a:t>
            </a:r>
          </a:p>
          <a:p>
            <a:pPr lvl="1"/>
            <a:r>
              <a:rPr lang="en-US" dirty="0"/>
              <a:t>Bonded Force Evaluation</a:t>
            </a:r>
          </a:p>
          <a:p>
            <a:pPr lvl="1"/>
            <a:r>
              <a:rPr lang="en-US" dirty="0"/>
              <a:t>Motion Integration</a:t>
            </a:r>
          </a:p>
          <a:p>
            <a:r>
              <a:rPr lang="en-US" dirty="0"/>
              <a:t>FPGA Performance Evaluation</a:t>
            </a:r>
          </a:p>
          <a:p>
            <a:r>
              <a:rPr lang="en-US" b="1" dirty="0"/>
              <a:t>Future Work:</a:t>
            </a:r>
          </a:p>
          <a:p>
            <a:pPr lvl="1"/>
            <a:r>
              <a:rPr lang="en-US" b="1" dirty="0"/>
              <a:t>Multi-FPGA Strong Scaling</a:t>
            </a:r>
          </a:p>
          <a:p>
            <a:pPr lvl="1"/>
            <a:r>
              <a:rPr lang="en-US" b="1" dirty="0"/>
              <a:t>Communication Pattern Analysis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DF0062-49F4-4645-BFA7-294A2F20F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00" y="0"/>
            <a:ext cx="7620000" cy="3048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Fully Integrated FPGA Molecular Dynamics Simulations</a:t>
            </a:r>
            <a:endParaRPr lang="en-US" alt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2941078-34C7-4FFD-A44B-939E0660F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9200" y="0"/>
            <a:ext cx="2540000" cy="304800"/>
          </a:xfrm>
        </p:spPr>
        <p:txBody>
          <a:bodyPr/>
          <a:lstStyle/>
          <a:p>
            <a:pPr>
              <a:defRPr/>
            </a:pPr>
            <a:fld id="{888506A3-AD3E-4952-ADD4-B7823DCFB8D4}" type="datetime1">
              <a:rPr lang="en-US" altLang="en-US" smtClean="0"/>
              <a:t>12/5/2019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30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173D19-DFC0-438A-A5A7-8C170A5CC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28" y="444719"/>
            <a:ext cx="10999941" cy="685800"/>
          </a:xfrm>
        </p:spPr>
        <p:txBody>
          <a:bodyPr/>
          <a:lstStyle/>
          <a:p>
            <a:r>
              <a:rPr lang="en-US" dirty="0"/>
              <a:t>Future Work: Multi-FPGA Communication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969217-599C-4244-B775-F0178A82A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80" y="1202977"/>
            <a:ext cx="6188096" cy="3886200"/>
          </a:xfrm>
        </p:spPr>
        <p:txBody>
          <a:bodyPr/>
          <a:lstStyle/>
          <a:p>
            <a:r>
              <a:rPr lang="en-US" dirty="0"/>
              <a:t>Each FPGA Handles a Single Cell:</a:t>
            </a:r>
          </a:p>
          <a:p>
            <a:pPr lvl="1"/>
            <a:r>
              <a:rPr lang="en-US" dirty="0"/>
              <a:t>Exchange with 26 neighbor nodes</a:t>
            </a:r>
          </a:p>
          <a:p>
            <a:r>
              <a:rPr lang="en-US" dirty="0"/>
              <a:t>Newton’s 3</a:t>
            </a:r>
            <a:r>
              <a:rPr lang="en-US" baseline="30000" dirty="0"/>
              <a:t>rd</a:t>
            </a:r>
            <a:r>
              <a:rPr lang="en-US" dirty="0"/>
              <a:t> Law -&gt; Half Shell Method*</a:t>
            </a:r>
          </a:p>
          <a:p>
            <a:pPr lvl="1"/>
            <a:r>
              <a:rPr lang="en-US" dirty="0"/>
              <a:t>Exchange with 13</a:t>
            </a:r>
          </a:p>
          <a:p>
            <a:pPr lvl="1"/>
            <a:endParaRPr lang="en-US" u="sng" dirty="0"/>
          </a:p>
          <a:p>
            <a:r>
              <a:rPr lang="en-US" dirty="0"/>
              <a:t>Data Movement: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A2EF63F-A3E6-4035-BEA9-D27FB9D73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00" y="0"/>
            <a:ext cx="7620000" cy="3048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Fully Integrated FPGA Molecular Dynamics Simulations</a:t>
            </a:r>
            <a:endParaRPr lang="en-US" altLang="en-US" dirty="0"/>
          </a:p>
        </p:txBody>
      </p:sp>
      <p:sp>
        <p:nvSpPr>
          <p:cNvPr id="347" name="Content Placeholder 2">
            <a:extLst>
              <a:ext uri="{FF2B5EF4-FFF2-40B4-BE49-F238E27FC236}">
                <a16:creationId xmlns:a16="http://schemas.microsoft.com/office/drawing/2014/main" xmlns="" id="{7EB2380F-7B35-4EA8-9C04-92C279F39642}"/>
              </a:ext>
            </a:extLst>
          </p:cNvPr>
          <p:cNvSpPr txBox="1">
            <a:spLocks/>
          </p:cNvSpPr>
          <p:nvPr/>
        </p:nvSpPr>
        <p:spPr bwMode="auto">
          <a:xfrm>
            <a:off x="332904" y="3536752"/>
            <a:ext cx="4715768" cy="3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b="1" u="sng" kern="0" dirty="0"/>
              <a:t>Export position data</a:t>
            </a:r>
            <a:endParaRPr lang="en-US" sz="1800" kern="0" dirty="0"/>
          </a:p>
          <a:p>
            <a:pPr marL="457200" lvl="1" indent="0">
              <a:buNone/>
            </a:pPr>
            <a:endParaRPr lang="en-US" sz="1800" kern="0" dirty="0"/>
          </a:p>
        </p:txBody>
      </p:sp>
      <p:sp>
        <p:nvSpPr>
          <p:cNvPr id="348" name="Content Placeholder 2">
            <a:extLst>
              <a:ext uri="{FF2B5EF4-FFF2-40B4-BE49-F238E27FC236}">
                <a16:creationId xmlns:a16="http://schemas.microsoft.com/office/drawing/2014/main" xmlns="" id="{C6E8823A-8869-4A5F-95BE-63E420DFAAA8}"/>
              </a:ext>
            </a:extLst>
          </p:cNvPr>
          <p:cNvSpPr txBox="1">
            <a:spLocks/>
          </p:cNvSpPr>
          <p:nvPr/>
        </p:nvSpPr>
        <p:spPr bwMode="auto">
          <a:xfrm>
            <a:off x="4743703" y="3507466"/>
            <a:ext cx="4350401" cy="47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b="1" u="sng" kern="0" dirty="0"/>
              <a:t>Import and sum partial forces</a:t>
            </a:r>
            <a:endParaRPr lang="en-US" sz="1800" kern="0" dirty="0"/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xmlns="" id="{D05D7840-BD89-4AD7-9A4F-F587A2483491}"/>
              </a:ext>
            </a:extLst>
          </p:cNvPr>
          <p:cNvSpPr txBox="1"/>
          <p:nvPr/>
        </p:nvSpPr>
        <p:spPr>
          <a:xfrm>
            <a:off x="359369" y="4865740"/>
            <a:ext cx="1914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+mj-lt"/>
              </a:rPr>
              <a:t>Multicast</a:t>
            </a: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xmlns="" id="{A61388E0-D474-4B39-A174-A8E5A18DACB4}"/>
              </a:ext>
            </a:extLst>
          </p:cNvPr>
          <p:cNvSpPr txBox="1"/>
          <p:nvPr/>
        </p:nvSpPr>
        <p:spPr>
          <a:xfrm>
            <a:off x="8523659" y="4866510"/>
            <a:ext cx="1603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+mj-lt"/>
              </a:rPr>
              <a:t>Reduction</a:t>
            </a:r>
          </a:p>
        </p:txBody>
      </p:sp>
      <p:grpSp>
        <p:nvGrpSpPr>
          <p:cNvPr id="373" name="Group 372">
            <a:extLst>
              <a:ext uri="{FF2B5EF4-FFF2-40B4-BE49-F238E27FC236}">
                <a16:creationId xmlns:a16="http://schemas.microsoft.com/office/drawing/2014/main" xmlns="" id="{13BAD7D6-8EB7-47FD-AC86-3421FC527822}"/>
              </a:ext>
            </a:extLst>
          </p:cNvPr>
          <p:cNvGrpSpPr/>
          <p:nvPr/>
        </p:nvGrpSpPr>
        <p:grpSpPr>
          <a:xfrm>
            <a:off x="1752600" y="4114799"/>
            <a:ext cx="2362200" cy="2362201"/>
            <a:chOff x="1447800" y="4536178"/>
            <a:chExt cx="2362200" cy="2362201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xmlns="" id="{4FE3BE71-808D-4B6E-93FD-BDDF7EEC04CB}"/>
                </a:ext>
              </a:extLst>
            </p:cNvPr>
            <p:cNvGrpSpPr/>
            <p:nvPr/>
          </p:nvGrpSpPr>
          <p:grpSpPr>
            <a:xfrm>
              <a:off x="1447800" y="4536178"/>
              <a:ext cx="2362200" cy="2362201"/>
              <a:chOff x="3124207" y="2743209"/>
              <a:chExt cx="2514605" cy="2514610"/>
            </a:xfrm>
          </p:grpSpPr>
          <p:sp>
            <p:nvSpPr>
              <p:cNvPr id="128" name="Rectangle 4">
                <a:extLst>
                  <a:ext uri="{FF2B5EF4-FFF2-40B4-BE49-F238E27FC236}">
                    <a16:creationId xmlns:a16="http://schemas.microsoft.com/office/drawing/2014/main" xmlns="" id="{A5FEEDB9-AEC1-4901-9888-00CC22334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0334" y="3186124"/>
                <a:ext cx="442914" cy="4429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Rectangle 5">
                <a:extLst>
                  <a:ext uri="{FF2B5EF4-FFF2-40B4-BE49-F238E27FC236}">
                    <a16:creationId xmlns:a16="http://schemas.microsoft.com/office/drawing/2014/main" xmlns="" id="{580AA0E1-1FB0-4B76-AF27-42EB33CD32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248" y="3186124"/>
                <a:ext cx="442913" cy="4429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Rectangle 6">
                <a:extLst>
                  <a:ext uri="{FF2B5EF4-FFF2-40B4-BE49-F238E27FC236}">
                    <a16:creationId xmlns:a16="http://schemas.microsoft.com/office/drawing/2014/main" xmlns="" id="{E1886E5A-E448-43C6-940E-0AFC291A48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6160" y="3186124"/>
                <a:ext cx="442914" cy="4429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Rectangle 7">
                <a:extLst>
                  <a:ext uri="{FF2B5EF4-FFF2-40B4-BE49-F238E27FC236}">
                    <a16:creationId xmlns:a16="http://schemas.microsoft.com/office/drawing/2014/main" xmlns="" id="{D03E98FE-8038-410B-A91F-64215BB0F7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0334" y="3629037"/>
                <a:ext cx="442914" cy="44132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Rectangle 8">
                <a:extLst>
                  <a:ext uri="{FF2B5EF4-FFF2-40B4-BE49-F238E27FC236}">
                    <a16:creationId xmlns:a16="http://schemas.microsoft.com/office/drawing/2014/main" xmlns="" id="{52D8EBB2-25AD-4A6A-946A-9A9ACF0A8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248" y="3629037"/>
                <a:ext cx="442913" cy="44132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Rectangle 9">
                <a:extLst>
                  <a:ext uri="{FF2B5EF4-FFF2-40B4-BE49-F238E27FC236}">
                    <a16:creationId xmlns:a16="http://schemas.microsoft.com/office/drawing/2014/main" xmlns="" id="{F47166BD-CC76-44C9-96A2-5578AC0B9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6160" y="3629037"/>
                <a:ext cx="442914" cy="44132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Rectangle 10">
                <a:extLst>
                  <a:ext uri="{FF2B5EF4-FFF2-40B4-BE49-F238E27FC236}">
                    <a16:creationId xmlns:a16="http://schemas.microsoft.com/office/drawing/2014/main" xmlns="" id="{B1966D65-56C5-425F-8A47-3959DD0C1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0334" y="4070364"/>
                <a:ext cx="442914" cy="44291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Rectangle 11">
                <a:extLst>
                  <a:ext uri="{FF2B5EF4-FFF2-40B4-BE49-F238E27FC236}">
                    <a16:creationId xmlns:a16="http://schemas.microsoft.com/office/drawing/2014/main" xmlns="" id="{A2E30E91-2EEF-40DA-B4B5-6F7A4C3DB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248" y="4070364"/>
                <a:ext cx="442913" cy="44291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Rectangle 12">
                <a:extLst>
                  <a:ext uri="{FF2B5EF4-FFF2-40B4-BE49-F238E27FC236}">
                    <a16:creationId xmlns:a16="http://schemas.microsoft.com/office/drawing/2014/main" xmlns="" id="{EE188C1C-F7F5-4F07-8BD4-87FA94573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6160" y="4070364"/>
                <a:ext cx="442914" cy="44291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Oval 15">
                <a:extLst>
                  <a:ext uri="{FF2B5EF4-FFF2-40B4-BE49-F238E27FC236}">
                    <a16:creationId xmlns:a16="http://schemas.microsoft.com/office/drawing/2014/main" xmlns="" id="{7DBFF0AC-21B8-477C-954F-C8FF9CE71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948" y="3849701"/>
                <a:ext cx="55562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Oval 16">
                <a:extLst>
                  <a:ext uri="{FF2B5EF4-FFF2-40B4-BE49-F238E27FC236}">
                    <a16:creationId xmlns:a16="http://schemas.microsoft.com/office/drawing/2014/main" xmlns="" id="{C161984F-3475-45B2-BEF9-656A5CFD92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261" y="3408374"/>
                <a:ext cx="55563" cy="5397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Oval 17">
                <a:extLst>
                  <a:ext uri="{FF2B5EF4-FFF2-40B4-BE49-F238E27FC236}">
                    <a16:creationId xmlns:a16="http://schemas.microsoft.com/office/drawing/2014/main" xmlns="" id="{49DEF49A-86BD-4CC5-A7E8-E3979BB4AE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122" y="3924313"/>
                <a:ext cx="55562" cy="5397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Oval 18">
                <a:extLst>
                  <a:ext uri="{FF2B5EF4-FFF2-40B4-BE49-F238E27FC236}">
                    <a16:creationId xmlns:a16="http://schemas.microsoft.com/office/drawing/2014/main" xmlns="" id="{EC53F35F-D29E-4006-9627-44C91D258C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4373" y="3960827"/>
                <a:ext cx="53975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Oval 19">
                <a:extLst>
                  <a:ext uri="{FF2B5EF4-FFF2-40B4-BE49-F238E27FC236}">
                    <a16:creationId xmlns:a16="http://schemas.microsoft.com/office/drawing/2014/main" xmlns="" id="{B0F765FE-05FC-4F59-884D-1F5CEFCCA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261" y="4181489"/>
                <a:ext cx="55563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Oval 20">
                <a:extLst>
                  <a:ext uri="{FF2B5EF4-FFF2-40B4-BE49-F238E27FC236}">
                    <a16:creationId xmlns:a16="http://schemas.microsoft.com/office/drawing/2014/main" xmlns="" id="{D4891333-98AF-4633-A92C-5E4781232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4373" y="4292615"/>
                <a:ext cx="53975" cy="5397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Oval 21">
                <a:extLst>
                  <a:ext uri="{FF2B5EF4-FFF2-40B4-BE49-F238E27FC236}">
                    <a16:creationId xmlns:a16="http://schemas.microsoft.com/office/drawing/2014/main" xmlns="" id="{D24E51BE-E0E8-485C-9359-B6BBC3F159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5896" y="3260736"/>
                <a:ext cx="55562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Rectangle 22">
                <a:extLst>
                  <a:ext uri="{FF2B5EF4-FFF2-40B4-BE49-F238E27FC236}">
                    <a16:creationId xmlns:a16="http://schemas.microsoft.com/office/drawing/2014/main" xmlns="" id="{18CA6475-E0F6-4650-A263-CA31AE7DD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5660" y="3749687"/>
                <a:ext cx="152401" cy="152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1" hangingPunct="1"/>
                <a:r>
                  <a:rPr lang="en-US" altLang="zh-TW" sz="1400">
                    <a:ea typeface="PMingLiU" panose="02020500000000000000" pitchFamily="18" charset="-120"/>
                  </a:rPr>
                  <a:t>P</a:t>
                </a:r>
                <a:endParaRPr lang="en-US" altLang="en-US" sz="1400"/>
              </a:p>
            </p:txBody>
          </p:sp>
          <p:sp>
            <p:nvSpPr>
              <p:cNvPr id="147" name="Rectangle 23">
                <a:extLst>
                  <a:ext uri="{FF2B5EF4-FFF2-40B4-BE49-F238E27FC236}">
                    <a16:creationId xmlns:a16="http://schemas.microsoft.com/office/drawing/2014/main" xmlns="" id="{61F67D3D-0061-45EE-903E-0B31C916E8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810" y="3684600"/>
                <a:ext cx="109538" cy="1095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1" hangingPunct="1"/>
                <a:endParaRPr lang="en-US" altLang="en-US" b="0"/>
              </a:p>
            </p:txBody>
          </p:sp>
          <p:sp>
            <p:nvSpPr>
              <p:cNvPr id="148" name="Rectangle 24">
                <a:extLst>
                  <a:ext uri="{FF2B5EF4-FFF2-40B4-BE49-F238E27FC236}">
                    <a16:creationId xmlns:a16="http://schemas.microsoft.com/office/drawing/2014/main" xmlns="" id="{58076DEB-5803-4531-8945-C6C02B2030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5899" y="3186124"/>
                <a:ext cx="442913" cy="442914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Rectangle 25">
                <a:extLst>
                  <a:ext uri="{FF2B5EF4-FFF2-40B4-BE49-F238E27FC236}">
                    <a16:creationId xmlns:a16="http://schemas.microsoft.com/office/drawing/2014/main" xmlns="" id="{6146AB51-A582-455F-8226-650E9F41E1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5899" y="3629037"/>
                <a:ext cx="442913" cy="44132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Rectangle 26">
                <a:extLst>
                  <a:ext uri="{FF2B5EF4-FFF2-40B4-BE49-F238E27FC236}">
                    <a16:creationId xmlns:a16="http://schemas.microsoft.com/office/drawing/2014/main" xmlns="" id="{8A2D06F4-327D-4C1D-8819-9A61C119C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5899" y="4070364"/>
                <a:ext cx="442913" cy="442915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Oval 27">
                <a:extLst>
                  <a:ext uri="{FF2B5EF4-FFF2-40B4-BE49-F238E27FC236}">
                    <a16:creationId xmlns:a16="http://schemas.microsoft.com/office/drawing/2014/main" xmlns="" id="{7C14166C-0F81-4CC1-811A-153FD67AD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7687" y="3849701"/>
                <a:ext cx="55563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Oval 28">
                <a:extLst>
                  <a:ext uri="{FF2B5EF4-FFF2-40B4-BE49-F238E27FC236}">
                    <a16:creationId xmlns:a16="http://schemas.microsoft.com/office/drawing/2014/main" xmlns="" id="{46AEE8AE-6EB3-47AD-98C1-3C0EC8659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2587" y="3408374"/>
                <a:ext cx="53975" cy="5397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Oval 29">
                <a:extLst>
                  <a:ext uri="{FF2B5EF4-FFF2-40B4-BE49-F238E27FC236}">
                    <a16:creationId xmlns:a16="http://schemas.microsoft.com/office/drawing/2014/main" xmlns="" id="{9E7881B6-501B-4C3D-AFB4-35B27BEC35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2587" y="4181489"/>
                <a:ext cx="53975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Rectangle 30">
                <a:extLst>
                  <a:ext uri="{FF2B5EF4-FFF2-40B4-BE49-F238E27FC236}">
                    <a16:creationId xmlns:a16="http://schemas.microsoft.com/office/drawing/2014/main" xmlns="" id="{4485C748-9DCE-4ACF-AAA9-F86EF59067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0334" y="4511690"/>
                <a:ext cx="442914" cy="44132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Rectangle 31">
                <a:extLst>
                  <a:ext uri="{FF2B5EF4-FFF2-40B4-BE49-F238E27FC236}">
                    <a16:creationId xmlns:a16="http://schemas.microsoft.com/office/drawing/2014/main" xmlns="" id="{2F376715-AD31-40DC-A5FB-91A1B5500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248" y="4511690"/>
                <a:ext cx="442913" cy="44132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Rectangle 32">
                <a:extLst>
                  <a:ext uri="{FF2B5EF4-FFF2-40B4-BE49-F238E27FC236}">
                    <a16:creationId xmlns:a16="http://schemas.microsoft.com/office/drawing/2014/main" xmlns="" id="{3035B55C-0888-40B1-B19A-CEEEDB15B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6160" y="4511690"/>
                <a:ext cx="442914" cy="44132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Oval 33">
                <a:extLst>
                  <a:ext uri="{FF2B5EF4-FFF2-40B4-BE49-F238E27FC236}">
                    <a16:creationId xmlns:a16="http://schemas.microsoft.com/office/drawing/2014/main" xmlns="" id="{2BAD5640-2476-4634-9E45-65DF77BCE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261" y="4621229"/>
                <a:ext cx="55563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Oval 34">
                <a:extLst>
                  <a:ext uri="{FF2B5EF4-FFF2-40B4-BE49-F238E27FC236}">
                    <a16:creationId xmlns:a16="http://schemas.microsoft.com/office/drawing/2014/main" xmlns="" id="{C7C3286A-C207-4066-94DE-6BEC21FAC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4373" y="4732354"/>
                <a:ext cx="53975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Rectangle 35">
                <a:extLst>
                  <a:ext uri="{FF2B5EF4-FFF2-40B4-BE49-F238E27FC236}">
                    <a16:creationId xmlns:a16="http://schemas.microsoft.com/office/drawing/2014/main" xmlns="" id="{0546CEF2-2690-400D-B93D-F55C7CAA4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5899" y="4511690"/>
                <a:ext cx="442913" cy="44132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Oval 36">
                <a:extLst>
                  <a:ext uri="{FF2B5EF4-FFF2-40B4-BE49-F238E27FC236}">
                    <a16:creationId xmlns:a16="http://schemas.microsoft.com/office/drawing/2014/main" xmlns="" id="{1C4AD3E4-7EF6-448C-8A48-91A7F3AA4C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2587" y="4621229"/>
                <a:ext cx="53975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Rectangle 37">
                <a:extLst>
                  <a:ext uri="{FF2B5EF4-FFF2-40B4-BE49-F238E27FC236}">
                    <a16:creationId xmlns:a16="http://schemas.microsoft.com/office/drawing/2014/main" xmlns="" id="{968437C0-5FB8-43A1-BA6A-9689FBB875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8" y="3186124"/>
                <a:ext cx="442914" cy="442914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Rectangle 38">
                <a:extLst>
                  <a:ext uri="{FF2B5EF4-FFF2-40B4-BE49-F238E27FC236}">
                    <a16:creationId xmlns:a16="http://schemas.microsoft.com/office/drawing/2014/main" xmlns="" id="{2F4BF856-D65B-4C96-8C56-D00FF84C4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8" y="3629037"/>
                <a:ext cx="442914" cy="44132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Rectangle 39">
                <a:extLst>
                  <a:ext uri="{FF2B5EF4-FFF2-40B4-BE49-F238E27FC236}">
                    <a16:creationId xmlns:a16="http://schemas.microsoft.com/office/drawing/2014/main" xmlns="" id="{B8BA8F43-782C-4402-916C-C06951762C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8" y="4070364"/>
                <a:ext cx="442914" cy="442915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Oval 40">
                <a:extLst>
                  <a:ext uri="{FF2B5EF4-FFF2-40B4-BE49-F238E27FC236}">
                    <a16:creationId xmlns:a16="http://schemas.microsoft.com/office/drawing/2014/main" xmlns="" id="{44F569EE-D149-47F0-9EF2-AE44316C7A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0796" y="3849701"/>
                <a:ext cx="55562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Oval 41">
                <a:extLst>
                  <a:ext uri="{FF2B5EF4-FFF2-40B4-BE49-F238E27FC236}">
                    <a16:creationId xmlns:a16="http://schemas.microsoft.com/office/drawing/2014/main" xmlns="" id="{493D80C4-1513-48AE-839A-DECD53188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696" y="3260736"/>
                <a:ext cx="55562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Oval 42">
                <a:extLst>
                  <a:ext uri="{FF2B5EF4-FFF2-40B4-BE49-F238E27FC236}">
                    <a16:creationId xmlns:a16="http://schemas.microsoft.com/office/drawing/2014/main" xmlns="" id="{BCDA68DD-092C-4E98-B119-3DDB2AD58D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696" y="4181489"/>
                <a:ext cx="55562" cy="5397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Rectangle 43">
                <a:extLst>
                  <a:ext uri="{FF2B5EF4-FFF2-40B4-BE49-F238E27FC236}">
                    <a16:creationId xmlns:a16="http://schemas.microsoft.com/office/drawing/2014/main" xmlns="" id="{BE993FD4-2F73-4367-94B9-C20C48F841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8" y="4510103"/>
                <a:ext cx="442914" cy="442914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Oval 44">
                <a:extLst>
                  <a:ext uri="{FF2B5EF4-FFF2-40B4-BE49-F238E27FC236}">
                    <a16:creationId xmlns:a16="http://schemas.microsoft.com/office/drawing/2014/main" xmlns="" id="{6A9B88C2-ABFC-4E26-A213-F80600FE9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696" y="4621229"/>
                <a:ext cx="55562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Rectangle 45">
                <a:extLst>
                  <a:ext uri="{FF2B5EF4-FFF2-40B4-BE49-F238E27FC236}">
                    <a16:creationId xmlns:a16="http://schemas.microsoft.com/office/drawing/2014/main" xmlns="" id="{AA09ACC0-2C60-492D-A787-9A2E57C696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0334" y="2743209"/>
                <a:ext cx="442914" cy="442915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Rectangle 46">
                <a:extLst>
                  <a:ext uri="{FF2B5EF4-FFF2-40B4-BE49-F238E27FC236}">
                    <a16:creationId xmlns:a16="http://schemas.microsoft.com/office/drawing/2014/main" xmlns="" id="{3E36683F-66D0-400E-A136-1A43352AE9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248" y="2743209"/>
                <a:ext cx="442913" cy="442915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Rectangle 47">
                <a:extLst>
                  <a:ext uri="{FF2B5EF4-FFF2-40B4-BE49-F238E27FC236}">
                    <a16:creationId xmlns:a16="http://schemas.microsoft.com/office/drawing/2014/main" xmlns="" id="{E7DA9C4F-C625-44BD-89E4-375D950D4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6160" y="2743209"/>
                <a:ext cx="442914" cy="442915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Oval 48">
                <a:extLst>
                  <a:ext uri="{FF2B5EF4-FFF2-40B4-BE49-F238E27FC236}">
                    <a16:creationId xmlns:a16="http://schemas.microsoft.com/office/drawing/2014/main" xmlns="" id="{632F8E78-05CD-4AAD-813E-5729EDE49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261" y="2965460"/>
                <a:ext cx="55563" cy="5397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Oval 49">
                <a:extLst>
                  <a:ext uri="{FF2B5EF4-FFF2-40B4-BE49-F238E27FC236}">
                    <a16:creationId xmlns:a16="http://schemas.microsoft.com/office/drawing/2014/main" xmlns="" id="{A9B78FBD-2B48-468E-ACF5-1CE16B782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5896" y="2965460"/>
                <a:ext cx="55562" cy="5397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Rectangle 50">
                <a:extLst>
                  <a:ext uri="{FF2B5EF4-FFF2-40B4-BE49-F238E27FC236}">
                    <a16:creationId xmlns:a16="http://schemas.microsoft.com/office/drawing/2014/main" xmlns="" id="{7353FFD3-EA28-4E85-9156-1791239F0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5899" y="2743209"/>
                <a:ext cx="442913" cy="442915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Oval 51">
                <a:extLst>
                  <a:ext uri="{FF2B5EF4-FFF2-40B4-BE49-F238E27FC236}">
                    <a16:creationId xmlns:a16="http://schemas.microsoft.com/office/drawing/2014/main" xmlns="" id="{11661175-2D1D-4FF7-B277-5F8D653255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2587" y="2965460"/>
                <a:ext cx="53975" cy="5397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Rectangle 52">
                <a:extLst>
                  <a:ext uri="{FF2B5EF4-FFF2-40B4-BE49-F238E27FC236}">
                    <a16:creationId xmlns:a16="http://schemas.microsoft.com/office/drawing/2014/main" xmlns="" id="{65F02CCF-29A1-4316-BFAD-69753206D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8" y="2743210"/>
                <a:ext cx="442914" cy="44132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Oval 53">
                <a:extLst>
                  <a:ext uri="{FF2B5EF4-FFF2-40B4-BE49-F238E27FC236}">
                    <a16:creationId xmlns:a16="http://schemas.microsoft.com/office/drawing/2014/main" xmlns="" id="{BC80DF62-0052-4424-B1A6-1E0A7CD0E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696" y="2963874"/>
                <a:ext cx="55562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Oval 54">
                <a:extLst>
                  <a:ext uri="{FF2B5EF4-FFF2-40B4-BE49-F238E27FC236}">
                    <a16:creationId xmlns:a16="http://schemas.microsoft.com/office/drawing/2014/main" xmlns="" id="{F7932092-0A8F-4804-BE29-94C228B01F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4825" y="3530612"/>
                <a:ext cx="55562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Oval 55">
                <a:extLst>
                  <a:ext uri="{FF2B5EF4-FFF2-40B4-BE49-F238E27FC236}">
                    <a16:creationId xmlns:a16="http://schemas.microsoft.com/office/drawing/2014/main" xmlns="" id="{6758C34F-4986-4E1B-94E6-ADA71AA413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2274" y="3652851"/>
                <a:ext cx="55562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Oval 56">
                <a:extLst>
                  <a:ext uri="{FF2B5EF4-FFF2-40B4-BE49-F238E27FC236}">
                    <a16:creationId xmlns:a16="http://schemas.microsoft.com/office/drawing/2014/main" xmlns="" id="{1B2713DE-A110-4957-800D-96428459DA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4350" y="4586304"/>
                <a:ext cx="55562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Oval 57">
                <a:extLst>
                  <a:ext uri="{FF2B5EF4-FFF2-40B4-BE49-F238E27FC236}">
                    <a16:creationId xmlns:a16="http://schemas.microsoft.com/office/drawing/2014/main" xmlns="" id="{655F83E5-887B-4F6D-BE82-30DBB27BB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4085" y="4365641"/>
                <a:ext cx="55563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Oval 58">
                <a:extLst>
                  <a:ext uri="{FF2B5EF4-FFF2-40B4-BE49-F238E27FC236}">
                    <a16:creationId xmlns:a16="http://schemas.microsoft.com/office/drawing/2014/main" xmlns="" id="{DB2F5051-38B3-476A-82BD-EF000F55E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6324" y="4457716"/>
                <a:ext cx="55562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Oval 59">
                <a:extLst>
                  <a:ext uri="{FF2B5EF4-FFF2-40B4-BE49-F238E27FC236}">
                    <a16:creationId xmlns:a16="http://schemas.microsoft.com/office/drawing/2014/main" xmlns="" id="{73FE6A61-FBE1-4B39-889B-F3CF257AA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0148" y="4273566"/>
                <a:ext cx="55562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Oval 60">
                <a:extLst>
                  <a:ext uri="{FF2B5EF4-FFF2-40B4-BE49-F238E27FC236}">
                    <a16:creationId xmlns:a16="http://schemas.microsoft.com/office/drawing/2014/main" xmlns="" id="{0501696D-2003-4208-9DA8-5090A6123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2386" y="3629038"/>
                <a:ext cx="55563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Oval 61">
                <a:extLst>
                  <a:ext uri="{FF2B5EF4-FFF2-40B4-BE49-F238E27FC236}">
                    <a16:creationId xmlns:a16="http://schemas.microsoft.com/office/drawing/2014/main" xmlns="" id="{A82140BE-2573-4BCC-A383-7B11F914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4636" y="3444887"/>
                <a:ext cx="55563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Oval 62">
                <a:extLst>
                  <a:ext uri="{FF2B5EF4-FFF2-40B4-BE49-F238E27FC236}">
                    <a16:creationId xmlns:a16="http://schemas.microsoft.com/office/drawing/2014/main" xmlns="" id="{23A55745-1F2E-436B-8140-48C3086475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8124" y="2984511"/>
                <a:ext cx="53975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Oval 63">
                <a:extLst>
                  <a:ext uri="{FF2B5EF4-FFF2-40B4-BE49-F238E27FC236}">
                    <a16:creationId xmlns:a16="http://schemas.microsoft.com/office/drawing/2014/main" xmlns="" id="{BBE27AFD-D0E6-4F87-A9C4-4BB959E65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2386" y="2892435"/>
                <a:ext cx="55563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Oval 64">
                <a:extLst>
                  <a:ext uri="{FF2B5EF4-FFF2-40B4-BE49-F238E27FC236}">
                    <a16:creationId xmlns:a16="http://schemas.microsoft.com/office/drawing/2014/main" xmlns="" id="{8BDA031F-6DFD-4B3A-9983-CA85C6ADD2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8347" y="3014674"/>
                <a:ext cx="55562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Oval 65">
                <a:extLst>
                  <a:ext uri="{FF2B5EF4-FFF2-40B4-BE49-F238E27FC236}">
                    <a16:creationId xmlns:a16="http://schemas.microsoft.com/office/drawing/2014/main" xmlns="" id="{03F56A3C-4E12-468E-B4BD-8D8A8650D0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2173" y="3076586"/>
                <a:ext cx="55562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Oval 66">
                <a:extLst>
                  <a:ext uri="{FF2B5EF4-FFF2-40B4-BE49-F238E27FC236}">
                    <a16:creationId xmlns:a16="http://schemas.microsoft.com/office/drawing/2014/main" xmlns="" id="{8A4D7151-1001-4669-99FD-48CF501AA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0359" y="4033853"/>
                <a:ext cx="55563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Oval 67">
                <a:extLst>
                  <a:ext uri="{FF2B5EF4-FFF2-40B4-BE49-F238E27FC236}">
                    <a16:creationId xmlns:a16="http://schemas.microsoft.com/office/drawing/2014/main" xmlns="" id="{D1A28FA8-1469-43B9-8049-C4ADA1B31C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0159" y="4033853"/>
                <a:ext cx="55563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Oval 68">
                <a:extLst>
                  <a:ext uri="{FF2B5EF4-FFF2-40B4-BE49-F238E27FC236}">
                    <a16:creationId xmlns:a16="http://schemas.microsoft.com/office/drawing/2014/main" xmlns="" id="{8A9FA8EF-EE3C-4EDD-A1C1-0CA97CCFF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0359" y="3444887"/>
                <a:ext cx="55563" cy="5397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Oval 69">
                <a:extLst>
                  <a:ext uri="{FF2B5EF4-FFF2-40B4-BE49-F238E27FC236}">
                    <a16:creationId xmlns:a16="http://schemas.microsoft.com/office/drawing/2014/main" xmlns="" id="{DFE9579F-E5BC-45FC-99DE-217090E4B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0159" y="3443300"/>
                <a:ext cx="55563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Oval 70">
                <a:extLst>
                  <a:ext uri="{FF2B5EF4-FFF2-40B4-BE49-F238E27FC236}">
                    <a16:creationId xmlns:a16="http://schemas.microsoft.com/office/drawing/2014/main" xmlns="" id="{86BB71B8-D3D8-4FC2-A065-99B39EE084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2408" y="3757627"/>
                <a:ext cx="55563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Oval 71">
                <a:extLst>
                  <a:ext uri="{FF2B5EF4-FFF2-40B4-BE49-F238E27FC236}">
                    <a16:creationId xmlns:a16="http://schemas.microsoft.com/office/drawing/2014/main" xmlns="" id="{236EC339-A465-41F6-BCAD-49710ED1C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4647" y="4218003"/>
                <a:ext cx="55562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Oval 72">
                <a:extLst>
                  <a:ext uri="{FF2B5EF4-FFF2-40B4-BE49-F238E27FC236}">
                    <a16:creationId xmlns:a16="http://schemas.microsoft.com/office/drawing/2014/main" xmlns="" id="{27708F26-7AA8-42D0-AA5B-3F0E82407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8472" y="4586304"/>
                <a:ext cx="55562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Oval 73">
                <a:extLst>
                  <a:ext uri="{FF2B5EF4-FFF2-40B4-BE49-F238E27FC236}">
                    <a16:creationId xmlns:a16="http://schemas.microsoft.com/office/drawing/2014/main" xmlns="" id="{FD23D2FD-B936-4D81-B6D6-C9404083B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0710" y="4710130"/>
                <a:ext cx="55563" cy="5397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Oval 74">
                <a:extLst>
                  <a:ext uri="{FF2B5EF4-FFF2-40B4-BE49-F238E27FC236}">
                    <a16:creationId xmlns:a16="http://schemas.microsoft.com/office/drawing/2014/main" xmlns="" id="{AE8E3D97-5C6C-4358-9EE5-4C9CF6AD6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4534" y="4457716"/>
                <a:ext cx="55563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Oval 75">
                <a:extLst>
                  <a:ext uri="{FF2B5EF4-FFF2-40B4-BE49-F238E27FC236}">
                    <a16:creationId xmlns:a16="http://schemas.microsoft.com/office/drawing/2014/main" xmlns="" id="{D70EB29A-A381-451D-A49A-1F5532BBC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6773" y="4579955"/>
                <a:ext cx="55562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Oval 76">
                <a:extLst>
                  <a:ext uri="{FF2B5EF4-FFF2-40B4-BE49-F238E27FC236}">
                    <a16:creationId xmlns:a16="http://schemas.microsoft.com/office/drawing/2014/main" xmlns="" id="{B3A7B219-AD9D-4825-82A4-5B2DBCB65D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5896" y="4703780"/>
                <a:ext cx="55562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Oval 77">
                <a:extLst>
                  <a:ext uri="{FF2B5EF4-FFF2-40B4-BE49-F238E27FC236}">
                    <a16:creationId xmlns:a16="http://schemas.microsoft.com/office/drawing/2014/main" xmlns="" id="{76C8AA12-A9A0-40CB-A570-A7F4D948B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134" y="4826017"/>
                <a:ext cx="55563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Oval 78">
                <a:extLst>
                  <a:ext uri="{FF2B5EF4-FFF2-40B4-BE49-F238E27FC236}">
                    <a16:creationId xmlns:a16="http://schemas.microsoft.com/office/drawing/2014/main" xmlns="" id="{EB300DE0-4AAD-4DBE-B826-F9CD2114A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1959" y="3352812"/>
                <a:ext cx="55563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Oval 79">
                <a:extLst>
                  <a:ext uri="{FF2B5EF4-FFF2-40B4-BE49-F238E27FC236}">
                    <a16:creationId xmlns:a16="http://schemas.microsoft.com/office/drawing/2014/main" xmlns="" id="{5973D51D-9550-4464-82AD-CD21B883F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0710" y="3525850"/>
                <a:ext cx="55563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Oval 80">
                <a:extLst>
                  <a:ext uri="{FF2B5EF4-FFF2-40B4-BE49-F238E27FC236}">
                    <a16:creationId xmlns:a16="http://schemas.microsoft.com/office/drawing/2014/main" xmlns="" id="{5C5B5A89-C537-4223-AB0A-5700CB8DB4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4534" y="3352812"/>
                <a:ext cx="55563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Oval 81">
                <a:extLst>
                  <a:ext uri="{FF2B5EF4-FFF2-40B4-BE49-F238E27FC236}">
                    <a16:creationId xmlns:a16="http://schemas.microsoft.com/office/drawing/2014/main" xmlns="" id="{6E32FCD2-913D-4DD0-B1E1-A982F44938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6773" y="3305187"/>
                <a:ext cx="55562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82">
                <a:extLst>
                  <a:ext uri="{FF2B5EF4-FFF2-40B4-BE49-F238E27FC236}">
                    <a16:creationId xmlns:a16="http://schemas.microsoft.com/office/drawing/2014/main" xmlns="" id="{6DBCCEB2-C7EF-47BD-B9C7-9B9304C8C8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9008" y="5029218"/>
                <a:ext cx="45720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83">
                <a:extLst>
                  <a:ext uri="{FF2B5EF4-FFF2-40B4-BE49-F238E27FC236}">
                    <a16:creationId xmlns:a16="http://schemas.microsoft.com/office/drawing/2014/main" xmlns="" id="{E6EFF211-1B6B-4CCB-99E2-AC8832BEB0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2807" y="4495816"/>
                <a:ext cx="0" cy="4572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Text Box 84">
                <a:extLst>
                  <a:ext uri="{FF2B5EF4-FFF2-40B4-BE49-F238E27FC236}">
                    <a16:creationId xmlns:a16="http://schemas.microsoft.com/office/drawing/2014/main" xmlns="" id="{22C60D99-86F6-4C3B-9259-A2C5F786D1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208" y="4953018"/>
                <a:ext cx="381001" cy="3048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400" b="0"/>
                  <a:t>r</a:t>
                </a:r>
                <a:r>
                  <a:rPr lang="en-US" altLang="en-US" sz="1400" baseline="-25000"/>
                  <a:t>c</a:t>
                </a:r>
              </a:p>
            </p:txBody>
          </p:sp>
          <p:sp>
            <p:nvSpPr>
              <p:cNvPr id="210" name="Text Box 86">
                <a:extLst>
                  <a:ext uri="{FF2B5EF4-FFF2-40B4-BE49-F238E27FC236}">
                    <a16:creationId xmlns:a16="http://schemas.microsoft.com/office/drawing/2014/main" xmlns="" id="{C4F7B2C4-4E7B-4979-8E4F-5C5C67EF2D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4207" y="4572016"/>
                <a:ext cx="381001" cy="3048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400" b="0"/>
                  <a:t>r</a:t>
                </a:r>
                <a:r>
                  <a:rPr lang="en-US" altLang="en-US" sz="1400" baseline="-25000"/>
                  <a:t>c</a:t>
                </a:r>
              </a:p>
            </p:txBody>
          </p:sp>
          <p:sp>
            <p:nvSpPr>
              <p:cNvPr id="211" name="Oval 87">
                <a:extLst>
                  <a:ext uri="{FF2B5EF4-FFF2-40B4-BE49-F238E27FC236}">
                    <a16:creationId xmlns:a16="http://schemas.microsoft.com/office/drawing/2014/main" xmlns="" id="{4C744821-9E25-4B18-BAC4-6E7D081235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0349" y="4002102"/>
                <a:ext cx="55562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Oval 88">
                <a:extLst>
                  <a:ext uri="{FF2B5EF4-FFF2-40B4-BE49-F238E27FC236}">
                    <a16:creationId xmlns:a16="http://schemas.microsoft.com/office/drawing/2014/main" xmlns="" id="{2E1CDBCC-608F-48A1-8FD9-55AA1182E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611" y="3810014"/>
                <a:ext cx="55563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Oval 89">
                <a:extLst>
                  <a:ext uri="{FF2B5EF4-FFF2-40B4-BE49-F238E27FC236}">
                    <a16:creationId xmlns:a16="http://schemas.microsoft.com/office/drawing/2014/main" xmlns="" id="{D3895BA4-C639-42D8-848C-5C18BC854E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5411" y="4154503"/>
                <a:ext cx="55563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Oval 90">
                <a:extLst>
                  <a:ext uri="{FF2B5EF4-FFF2-40B4-BE49-F238E27FC236}">
                    <a16:creationId xmlns:a16="http://schemas.microsoft.com/office/drawing/2014/main" xmlns="" id="{0F307587-33FB-4B42-BA1B-165FAFADB1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610" y="3657613"/>
                <a:ext cx="55563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Oval 91">
                <a:extLst>
                  <a:ext uri="{FF2B5EF4-FFF2-40B4-BE49-F238E27FC236}">
                    <a16:creationId xmlns:a16="http://schemas.microsoft.com/office/drawing/2014/main" xmlns="" id="{3011A711-1B4E-4AE0-924E-9C6567864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1009" y="3200412"/>
                <a:ext cx="55563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Oval 92">
                <a:extLst>
                  <a:ext uri="{FF2B5EF4-FFF2-40B4-BE49-F238E27FC236}">
                    <a16:creationId xmlns:a16="http://schemas.microsoft.com/office/drawing/2014/main" xmlns="" id="{DD0FE7B3-C9CD-477A-8729-3BC2247BA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2750" y="4821255"/>
                <a:ext cx="55562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Oval 93">
                <a:extLst>
                  <a:ext uri="{FF2B5EF4-FFF2-40B4-BE49-F238E27FC236}">
                    <a16:creationId xmlns:a16="http://schemas.microsoft.com/office/drawing/2014/main" xmlns="" id="{B409A7A2-B14B-4A37-9B83-D21CEDEAA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8" y="4154503"/>
                <a:ext cx="55563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Oval 94">
                <a:extLst>
                  <a:ext uri="{FF2B5EF4-FFF2-40B4-BE49-F238E27FC236}">
                    <a16:creationId xmlns:a16="http://schemas.microsoft.com/office/drawing/2014/main" xmlns="" id="{D7AEC4CC-4C89-43BC-9E65-4A5221673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9211" y="3276611"/>
                <a:ext cx="55563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Oval 95">
                <a:extLst>
                  <a:ext uri="{FF2B5EF4-FFF2-40B4-BE49-F238E27FC236}">
                    <a16:creationId xmlns:a16="http://schemas.microsoft.com/office/drawing/2014/main" xmlns="" id="{3FB6FCC7-6B39-46C7-9BE1-B17176369A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2750" y="4364054"/>
                <a:ext cx="55562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Oval 96">
                <a:extLst>
                  <a:ext uri="{FF2B5EF4-FFF2-40B4-BE49-F238E27FC236}">
                    <a16:creationId xmlns:a16="http://schemas.microsoft.com/office/drawing/2014/main" xmlns="" id="{FAC8584E-F92D-493F-84F2-FD9C67AB91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6846" y="4154503"/>
                <a:ext cx="55562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Oval 97">
                <a:extLst>
                  <a:ext uri="{FF2B5EF4-FFF2-40B4-BE49-F238E27FC236}">
                    <a16:creationId xmlns:a16="http://schemas.microsoft.com/office/drawing/2014/main" xmlns="" id="{D2D6A82D-BE2A-4C54-92C0-D4AED416B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1248" y="4821255"/>
                <a:ext cx="55562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Oval 98">
                <a:extLst>
                  <a:ext uri="{FF2B5EF4-FFF2-40B4-BE49-F238E27FC236}">
                    <a16:creationId xmlns:a16="http://schemas.microsoft.com/office/drawing/2014/main" xmlns="" id="{76E3BEE5-0AA2-4A21-ACE0-51FF73F0B1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5208" y="3962414"/>
                <a:ext cx="55563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Oval 99">
                <a:extLst>
                  <a:ext uri="{FF2B5EF4-FFF2-40B4-BE49-F238E27FC236}">
                    <a16:creationId xmlns:a16="http://schemas.microsoft.com/office/drawing/2014/main" xmlns="" id="{2CAF9CF7-25A2-4BCC-880B-4574671045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3808" y="4592654"/>
                <a:ext cx="55563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Oval 100">
                <a:extLst>
                  <a:ext uri="{FF2B5EF4-FFF2-40B4-BE49-F238E27FC236}">
                    <a16:creationId xmlns:a16="http://schemas.microsoft.com/office/drawing/2014/main" xmlns="" id="{25493A61-F3A5-4A6E-B2CE-322F7A4C63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2750" y="4114815"/>
                <a:ext cx="55562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Oval 101">
                <a:extLst>
                  <a:ext uri="{FF2B5EF4-FFF2-40B4-BE49-F238E27FC236}">
                    <a16:creationId xmlns:a16="http://schemas.microsoft.com/office/drawing/2014/main" xmlns="" id="{9AF9096F-9C03-4875-9C96-7A3FCE3307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1009" y="2895611"/>
                <a:ext cx="55563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Oval 102">
                <a:extLst>
                  <a:ext uri="{FF2B5EF4-FFF2-40B4-BE49-F238E27FC236}">
                    <a16:creationId xmlns:a16="http://schemas.microsoft.com/office/drawing/2014/main" xmlns="" id="{6F065E4C-8D16-4216-8B46-3FEB12571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7608" y="2763849"/>
                <a:ext cx="55563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Oval 103">
                <a:extLst>
                  <a:ext uri="{FF2B5EF4-FFF2-40B4-BE49-F238E27FC236}">
                    <a16:creationId xmlns:a16="http://schemas.microsoft.com/office/drawing/2014/main" xmlns="" id="{F93C2361-93C0-4CE4-8143-94E1475CE0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611" y="3200412"/>
                <a:ext cx="55563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Oval 104">
                <a:extLst>
                  <a:ext uri="{FF2B5EF4-FFF2-40B4-BE49-F238E27FC236}">
                    <a16:creationId xmlns:a16="http://schemas.microsoft.com/office/drawing/2014/main" xmlns="" id="{5A4C12C3-B546-455C-BD9D-15B7B1996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5810" y="4267216"/>
                <a:ext cx="55563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Oval 105">
                <a:extLst>
                  <a:ext uri="{FF2B5EF4-FFF2-40B4-BE49-F238E27FC236}">
                    <a16:creationId xmlns:a16="http://schemas.microsoft.com/office/drawing/2014/main" xmlns="" id="{D1625814-8090-416B-BB79-5EE183F02A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5207" y="3505214"/>
                <a:ext cx="55563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Oval 106">
                <a:extLst>
                  <a:ext uri="{FF2B5EF4-FFF2-40B4-BE49-F238E27FC236}">
                    <a16:creationId xmlns:a16="http://schemas.microsoft.com/office/drawing/2014/main" xmlns="" id="{E5718211-6014-4C02-8348-97233DBDF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5149" y="4306904"/>
                <a:ext cx="55562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Oval 107">
                <a:extLst>
                  <a:ext uri="{FF2B5EF4-FFF2-40B4-BE49-F238E27FC236}">
                    <a16:creationId xmlns:a16="http://schemas.microsoft.com/office/drawing/2014/main" xmlns="" id="{1D9A3207-CD53-4AEB-A912-B5AFDAE9D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5844" y="4364055"/>
                <a:ext cx="55562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Oval 108">
                <a:extLst>
                  <a:ext uri="{FF2B5EF4-FFF2-40B4-BE49-F238E27FC236}">
                    <a16:creationId xmlns:a16="http://schemas.microsoft.com/office/drawing/2014/main" xmlns="" id="{A643A5CA-9891-42AB-A394-15F0BE45FD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3647" y="4821256"/>
                <a:ext cx="55562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Oval 109">
                <a:extLst>
                  <a:ext uri="{FF2B5EF4-FFF2-40B4-BE49-F238E27FC236}">
                    <a16:creationId xmlns:a16="http://schemas.microsoft.com/office/drawing/2014/main" xmlns="" id="{AC3F39C4-9F70-4514-8CA1-FC1963782E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8607" y="3657614"/>
                <a:ext cx="55563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Oval 110">
                <a:extLst>
                  <a:ext uri="{FF2B5EF4-FFF2-40B4-BE49-F238E27FC236}">
                    <a16:creationId xmlns:a16="http://schemas.microsoft.com/office/drawing/2014/main" xmlns="" id="{F71C8800-BAE2-4A9D-ACC3-E7E3464EC9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7047" y="3048012"/>
                <a:ext cx="55562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Oval 111">
                <a:extLst>
                  <a:ext uri="{FF2B5EF4-FFF2-40B4-BE49-F238E27FC236}">
                    <a16:creationId xmlns:a16="http://schemas.microsoft.com/office/drawing/2014/main" xmlns="" id="{93F3C7F7-786E-4B20-9499-C5DD725975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007" y="2819410"/>
                <a:ext cx="55563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Oval 112">
                <a:extLst>
                  <a:ext uri="{FF2B5EF4-FFF2-40B4-BE49-F238E27FC236}">
                    <a16:creationId xmlns:a16="http://schemas.microsoft.com/office/drawing/2014/main" xmlns="" id="{E1637794-4DD7-44FB-A588-34FE0F639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6838" y="4419600"/>
                <a:ext cx="55562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7" name="Rectangle 26">
              <a:extLst>
                <a:ext uri="{FF2B5EF4-FFF2-40B4-BE49-F238E27FC236}">
                  <a16:creationId xmlns:a16="http://schemas.microsoft.com/office/drawing/2014/main" xmlns="" id="{9B4AAAC0-247C-4600-B2EE-8CF02E863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2079" y="5362533"/>
              <a:ext cx="416069" cy="416070"/>
            </a:xfrm>
            <a:prstGeom prst="rect">
              <a:avLst/>
            </a:prstGeom>
            <a:solidFill>
              <a:srgbClr val="FFCCCC">
                <a:alpha val="66000"/>
              </a:srgbClr>
            </a:solidFill>
            <a:ln w="25400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Rectangle 26">
              <a:extLst>
                <a:ext uri="{FF2B5EF4-FFF2-40B4-BE49-F238E27FC236}">
                  <a16:creationId xmlns:a16="http://schemas.microsoft.com/office/drawing/2014/main" xmlns="" id="{F66FA11F-465D-4BC8-8E30-CA8CE716A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214" y="4953475"/>
              <a:ext cx="416069" cy="416070"/>
            </a:xfrm>
            <a:prstGeom prst="rect">
              <a:avLst/>
            </a:prstGeom>
            <a:solidFill>
              <a:srgbClr val="99CCFF">
                <a:alpha val="66000"/>
              </a:srgbClr>
            </a:solidFill>
            <a:ln w="25400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Rectangle 26">
              <a:extLst>
                <a:ext uri="{FF2B5EF4-FFF2-40B4-BE49-F238E27FC236}">
                  <a16:creationId xmlns:a16="http://schemas.microsoft.com/office/drawing/2014/main" xmlns="" id="{24D1B513-4029-4398-81F3-EE0E44CE6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8961" y="5777857"/>
              <a:ext cx="416069" cy="416070"/>
            </a:xfrm>
            <a:prstGeom prst="rect">
              <a:avLst/>
            </a:prstGeom>
            <a:solidFill>
              <a:srgbClr val="99CCFF">
                <a:alpha val="66000"/>
              </a:srgbClr>
            </a:solidFill>
            <a:ln w="25400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Rectangle 26">
              <a:extLst>
                <a:ext uri="{FF2B5EF4-FFF2-40B4-BE49-F238E27FC236}">
                  <a16:creationId xmlns:a16="http://schemas.microsoft.com/office/drawing/2014/main" xmlns="" id="{D2F3842D-5FF9-4926-8CEB-5655647E7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0196" y="5356387"/>
              <a:ext cx="416069" cy="416070"/>
            </a:xfrm>
            <a:prstGeom prst="rect">
              <a:avLst/>
            </a:prstGeom>
            <a:solidFill>
              <a:srgbClr val="99CCFF">
                <a:alpha val="66000"/>
              </a:srgbClr>
            </a:solidFill>
            <a:ln w="25400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Rectangle 26">
              <a:extLst>
                <a:ext uri="{FF2B5EF4-FFF2-40B4-BE49-F238E27FC236}">
                  <a16:creationId xmlns:a16="http://schemas.microsoft.com/office/drawing/2014/main" xmlns="" id="{209B6A7B-E72E-4B5E-B5CA-8F4EFE60E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762" y="5770354"/>
              <a:ext cx="416069" cy="416070"/>
            </a:xfrm>
            <a:prstGeom prst="rect">
              <a:avLst/>
            </a:prstGeom>
            <a:solidFill>
              <a:srgbClr val="99CCFF">
                <a:alpha val="66000"/>
              </a:srgbClr>
            </a:solidFill>
            <a:ln w="25400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4" name="Oval 373">
            <a:extLst>
              <a:ext uri="{FF2B5EF4-FFF2-40B4-BE49-F238E27FC236}">
                <a16:creationId xmlns:a16="http://schemas.microsoft.com/office/drawing/2014/main" xmlns="" id="{50F48FAF-2C74-4182-AECA-B41B885CBB27}"/>
              </a:ext>
            </a:extLst>
          </p:cNvPr>
          <p:cNvSpPr/>
          <p:nvPr/>
        </p:nvSpPr>
        <p:spPr bwMode="auto">
          <a:xfrm>
            <a:off x="3001405" y="5077194"/>
            <a:ext cx="143163" cy="138209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cxnSp>
        <p:nvCxnSpPr>
          <p:cNvPr id="493" name="Straight Arrow Connector 492">
            <a:extLst>
              <a:ext uri="{FF2B5EF4-FFF2-40B4-BE49-F238E27FC236}">
                <a16:creationId xmlns:a16="http://schemas.microsoft.com/office/drawing/2014/main" xmlns="" id="{813D3C31-C069-42D7-A37E-E8F7E54302C5}"/>
              </a:ext>
            </a:extLst>
          </p:cNvPr>
          <p:cNvCxnSpPr>
            <a:cxnSpLocks/>
            <a:stCxn id="374" idx="2"/>
          </p:cNvCxnSpPr>
          <p:nvPr/>
        </p:nvCxnSpPr>
        <p:spPr bwMode="auto">
          <a:xfrm flipH="1">
            <a:off x="2620529" y="5146299"/>
            <a:ext cx="380876" cy="9419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4" name="Freeform: Shape 493">
            <a:extLst>
              <a:ext uri="{FF2B5EF4-FFF2-40B4-BE49-F238E27FC236}">
                <a16:creationId xmlns:a16="http://schemas.microsoft.com/office/drawing/2014/main" xmlns="" id="{4DCDAED2-5525-433B-93C5-BB051BD11B8E}"/>
              </a:ext>
            </a:extLst>
          </p:cNvPr>
          <p:cNvSpPr/>
          <p:nvPr/>
        </p:nvSpPr>
        <p:spPr bwMode="auto">
          <a:xfrm>
            <a:off x="2667137" y="5153127"/>
            <a:ext cx="347526" cy="421482"/>
          </a:xfrm>
          <a:custGeom>
            <a:avLst/>
            <a:gdLst>
              <a:gd name="connsiteX0" fmla="*/ 347526 w 347526"/>
              <a:gd name="connsiteY0" fmla="*/ 0 h 421482"/>
              <a:gd name="connsiteX1" fmla="*/ 45107 w 347526"/>
              <a:gd name="connsiteY1" fmla="*/ 97632 h 421482"/>
              <a:gd name="connsiteX2" fmla="*/ 7007 w 347526"/>
              <a:gd name="connsiteY2" fmla="*/ 421482 h 42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526" h="421482">
                <a:moveTo>
                  <a:pt x="347526" y="0"/>
                </a:moveTo>
                <a:cubicBezTo>
                  <a:pt x="224693" y="13692"/>
                  <a:pt x="101860" y="27385"/>
                  <a:pt x="45107" y="97632"/>
                </a:cubicBezTo>
                <a:cubicBezTo>
                  <a:pt x="-11646" y="167879"/>
                  <a:pt x="-2320" y="294680"/>
                  <a:pt x="7007" y="421482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97" name="Freeform: Shape 496">
            <a:extLst>
              <a:ext uri="{FF2B5EF4-FFF2-40B4-BE49-F238E27FC236}">
                <a16:creationId xmlns:a16="http://schemas.microsoft.com/office/drawing/2014/main" xmlns="" id="{D5A80CC0-6740-4D30-A512-7350B878194D}"/>
              </a:ext>
            </a:extLst>
          </p:cNvPr>
          <p:cNvSpPr/>
          <p:nvPr/>
        </p:nvSpPr>
        <p:spPr bwMode="auto">
          <a:xfrm>
            <a:off x="2654057" y="4757840"/>
            <a:ext cx="360606" cy="390525"/>
          </a:xfrm>
          <a:custGeom>
            <a:avLst/>
            <a:gdLst>
              <a:gd name="connsiteX0" fmla="*/ 360606 w 360606"/>
              <a:gd name="connsiteY0" fmla="*/ 390525 h 390525"/>
              <a:gd name="connsiteX1" fmla="*/ 41518 w 360606"/>
              <a:gd name="connsiteY1" fmla="*/ 309562 h 390525"/>
              <a:gd name="connsiteX2" fmla="*/ 3418 w 360606"/>
              <a:gd name="connsiteY2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606" h="390525">
                <a:moveTo>
                  <a:pt x="360606" y="390525"/>
                </a:moveTo>
                <a:cubicBezTo>
                  <a:pt x="230827" y="382587"/>
                  <a:pt x="101049" y="374650"/>
                  <a:pt x="41518" y="309562"/>
                </a:cubicBezTo>
                <a:cubicBezTo>
                  <a:pt x="-18013" y="244474"/>
                  <a:pt x="4212" y="45640"/>
                  <a:pt x="3418" y="0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cxnSp>
        <p:nvCxnSpPr>
          <p:cNvPr id="499" name="Straight Arrow Connector 498">
            <a:extLst>
              <a:ext uri="{FF2B5EF4-FFF2-40B4-BE49-F238E27FC236}">
                <a16:creationId xmlns:a16="http://schemas.microsoft.com/office/drawing/2014/main" xmlns="" id="{ED2FF1F2-1E3D-474E-BD64-4DFAB79891A5}"/>
              </a:ext>
            </a:extLst>
          </p:cNvPr>
          <p:cNvCxnSpPr>
            <a:cxnSpLocks/>
            <a:stCxn id="374" idx="4"/>
          </p:cNvCxnSpPr>
          <p:nvPr/>
        </p:nvCxnSpPr>
        <p:spPr bwMode="auto">
          <a:xfrm>
            <a:off x="3072987" y="5215403"/>
            <a:ext cx="0" cy="383229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504" name="Group 503">
            <a:extLst>
              <a:ext uri="{FF2B5EF4-FFF2-40B4-BE49-F238E27FC236}">
                <a16:creationId xmlns:a16="http://schemas.microsoft.com/office/drawing/2014/main" xmlns="" id="{80F65887-C1C2-42B1-B692-1BEAFC137B9A}"/>
              </a:ext>
            </a:extLst>
          </p:cNvPr>
          <p:cNvGrpSpPr/>
          <p:nvPr/>
        </p:nvGrpSpPr>
        <p:grpSpPr>
          <a:xfrm>
            <a:off x="5970575" y="4038599"/>
            <a:ext cx="2362200" cy="2362201"/>
            <a:chOff x="1447800" y="4536178"/>
            <a:chExt cx="2362200" cy="2362201"/>
          </a:xfrm>
        </p:grpSpPr>
        <p:grpSp>
          <p:nvGrpSpPr>
            <p:cNvPr id="505" name="Group 504">
              <a:extLst>
                <a:ext uri="{FF2B5EF4-FFF2-40B4-BE49-F238E27FC236}">
                  <a16:creationId xmlns:a16="http://schemas.microsoft.com/office/drawing/2014/main" xmlns="" id="{776F440B-2FDB-4EFB-BCCE-4A466A08C3AD}"/>
                </a:ext>
              </a:extLst>
            </p:cNvPr>
            <p:cNvGrpSpPr/>
            <p:nvPr/>
          </p:nvGrpSpPr>
          <p:grpSpPr>
            <a:xfrm>
              <a:off x="1447800" y="4536178"/>
              <a:ext cx="2362200" cy="2362201"/>
              <a:chOff x="3124207" y="2743209"/>
              <a:chExt cx="2514605" cy="2514610"/>
            </a:xfrm>
          </p:grpSpPr>
          <p:sp>
            <p:nvSpPr>
              <p:cNvPr id="511" name="Rectangle 4">
                <a:extLst>
                  <a:ext uri="{FF2B5EF4-FFF2-40B4-BE49-F238E27FC236}">
                    <a16:creationId xmlns:a16="http://schemas.microsoft.com/office/drawing/2014/main" xmlns="" id="{0B5CD05B-F456-41D9-AFEC-FE87A1F4C7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0334" y="3186124"/>
                <a:ext cx="442914" cy="4429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" name="Rectangle 5">
                <a:extLst>
                  <a:ext uri="{FF2B5EF4-FFF2-40B4-BE49-F238E27FC236}">
                    <a16:creationId xmlns:a16="http://schemas.microsoft.com/office/drawing/2014/main" xmlns="" id="{6216D1E6-D835-419D-BBEF-477B85B2E9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248" y="3186124"/>
                <a:ext cx="442913" cy="4429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Rectangle 6">
                <a:extLst>
                  <a:ext uri="{FF2B5EF4-FFF2-40B4-BE49-F238E27FC236}">
                    <a16:creationId xmlns:a16="http://schemas.microsoft.com/office/drawing/2014/main" xmlns="" id="{5CABC8F8-E24F-4974-B164-5043F8B3CC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6160" y="3186124"/>
                <a:ext cx="442914" cy="4429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" name="Rectangle 7">
                <a:extLst>
                  <a:ext uri="{FF2B5EF4-FFF2-40B4-BE49-F238E27FC236}">
                    <a16:creationId xmlns:a16="http://schemas.microsoft.com/office/drawing/2014/main" xmlns="" id="{EC334056-CD64-48A3-9E49-2CA3E931CD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0334" y="3629037"/>
                <a:ext cx="442914" cy="44132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Rectangle 8">
                <a:extLst>
                  <a:ext uri="{FF2B5EF4-FFF2-40B4-BE49-F238E27FC236}">
                    <a16:creationId xmlns:a16="http://schemas.microsoft.com/office/drawing/2014/main" xmlns="" id="{6C960B6B-A82F-4B91-ADA5-75EE19968E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248" y="3629037"/>
                <a:ext cx="442913" cy="44132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Rectangle 9">
                <a:extLst>
                  <a:ext uri="{FF2B5EF4-FFF2-40B4-BE49-F238E27FC236}">
                    <a16:creationId xmlns:a16="http://schemas.microsoft.com/office/drawing/2014/main" xmlns="" id="{037105CC-553B-4037-B29F-07D838F9E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6160" y="3629037"/>
                <a:ext cx="442914" cy="44132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Rectangle 10">
                <a:extLst>
                  <a:ext uri="{FF2B5EF4-FFF2-40B4-BE49-F238E27FC236}">
                    <a16:creationId xmlns:a16="http://schemas.microsoft.com/office/drawing/2014/main" xmlns="" id="{FDB5D2D1-7310-4C42-B78D-0618438E5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0334" y="4070364"/>
                <a:ext cx="442914" cy="44291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" name="Rectangle 11">
                <a:extLst>
                  <a:ext uri="{FF2B5EF4-FFF2-40B4-BE49-F238E27FC236}">
                    <a16:creationId xmlns:a16="http://schemas.microsoft.com/office/drawing/2014/main" xmlns="" id="{5D798BF0-6694-43F5-9003-A06BE957A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248" y="4070364"/>
                <a:ext cx="442913" cy="44291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Rectangle 12">
                <a:extLst>
                  <a:ext uri="{FF2B5EF4-FFF2-40B4-BE49-F238E27FC236}">
                    <a16:creationId xmlns:a16="http://schemas.microsoft.com/office/drawing/2014/main" xmlns="" id="{0B636081-6858-476F-85F0-43BAFF95DC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6160" y="4070364"/>
                <a:ext cx="442914" cy="44291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Oval 15">
                <a:extLst>
                  <a:ext uri="{FF2B5EF4-FFF2-40B4-BE49-F238E27FC236}">
                    <a16:creationId xmlns:a16="http://schemas.microsoft.com/office/drawing/2014/main" xmlns="" id="{64378999-3E29-4EC8-8273-8D0B66978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948" y="3849701"/>
                <a:ext cx="55562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Oval 16">
                <a:extLst>
                  <a:ext uri="{FF2B5EF4-FFF2-40B4-BE49-F238E27FC236}">
                    <a16:creationId xmlns:a16="http://schemas.microsoft.com/office/drawing/2014/main" xmlns="" id="{E3F6DFBA-D4D0-4738-9A7C-7AA978D34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261" y="3408374"/>
                <a:ext cx="55563" cy="5397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" name="Oval 17">
                <a:extLst>
                  <a:ext uri="{FF2B5EF4-FFF2-40B4-BE49-F238E27FC236}">
                    <a16:creationId xmlns:a16="http://schemas.microsoft.com/office/drawing/2014/main" xmlns="" id="{D3E1120A-1788-49F8-BBB8-A4BAC9A47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122" y="3924313"/>
                <a:ext cx="55562" cy="5397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Oval 18">
                <a:extLst>
                  <a:ext uri="{FF2B5EF4-FFF2-40B4-BE49-F238E27FC236}">
                    <a16:creationId xmlns:a16="http://schemas.microsoft.com/office/drawing/2014/main" xmlns="" id="{3482898B-46DA-431D-906F-C4079D73D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4373" y="3960827"/>
                <a:ext cx="53975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Oval 19">
                <a:extLst>
                  <a:ext uri="{FF2B5EF4-FFF2-40B4-BE49-F238E27FC236}">
                    <a16:creationId xmlns:a16="http://schemas.microsoft.com/office/drawing/2014/main" xmlns="" id="{68B1CA41-021E-4587-9F36-508644F8E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261" y="4181489"/>
                <a:ext cx="55563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Oval 20">
                <a:extLst>
                  <a:ext uri="{FF2B5EF4-FFF2-40B4-BE49-F238E27FC236}">
                    <a16:creationId xmlns:a16="http://schemas.microsoft.com/office/drawing/2014/main" xmlns="" id="{37DF787D-6B48-48ED-AE01-7970D65DE2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4373" y="4292615"/>
                <a:ext cx="53975" cy="5397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" name="Oval 21">
                <a:extLst>
                  <a:ext uri="{FF2B5EF4-FFF2-40B4-BE49-F238E27FC236}">
                    <a16:creationId xmlns:a16="http://schemas.microsoft.com/office/drawing/2014/main" xmlns="" id="{33C6B7E6-4EB3-4A25-B974-6AAD758AD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5896" y="3260736"/>
                <a:ext cx="55562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Rectangle 22">
                <a:extLst>
                  <a:ext uri="{FF2B5EF4-FFF2-40B4-BE49-F238E27FC236}">
                    <a16:creationId xmlns:a16="http://schemas.microsoft.com/office/drawing/2014/main" xmlns="" id="{A762A92E-5A1A-4DD6-9E48-B192AD3EB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5660" y="3749687"/>
                <a:ext cx="152401" cy="152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1" hangingPunct="1"/>
                <a:r>
                  <a:rPr lang="en-US" altLang="zh-TW" sz="1400">
                    <a:ea typeface="PMingLiU" panose="02020500000000000000" pitchFamily="18" charset="-120"/>
                  </a:rPr>
                  <a:t>P</a:t>
                </a:r>
                <a:endParaRPr lang="en-US" altLang="en-US" sz="1400"/>
              </a:p>
            </p:txBody>
          </p:sp>
          <p:sp>
            <p:nvSpPr>
              <p:cNvPr id="528" name="Rectangle 23">
                <a:extLst>
                  <a:ext uri="{FF2B5EF4-FFF2-40B4-BE49-F238E27FC236}">
                    <a16:creationId xmlns:a16="http://schemas.microsoft.com/office/drawing/2014/main" xmlns="" id="{B3961D1D-60D7-4B70-BB13-946ACF31E4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810" y="3684600"/>
                <a:ext cx="109538" cy="1095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1" hangingPunct="1"/>
                <a:endParaRPr lang="en-US" altLang="en-US" b="0"/>
              </a:p>
            </p:txBody>
          </p:sp>
          <p:sp>
            <p:nvSpPr>
              <p:cNvPr id="529" name="Rectangle 24">
                <a:extLst>
                  <a:ext uri="{FF2B5EF4-FFF2-40B4-BE49-F238E27FC236}">
                    <a16:creationId xmlns:a16="http://schemas.microsoft.com/office/drawing/2014/main" xmlns="" id="{70D4016D-F820-42B4-83E3-BD71B4B5A3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5899" y="3186124"/>
                <a:ext cx="442913" cy="442914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Rectangle 25">
                <a:extLst>
                  <a:ext uri="{FF2B5EF4-FFF2-40B4-BE49-F238E27FC236}">
                    <a16:creationId xmlns:a16="http://schemas.microsoft.com/office/drawing/2014/main" xmlns="" id="{4D3CDC3A-61F3-456C-833E-EED60634CB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5899" y="3629037"/>
                <a:ext cx="442913" cy="44132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Rectangle 26">
                <a:extLst>
                  <a:ext uri="{FF2B5EF4-FFF2-40B4-BE49-F238E27FC236}">
                    <a16:creationId xmlns:a16="http://schemas.microsoft.com/office/drawing/2014/main" xmlns="" id="{57291A22-6B3B-40E5-8F94-B8B8BF1F5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5899" y="4070364"/>
                <a:ext cx="442913" cy="442915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Oval 27">
                <a:extLst>
                  <a:ext uri="{FF2B5EF4-FFF2-40B4-BE49-F238E27FC236}">
                    <a16:creationId xmlns:a16="http://schemas.microsoft.com/office/drawing/2014/main" xmlns="" id="{4318F598-FED2-487E-A3D2-2B9396011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7687" y="3849701"/>
                <a:ext cx="55563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Oval 28">
                <a:extLst>
                  <a:ext uri="{FF2B5EF4-FFF2-40B4-BE49-F238E27FC236}">
                    <a16:creationId xmlns:a16="http://schemas.microsoft.com/office/drawing/2014/main" xmlns="" id="{08A728F9-115D-4482-9B29-89A858C1C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2587" y="3408374"/>
                <a:ext cx="53975" cy="5397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Oval 29">
                <a:extLst>
                  <a:ext uri="{FF2B5EF4-FFF2-40B4-BE49-F238E27FC236}">
                    <a16:creationId xmlns:a16="http://schemas.microsoft.com/office/drawing/2014/main" xmlns="" id="{4D85EA81-9467-4AA8-A783-3AD421D46D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2587" y="4181489"/>
                <a:ext cx="53975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Rectangle 30">
                <a:extLst>
                  <a:ext uri="{FF2B5EF4-FFF2-40B4-BE49-F238E27FC236}">
                    <a16:creationId xmlns:a16="http://schemas.microsoft.com/office/drawing/2014/main" xmlns="" id="{4751A79D-FEF5-4861-B77E-AF7A521624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0334" y="4511690"/>
                <a:ext cx="442914" cy="44132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Rectangle 31">
                <a:extLst>
                  <a:ext uri="{FF2B5EF4-FFF2-40B4-BE49-F238E27FC236}">
                    <a16:creationId xmlns:a16="http://schemas.microsoft.com/office/drawing/2014/main" xmlns="" id="{068EE4E6-6F36-44FA-98E1-FE1F391A0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248" y="4511690"/>
                <a:ext cx="442913" cy="44132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Rectangle 32">
                <a:extLst>
                  <a:ext uri="{FF2B5EF4-FFF2-40B4-BE49-F238E27FC236}">
                    <a16:creationId xmlns:a16="http://schemas.microsoft.com/office/drawing/2014/main" xmlns="" id="{60A50111-E560-491F-AD9A-FA0EC796B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6160" y="4511690"/>
                <a:ext cx="442914" cy="44132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Oval 33">
                <a:extLst>
                  <a:ext uri="{FF2B5EF4-FFF2-40B4-BE49-F238E27FC236}">
                    <a16:creationId xmlns:a16="http://schemas.microsoft.com/office/drawing/2014/main" xmlns="" id="{0BD45329-75A9-4A74-9516-6CB0BF3BD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261" y="4621229"/>
                <a:ext cx="55563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Oval 34">
                <a:extLst>
                  <a:ext uri="{FF2B5EF4-FFF2-40B4-BE49-F238E27FC236}">
                    <a16:creationId xmlns:a16="http://schemas.microsoft.com/office/drawing/2014/main" xmlns="" id="{1E1FDCC2-FB23-4C37-A656-1F7C4A0A1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4373" y="4732354"/>
                <a:ext cx="53975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Rectangle 35">
                <a:extLst>
                  <a:ext uri="{FF2B5EF4-FFF2-40B4-BE49-F238E27FC236}">
                    <a16:creationId xmlns:a16="http://schemas.microsoft.com/office/drawing/2014/main" xmlns="" id="{B6726A51-3357-4CB9-9BB0-15BB7A53E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5899" y="4511690"/>
                <a:ext cx="442913" cy="44132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Oval 36">
                <a:extLst>
                  <a:ext uri="{FF2B5EF4-FFF2-40B4-BE49-F238E27FC236}">
                    <a16:creationId xmlns:a16="http://schemas.microsoft.com/office/drawing/2014/main" xmlns="" id="{0698127A-B75D-4FDF-BDCE-1782D3082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2587" y="4621229"/>
                <a:ext cx="53975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Rectangle 37">
                <a:extLst>
                  <a:ext uri="{FF2B5EF4-FFF2-40B4-BE49-F238E27FC236}">
                    <a16:creationId xmlns:a16="http://schemas.microsoft.com/office/drawing/2014/main" xmlns="" id="{45A6D316-6EC6-430F-9B75-BCC522B773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8" y="3186124"/>
                <a:ext cx="442914" cy="442914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Rectangle 38">
                <a:extLst>
                  <a:ext uri="{FF2B5EF4-FFF2-40B4-BE49-F238E27FC236}">
                    <a16:creationId xmlns:a16="http://schemas.microsoft.com/office/drawing/2014/main" xmlns="" id="{39103432-C8FA-410D-8E3C-98321CB6F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8" y="3629037"/>
                <a:ext cx="442914" cy="44132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Rectangle 39">
                <a:extLst>
                  <a:ext uri="{FF2B5EF4-FFF2-40B4-BE49-F238E27FC236}">
                    <a16:creationId xmlns:a16="http://schemas.microsoft.com/office/drawing/2014/main" xmlns="" id="{AA273492-836F-4DC8-9EB7-E11ABE209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8" y="4070364"/>
                <a:ext cx="442914" cy="442915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Oval 40">
                <a:extLst>
                  <a:ext uri="{FF2B5EF4-FFF2-40B4-BE49-F238E27FC236}">
                    <a16:creationId xmlns:a16="http://schemas.microsoft.com/office/drawing/2014/main" xmlns="" id="{7F5C927A-F83B-4356-B4A8-015970C1B6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0796" y="3849701"/>
                <a:ext cx="55562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Oval 41">
                <a:extLst>
                  <a:ext uri="{FF2B5EF4-FFF2-40B4-BE49-F238E27FC236}">
                    <a16:creationId xmlns:a16="http://schemas.microsoft.com/office/drawing/2014/main" xmlns="" id="{EC0246A6-DD47-440D-8A6A-CCD0808D1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696" y="3260736"/>
                <a:ext cx="55562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Oval 42">
                <a:extLst>
                  <a:ext uri="{FF2B5EF4-FFF2-40B4-BE49-F238E27FC236}">
                    <a16:creationId xmlns:a16="http://schemas.microsoft.com/office/drawing/2014/main" xmlns="" id="{4DA4FE59-DE8D-401E-A329-49C5A6325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696" y="4181489"/>
                <a:ext cx="55562" cy="5397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Rectangle 43">
                <a:extLst>
                  <a:ext uri="{FF2B5EF4-FFF2-40B4-BE49-F238E27FC236}">
                    <a16:creationId xmlns:a16="http://schemas.microsoft.com/office/drawing/2014/main" xmlns="" id="{BE8C70D3-910C-4DB4-A8FD-75BE2BB3EA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8" y="4510103"/>
                <a:ext cx="442914" cy="442914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Oval 44">
                <a:extLst>
                  <a:ext uri="{FF2B5EF4-FFF2-40B4-BE49-F238E27FC236}">
                    <a16:creationId xmlns:a16="http://schemas.microsoft.com/office/drawing/2014/main" xmlns="" id="{BD79AB2E-89CE-46F9-BBD5-88E1D6BE21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696" y="4621229"/>
                <a:ext cx="55562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Rectangle 45">
                <a:extLst>
                  <a:ext uri="{FF2B5EF4-FFF2-40B4-BE49-F238E27FC236}">
                    <a16:creationId xmlns:a16="http://schemas.microsoft.com/office/drawing/2014/main" xmlns="" id="{409F2BF1-3CE3-4DE2-80B1-C73528DD1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0334" y="2743209"/>
                <a:ext cx="442914" cy="442915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Rectangle 46">
                <a:extLst>
                  <a:ext uri="{FF2B5EF4-FFF2-40B4-BE49-F238E27FC236}">
                    <a16:creationId xmlns:a16="http://schemas.microsoft.com/office/drawing/2014/main" xmlns="" id="{FC15C7CC-0F94-4AD1-BD4B-F2E9EA34B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248" y="2743209"/>
                <a:ext cx="442913" cy="442915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Rectangle 47">
                <a:extLst>
                  <a:ext uri="{FF2B5EF4-FFF2-40B4-BE49-F238E27FC236}">
                    <a16:creationId xmlns:a16="http://schemas.microsoft.com/office/drawing/2014/main" xmlns="" id="{00F35B52-6DE7-4628-85EB-D6883C9C8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6160" y="2743209"/>
                <a:ext cx="442914" cy="442915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Oval 48">
                <a:extLst>
                  <a:ext uri="{FF2B5EF4-FFF2-40B4-BE49-F238E27FC236}">
                    <a16:creationId xmlns:a16="http://schemas.microsoft.com/office/drawing/2014/main" xmlns="" id="{0B11BBA2-1FDD-44A9-B9EF-2EB2F99ABD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261" y="2965460"/>
                <a:ext cx="55563" cy="5397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Oval 49">
                <a:extLst>
                  <a:ext uri="{FF2B5EF4-FFF2-40B4-BE49-F238E27FC236}">
                    <a16:creationId xmlns:a16="http://schemas.microsoft.com/office/drawing/2014/main" xmlns="" id="{E0312136-53CC-4ABD-BC9E-C51E419CC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5896" y="2965460"/>
                <a:ext cx="55562" cy="5397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Rectangle 50">
                <a:extLst>
                  <a:ext uri="{FF2B5EF4-FFF2-40B4-BE49-F238E27FC236}">
                    <a16:creationId xmlns:a16="http://schemas.microsoft.com/office/drawing/2014/main" xmlns="" id="{8C952C06-4553-4577-BDCD-08BBF340F8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5899" y="2743209"/>
                <a:ext cx="442913" cy="442915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Oval 51">
                <a:extLst>
                  <a:ext uri="{FF2B5EF4-FFF2-40B4-BE49-F238E27FC236}">
                    <a16:creationId xmlns:a16="http://schemas.microsoft.com/office/drawing/2014/main" xmlns="" id="{4354B94A-72F4-4652-8171-B7214F068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2587" y="2965460"/>
                <a:ext cx="53975" cy="5397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Rectangle 52">
                <a:extLst>
                  <a:ext uri="{FF2B5EF4-FFF2-40B4-BE49-F238E27FC236}">
                    <a16:creationId xmlns:a16="http://schemas.microsoft.com/office/drawing/2014/main" xmlns="" id="{9C6D12B7-2058-4A9E-AF99-8828FD7B33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8" y="2743210"/>
                <a:ext cx="442914" cy="44132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Oval 53">
                <a:extLst>
                  <a:ext uri="{FF2B5EF4-FFF2-40B4-BE49-F238E27FC236}">
                    <a16:creationId xmlns:a16="http://schemas.microsoft.com/office/drawing/2014/main" xmlns="" id="{53D54330-EDBD-4219-9DA3-580A0E0F3D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696" y="2963874"/>
                <a:ext cx="55562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Oval 54">
                <a:extLst>
                  <a:ext uri="{FF2B5EF4-FFF2-40B4-BE49-F238E27FC236}">
                    <a16:creationId xmlns:a16="http://schemas.microsoft.com/office/drawing/2014/main" xmlns="" id="{022B06A5-03CE-4E42-906D-006163816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4825" y="3530612"/>
                <a:ext cx="55562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Oval 55">
                <a:extLst>
                  <a:ext uri="{FF2B5EF4-FFF2-40B4-BE49-F238E27FC236}">
                    <a16:creationId xmlns:a16="http://schemas.microsoft.com/office/drawing/2014/main" xmlns="" id="{251BE03F-BA9B-4340-977D-9C8C98021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2274" y="3652851"/>
                <a:ext cx="55562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Oval 56">
                <a:extLst>
                  <a:ext uri="{FF2B5EF4-FFF2-40B4-BE49-F238E27FC236}">
                    <a16:creationId xmlns:a16="http://schemas.microsoft.com/office/drawing/2014/main" xmlns="" id="{A070F561-C043-4225-9658-7B60FF6AE7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4350" y="4586304"/>
                <a:ext cx="55562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Oval 57">
                <a:extLst>
                  <a:ext uri="{FF2B5EF4-FFF2-40B4-BE49-F238E27FC236}">
                    <a16:creationId xmlns:a16="http://schemas.microsoft.com/office/drawing/2014/main" xmlns="" id="{F0E6110B-61B9-4659-9C82-1C0992DBB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4085" y="4365641"/>
                <a:ext cx="55563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Oval 58">
                <a:extLst>
                  <a:ext uri="{FF2B5EF4-FFF2-40B4-BE49-F238E27FC236}">
                    <a16:creationId xmlns:a16="http://schemas.microsoft.com/office/drawing/2014/main" xmlns="" id="{6D11ED34-E849-45C2-BDB3-DAD36D06C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6324" y="4457716"/>
                <a:ext cx="55562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Oval 59">
                <a:extLst>
                  <a:ext uri="{FF2B5EF4-FFF2-40B4-BE49-F238E27FC236}">
                    <a16:creationId xmlns:a16="http://schemas.microsoft.com/office/drawing/2014/main" xmlns="" id="{4B6983E2-651B-4DF2-B364-F6FD33D97A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0148" y="4273566"/>
                <a:ext cx="55562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Oval 60">
                <a:extLst>
                  <a:ext uri="{FF2B5EF4-FFF2-40B4-BE49-F238E27FC236}">
                    <a16:creationId xmlns:a16="http://schemas.microsoft.com/office/drawing/2014/main" xmlns="" id="{050F444C-DF90-4250-903E-32B5AD202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2386" y="3629038"/>
                <a:ext cx="55563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Oval 61">
                <a:extLst>
                  <a:ext uri="{FF2B5EF4-FFF2-40B4-BE49-F238E27FC236}">
                    <a16:creationId xmlns:a16="http://schemas.microsoft.com/office/drawing/2014/main" xmlns="" id="{28935388-E303-4C62-82F2-F2E55898B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4636" y="3444887"/>
                <a:ext cx="55563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Oval 62">
                <a:extLst>
                  <a:ext uri="{FF2B5EF4-FFF2-40B4-BE49-F238E27FC236}">
                    <a16:creationId xmlns:a16="http://schemas.microsoft.com/office/drawing/2014/main" xmlns="" id="{50C2E576-D159-4CA7-A89D-F88B66C0C1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8124" y="2984511"/>
                <a:ext cx="53975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Oval 63">
                <a:extLst>
                  <a:ext uri="{FF2B5EF4-FFF2-40B4-BE49-F238E27FC236}">
                    <a16:creationId xmlns:a16="http://schemas.microsoft.com/office/drawing/2014/main" xmlns="" id="{8D9ED1A6-503F-484C-A993-BC8383CB5D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2386" y="2892435"/>
                <a:ext cx="55563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Oval 64">
                <a:extLst>
                  <a:ext uri="{FF2B5EF4-FFF2-40B4-BE49-F238E27FC236}">
                    <a16:creationId xmlns:a16="http://schemas.microsoft.com/office/drawing/2014/main" xmlns="" id="{6080E3DF-8B18-45D5-A1E3-D1939E04C6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8347" y="3014674"/>
                <a:ext cx="55562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Oval 65">
                <a:extLst>
                  <a:ext uri="{FF2B5EF4-FFF2-40B4-BE49-F238E27FC236}">
                    <a16:creationId xmlns:a16="http://schemas.microsoft.com/office/drawing/2014/main" xmlns="" id="{BD14BF4F-8DE2-4D4A-BB04-EF0B534F0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2173" y="3076586"/>
                <a:ext cx="55562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Oval 66">
                <a:extLst>
                  <a:ext uri="{FF2B5EF4-FFF2-40B4-BE49-F238E27FC236}">
                    <a16:creationId xmlns:a16="http://schemas.microsoft.com/office/drawing/2014/main" xmlns="" id="{4E12E9F1-D42F-4787-814C-1CB0FED53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0359" y="4033853"/>
                <a:ext cx="55563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Oval 67">
                <a:extLst>
                  <a:ext uri="{FF2B5EF4-FFF2-40B4-BE49-F238E27FC236}">
                    <a16:creationId xmlns:a16="http://schemas.microsoft.com/office/drawing/2014/main" xmlns="" id="{6DBEFD93-01B9-4028-A64D-340512045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0159" y="4033853"/>
                <a:ext cx="55563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Oval 68">
                <a:extLst>
                  <a:ext uri="{FF2B5EF4-FFF2-40B4-BE49-F238E27FC236}">
                    <a16:creationId xmlns:a16="http://schemas.microsoft.com/office/drawing/2014/main" xmlns="" id="{5D482847-AD7C-40C9-9730-74B67BA4D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0359" y="3444887"/>
                <a:ext cx="55563" cy="5397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Oval 69">
                <a:extLst>
                  <a:ext uri="{FF2B5EF4-FFF2-40B4-BE49-F238E27FC236}">
                    <a16:creationId xmlns:a16="http://schemas.microsoft.com/office/drawing/2014/main" xmlns="" id="{6FCF789D-D7AB-4A2A-84DF-87B1F1691A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0159" y="3443300"/>
                <a:ext cx="55563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" name="Oval 70">
                <a:extLst>
                  <a:ext uri="{FF2B5EF4-FFF2-40B4-BE49-F238E27FC236}">
                    <a16:creationId xmlns:a16="http://schemas.microsoft.com/office/drawing/2014/main" xmlns="" id="{632E03AA-15DF-4910-91D2-9A85033AC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2408" y="3757627"/>
                <a:ext cx="55563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" name="Oval 71">
                <a:extLst>
                  <a:ext uri="{FF2B5EF4-FFF2-40B4-BE49-F238E27FC236}">
                    <a16:creationId xmlns:a16="http://schemas.microsoft.com/office/drawing/2014/main" xmlns="" id="{C880E12B-A811-4C2E-A580-C9760A900B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4647" y="4218003"/>
                <a:ext cx="55562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" name="Oval 72">
                <a:extLst>
                  <a:ext uri="{FF2B5EF4-FFF2-40B4-BE49-F238E27FC236}">
                    <a16:creationId xmlns:a16="http://schemas.microsoft.com/office/drawing/2014/main" xmlns="" id="{E6BB908B-6BBB-4C9D-ACF7-127E91024F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8472" y="4586304"/>
                <a:ext cx="55562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Oval 73">
                <a:extLst>
                  <a:ext uri="{FF2B5EF4-FFF2-40B4-BE49-F238E27FC236}">
                    <a16:creationId xmlns:a16="http://schemas.microsoft.com/office/drawing/2014/main" xmlns="" id="{8E31C2DF-6C08-4193-8B40-2F8511D4E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0710" y="4710130"/>
                <a:ext cx="55563" cy="5397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Oval 74">
                <a:extLst>
                  <a:ext uri="{FF2B5EF4-FFF2-40B4-BE49-F238E27FC236}">
                    <a16:creationId xmlns:a16="http://schemas.microsoft.com/office/drawing/2014/main" xmlns="" id="{F355740E-76A4-4638-9379-739C3BCAEA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4534" y="4457716"/>
                <a:ext cx="55563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" name="Oval 75">
                <a:extLst>
                  <a:ext uri="{FF2B5EF4-FFF2-40B4-BE49-F238E27FC236}">
                    <a16:creationId xmlns:a16="http://schemas.microsoft.com/office/drawing/2014/main" xmlns="" id="{BAAA5A69-5EE6-4A56-9183-C2B559F1FF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6773" y="4579955"/>
                <a:ext cx="55562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Oval 76">
                <a:extLst>
                  <a:ext uri="{FF2B5EF4-FFF2-40B4-BE49-F238E27FC236}">
                    <a16:creationId xmlns:a16="http://schemas.microsoft.com/office/drawing/2014/main" xmlns="" id="{E6630954-220E-4D89-A2A4-337947F37F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5896" y="4703780"/>
                <a:ext cx="55562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Oval 77">
                <a:extLst>
                  <a:ext uri="{FF2B5EF4-FFF2-40B4-BE49-F238E27FC236}">
                    <a16:creationId xmlns:a16="http://schemas.microsoft.com/office/drawing/2014/main" xmlns="" id="{26124D7B-95F9-4DD3-A227-0EBD65E18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134" y="4826017"/>
                <a:ext cx="55563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" name="Oval 78">
                <a:extLst>
                  <a:ext uri="{FF2B5EF4-FFF2-40B4-BE49-F238E27FC236}">
                    <a16:creationId xmlns:a16="http://schemas.microsoft.com/office/drawing/2014/main" xmlns="" id="{DBEF3AF2-8AD9-4E04-8D25-89B2B5FFA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1959" y="3352812"/>
                <a:ext cx="55563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Oval 79">
                <a:extLst>
                  <a:ext uri="{FF2B5EF4-FFF2-40B4-BE49-F238E27FC236}">
                    <a16:creationId xmlns:a16="http://schemas.microsoft.com/office/drawing/2014/main" xmlns="" id="{FBA463D7-AE77-4FE2-A362-15C1C3E838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0710" y="3525850"/>
                <a:ext cx="55563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Oval 80">
                <a:extLst>
                  <a:ext uri="{FF2B5EF4-FFF2-40B4-BE49-F238E27FC236}">
                    <a16:creationId xmlns:a16="http://schemas.microsoft.com/office/drawing/2014/main" xmlns="" id="{FFECA8FD-2B85-4535-AE35-CD8A50ED5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4534" y="3352812"/>
                <a:ext cx="55563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Oval 81">
                <a:extLst>
                  <a:ext uri="{FF2B5EF4-FFF2-40B4-BE49-F238E27FC236}">
                    <a16:creationId xmlns:a16="http://schemas.microsoft.com/office/drawing/2014/main" xmlns="" id="{4D167A3B-D494-4B9E-BA01-A207D0996B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6773" y="3305187"/>
                <a:ext cx="55562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Line 82">
                <a:extLst>
                  <a:ext uri="{FF2B5EF4-FFF2-40B4-BE49-F238E27FC236}">
                    <a16:creationId xmlns:a16="http://schemas.microsoft.com/office/drawing/2014/main" xmlns="" id="{C42CAF77-4413-4E1B-B575-10D60A8FCB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9008" y="5029218"/>
                <a:ext cx="45720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Line 83">
                <a:extLst>
                  <a:ext uri="{FF2B5EF4-FFF2-40B4-BE49-F238E27FC236}">
                    <a16:creationId xmlns:a16="http://schemas.microsoft.com/office/drawing/2014/main" xmlns="" id="{F17FCD21-50FA-43B2-BACD-35D51870A2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2807" y="4495816"/>
                <a:ext cx="0" cy="4572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Text Box 84">
                <a:extLst>
                  <a:ext uri="{FF2B5EF4-FFF2-40B4-BE49-F238E27FC236}">
                    <a16:creationId xmlns:a16="http://schemas.microsoft.com/office/drawing/2014/main" xmlns="" id="{B9A84510-2CC8-418F-B647-CB72986194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208" y="4953018"/>
                <a:ext cx="381001" cy="3048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400" b="0"/>
                  <a:t>r</a:t>
                </a:r>
                <a:r>
                  <a:rPr lang="en-US" altLang="en-US" sz="1400" baseline="-25000"/>
                  <a:t>c</a:t>
                </a:r>
              </a:p>
            </p:txBody>
          </p:sp>
          <p:sp>
            <p:nvSpPr>
              <p:cNvPr id="590" name="Text Box 86">
                <a:extLst>
                  <a:ext uri="{FF2B5EF4-FFF2-40B4-BE49-F238E27FC236}">
                    <a16:creationId xmlns:a16="http://schemas.microsoft.com/office/drawing/2014/main" xmlns="" id="{9FD106A2-6815-4C2C-BB09-DA6A3EA602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4207" y="4572016"/>
                <a:ext cx="381001" cy="3048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400" b="0"/>
                  <a:t>r</a:t>
                </a:r>
                <a:r>
                  <a:rPr lang="en-US" altLang="en-US" sz="1400" baseline="-25000"/>
                  <a:t>c</a:t>
                </a:r>
              </a:p>
            </p:txBody>
          </p:sp>
          <p:sp>
            <p:nvSpPr>
              <p:cNvPr id="591" name="Oval 87">
                <a:extLst>
                  <a:ext uri="{FF2B5EF4-FFF2-40B4-BE49-F238E27FC236}">
                    <a16:creationId xmlns:a16="http://schemas.microsoft.com/office/drawing/2014/main" xmlns="" id="{B21FD3B7-27AC-4B5D-B6BA-14EF3DF213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0349" y="4002102"/>
                <a:ext cx="55562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Oval 88">
                <a:extLst>
                  <a:ext uri="{FF2B5EF4-FFF2-40B4-BE49-F238E27FC236}">
                    <a16:creationId xmlns:a16="http://schemas.microsoft.com/office/drawing/2014/main" xmlns="" id="{86B03FFB-ED18-48A7-BF6E-0FA08F9B7E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611" y="3810014"/>
                <a:ext cx="55563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Oval 89">
                <a:extLst>
                  <a:ext uri="{FF2B5EF4-FFF2-40B4-BE49-F238E27FC236}">
                    <a16:creationId xmlns:a16="http://schemas.microsoft.com/office/drawing/2014/main" xmlns="" id="{6A036B1D-5CC0-465B-BE96-4C30228214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5411" y="4154503"/>
                <a:ext cx="55563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" name="Oval 90">
                <a:extLst>
                  <a:ext uri="{FF2B5EF4-FFF2-40B4-BE49-F238E27FC236}">
                    <a16:creationId xmlns:a16="http://schemas.microsoft.com/office/drawing/2014/main" xmlns="" id="{619AC416-1C11-490B-943D-9733787C58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610" y="3657613"/>
                <a:ext cx="55563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" name="Oval 91">
                <a:extLst>
                  <a:ext uri="{FF2B5EF4-FFF2-40B4-BE49-F238E27FC236}">
                    <a16:creationId xmlns:a16="http://schemas.microsoft.com/office/drawing/2014/main" xmlns="" id="{208FF894-4F16-4B2F-BDE1-EC1A1B32A0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1009" y="3200412"/>
                <a:ext cx="55563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" name="Oval 92">
                <a:extLst>
                  <a:ext uri="{FF2B5EF4-FFF2-40B4-BE49-F238E27FC236}">
                    <a16:creationId xmlns:a16="http://schemas.microsoft.com/office/drawing/2014/main" xmlns="" id="{0B575EDC-2867-4C44-B3A5-E554F17DF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2750" y="4821255"/>
                <a:ext cx="55562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" name="Oval 93">
                <a:extLst>
                  <a:ext uri="{FF2B5EF4-FFF2-40B4-BE49-F238E27FC236}">
                    <a16:creationId xmlns:a16="http://schemas.microsoft.com/office/drawing/2014/main" xmlns="" id="{ECFCD9BA-D7B6-4767-A01E-E53D993A88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8" y="4154503"/>
                <a:ext cx="55563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" name="Oval 94">
                <a:extLst>
                  <a:ext uri="{FF2B5EF4-FFF2-40B4-BE49-F238E27FC236}">
                    <a16:creationId xmlns:a16="http://schemas.microsoft.com/office/drawing/2014/main" xmlns="" id="{2BC690E2-FAED-4685-8329-7E3FDFF4D9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9211" y="3276611"/>
                <a:ext cx="55563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" name="Oval 95">
                <a:extLst>
                  <a:ext uri="{FF2B5EF4-FFF2-40B4-BE49-F238E27FC236}">
                    <a16:creationId xmlns:a16="http://schemas.microsoft.com/office/drawing/2014/main" xmlns="" id="{1E745DB3-E816-4ED7-A478-F2EB2397F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2750" y="4364054"/>
                <a:ext cx="55562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" name="Oval 96">
                <a:extLst>
                  <a:ext uri="{FF2B5EF4-FFF2-40B4-BE49-F238E27FC236}">
                    <a16:creationId xmlns:a16="http://schemas.microsoft.com/office/drawing/2014/main" xmlns="" id="{57CD080A-D01A-4314-B0B6-D64127B87E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6846" y="4154503"/>
                <a:ext cx="55562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" name="Oval 97">
                <a:extLst>
                  <a:ext uri="{FF2B5EF4-FFF2-40B4-BE49-F238E27FC236}">
                    <a16:creationId xmlns:a16="http://schemas.microsoft.com/office/drawing/2014/main" xmlns="" id="{CA9E2B3C-AC57-46CA-A3E8-C4F2D942F8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1248" y="4821255"/>
                <a:ext cx="55562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" name="Oval 98">
                <a:extLst>
                  <a:ext uri="{FF2B5EF4-FFF2-40B4-BE49-F238E27FC236}">
                    <a16:creationId xmlns:a16="http://schemas.microsoft.com/office/drawing/2014/main" xmlns="" id="{CB8CEFE2-AD63-4D75-8446-1EEF8FF95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5208" y="3962414"/>
                <a:ext cx="55563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" name="Oval 99">
                <a:extLst>
                  <a:ext uri="{FF2B5EF4-FFF2-40B4-BE49-F238E27FC236}">
                    <a16:creationId xmlns:a16="http://schemas.microsoft.com/office/drawing/2014/main" xmlns="" id="{55A6DC5B-E88D-4071-894C-DB241E76B3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3808" y="4592654"/>
                <a:ext cx="55563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" name="Oval 100">
                <a:extLst>
                  <a:ext uri="{FF2B5EF4-FFF2-40B4-BE49-F238E27FC236}">
                    <a16:creationId xmlns:a16="http://schemas.microsoft.com/office/drawing/2014/main" xmlns="" id="{86652CCE-4DC0-43FC-8575-F86F2891C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2750" y="4114815"/>
                <a:ext cx="55562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" name="Oval 101">
                <a:extLst>
                  <a:ext uri="{FF2B5EF4-FFF2-40B4-BE49-F238E27FC236}">
                    <a16:creationId xmlns:a16="http://schemas.microsoft.com/office/drawing/2014/main" xmlns="" id="{CC9A83B6-0C4B-41F9-8FB5-6530858C4D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1009" y="2895611"/>
                <a:ext cx="55563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" name="Oval 102">
                <a:extLst>
                  <a:ext uri="{FF2B5EF4-FFF2-40B4-BE49-F238E27FC236}">
                    <a16:creationId xmlns:a16="http://schemas.microsoft.com/office/drawing/2014/main" xmlns="" id="{333469CC-E7E9-4E36-A8C3-A01CF3E7D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7608" y="2763849"/>
                <a:ext cx="55563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" name="Oval 103">
                <a:extLst>
                  <a:ext uri="{FF2B5EF4-FFF2-40B4-BE49-F238E27FC236}">
                    <a16:creationId xmlns:a16="http://schemas.microsoft.com/office/drawing/2014/main" xmlns="" id="{D1CFB452-7312-4B97-972E-FBC685D73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611" y="3200412"/>
                <a:ext cx="55563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" name="Oval 104">
                <a:extLst>
                  <a:ext uri="{FF2B5EF4-FFF2-40B4-BE49-F238E27FC236}">
                    <a16:creationId xmlns:a16="http://schemas.microsoft.com/office/drawing/2014/main" xmlns="" id="{7C5F6DAC-1556-497F-A2B3-B941236835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5810" y="4267216"/>
                <a:ext cx="55563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" name="Oval 105">
                <a:extLst>
                  <a:ext uri="{FF2B5EF4-FFF2-40B4-BE49-F238E27FC236}">
                    <a16:creationId xmlns:a16="http://schemas.microsoft.com/office/drawing/2014/main" xmlns="" id="{15B32BFA-2142-498E-90CB-31C11CB97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5207" y="3505214"/>
                <a:ext cx="55563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" name="Oval 106">
                <a:extLst>
                  <a:ext uri="{FF2B5EF4-FFF2-40B4-BE49-F238E27FC236}">
                    <a16:creationId xmlns:a16="http://schemas.microsoft.com/office/drawing/2014/main" xmlns="" id="{CBC7A795-A052-420E-B04F-B52FD7EA3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5149" y="4306904"/>
                <a:ext cx="55562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" name="Oval 107">
                <a:extLst>
                  <a:ext uri="{FF2B5EF4-FFF2-40B4-BE49-F238E27FC236}">
                    <a16:creationId xmlns:a16="http://schemas.microsoft.com/office/drawing/2014/main" xmlns="" id="{F1FC607C-E38D-492F-B367-E5AA3AF35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5844" y="4364055"/>
                <a:ext cx="55562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" name="Oval 108">
                <a:extLst>
                  <a:ext uri="{FF2B5EF4-FFF2-40B4-BE49-F238E27FC236}">
                    <a16:creationId xmlns:a16="http://schemas.microsoft.com/office/drawing/2014/main" xmlns="" id="{5B585C82-5ACF-4B30-88B9-AEBBAC9E8D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3647" y="4821256"/>
                <a:ext cx="55562" cy="5556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" name="Oval 109">
                <a:extLst>
                  <a:ext uri="{FF2B5EF4-FFF2-40B4-BE49-F238E27FC236}">
                    <a16:creationId xmlns:a16="http://schemas.microsoft.com/office/drawing/2014/main" xmlns="" id="{10DD066D-75B7-4BED-BCCA-E6ACA5815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8607" y="3657614"/>
                <a:ext cx="55563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" name="Oval 110">
                <a:extLst>
                  <a:ext uri="{FF2B5EF4-FFF2-40B4-BE49-F238E27FC236}">
                    <a16:creationId xmlns:a16="http://schemas.microsoft.com/office/drawing/2014/main" xmlns="" id="{BF28DE91-1060-43BE-9A1D-3ED61138A3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7047" y="3048012"/>
                <a:ext cx="55562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" name="Oval 111">
                <a:extLst>
                  <a:ext uri="{FF2B5EF4-FFF2-40B4-BE49-F238E27FC236}">
                    <a16:creationId xmlns:a16="http://schemas.microsoft.com/office/drawing/2014/main" xmlns="" id="{67B33BB6-AFFB-4EBF-8722-88F274EA4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007" y="2819410"/>
                <a:ext cx="55563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" name="Oval 112">
                <a:extLst>
                  <a:ext uri="{FF2B5EF4-FFF2-40B4-BE49-F238E27FC236}">
                    <a16:creationId xmlns:a16="http://schemas.microsoft.com/office/drawing/2014/main" xmlns="" id="{DA55D748-4B91-4C53-BCA4-0804FACC8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6838" y="4419600"/>
                <a:ext cx="55562" cy="5556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6" name="Rectangle 26">
              <a:extLst>
                <a:ext uri="{FF2B5EF4-FFF2-40B4-BE49-F238E27FC236}">
                  <a16:creationId xmlns:a16="http://schemas.microsoft.com/office/drawing/2014/main" xmlns="" id="{E5C7DA50-9CA5-48BB-9C98-D64654301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2079" y="5362533"/>
              <a:ext cx="416069" cy="416070"/>
            </a:xfrm>
            <a:prstGeom prst="rect">
              <a:avLst/>
            </a:prstGeom>
            <a:solidFill>
              <a:srgbClr val="FFCCCC">
                <a:alpha val="66000"/>
              </a:srgbClr>
            </a:solidFill>
            <a:ln w="25400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" name="Rectangle 26">
              <a:extLst>
                <a:ext uri="{FF2B5EF4-FFF2-40B4-BE49-F238E27FC236}">
                  <a16:creationId xmlns:a16="http://schemas.microsoft.com/office/drawing/2014/main" xmlns="" id="{C0723508-95AF-47C1-B8AD-382AFF91B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214" y="4953475"/>
              <a:ext cx="416069" cy="416070"/>
            </a:xfrm>
            <a:prstGeom prst="rect">
              <a:avLst/>
            </a:prstGeom>
            <a:solidFill>
              <a:srgbClr val="99CCFF">
                <a:alpha val="66000"/>
              </a:srgbClr>
            </a:solidFill>
            <a:ln w="25400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8" name="Rectangle 26">
              <a:extLst>
                <a:ext uri="{FF2B5EF4-FFF2-40B4-BE49-F238E27FC236}">
                  <a16:creationId xmlns:a16="http://schemas.microsoft.com/office/drawing/2014/main" xmlns="" id="{CC234BA6-CCA1-4CD8-B597-2BF03E224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8961" y="5777857"/>
              <a:ext cx="416069" cy="416070"/>
            </a:xfrm>
            <a:prstGeom prst="rect">
              <a:avLst/>
            </a:prstGeom>
            <a:solidFill>
              <a:srgbClr val="99CCFF">
                <a:alpha val="66000"/>
              </a:srgbClr>
            </a:solidFill>
            <a:ln w="25400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9" name="Rectangle 26">
              <a:extLst>
                <a:ext uri="{FF2B5EF4-FFF2-40B4-BE49-F238E27FC236}">
                  <a16:creationId xmlns:a16="http://schemas.microsoft.com/office/drawing/2014/main" xmlns="" id="{D96528DC-9FC2-4FC0-AE8B-4B772652D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0196" y="5356387"/>
              <a:ext cx="416069" cy="416070"/>
            </a:xfrm>
            <a:prstGeom prst="rect">
              <a:avLst/>
            </a:prstGeom>
            <a:solidFill>
              <a:srgbClr val="99CCFF">
                <a:alpha val="66000"/>
              </a:srgbClr>
            </a:solidFill>
            <a:ln w="25400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0" name="Rectangle 26">
              <a:extLst>
                <a:ext uri="{FF2B5EF4-FFF2-40B4-BE49-F238E27FC236}">
                  <a16:creationId xmlns:a16="http://schemas.microsoft.com/office/drawing/2014/main" xmlns="" id="{81DD2F5D-CDF8-4608-A561-95A9B836A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762" y="5770354"/>
              <a:ext cx="416069" cy="416070"/>
            </a:xfrm>
            <a:prstGeom prst="rect">
              <a:avLst/>
            </a:prstGeom>
            <a:solidFill>
              <a:srgbClr val="99CCFF">
                <a:alpha val="66000"/>
              </a:srgbClr>
            </a:solidFill>
            <a:ln w="25400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7" name="Oval 616">
            <a:extLst>
              <a:ext uri="{FF2B5EF4-FFF2-40B4-BE49-F238E27FC236}">
                <a16:creationId xmlns:a16="http://schemas.microsoft.com/office/drawing/2014/main" xmlns="" id="{4A46739D-BF2B-4069-9801-222C0F46115B}"/>
              </a:ext>
            </a:extLst>
          </p:cNvPr>
          <p:cNvSpPr/>
          <p:nvPr/>
        </p:nvSpPr>
        <p:spPr bwMode="auto">
          <a:xfrm>
            <a:off x="3004944" y="5080084"/>
            <a:ext cx="143163" cy="138209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18" name="Oval 617">
            <a:extLst>
              <a:ext uri="{FF2B5EF4-FFF2-40B4-BE49-F238E27FC236}">
                <a16:creationId xmlns:a16="http://schemas.microsoft.com/office/drawing/2014/main" xmlns="" id="{9271FB4F-BBAB-418A-A530-802B32FBE5A5}"/>
              </a:ext>
            </a:extLst>
          </p:cNvPr>
          <p:cNvSpPr/>
          <p:nvPr/>
        </p:nvSpPr>
        <p:spPr bwMode="auto">
          <a:xfrm>
            <a:off x="3003667" y="5074813"/>
            <a:ext cx="143163" cy="138209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19" name="Oval 618">
            <a:extLst>
              <a:ext uri="{FF2B5EF4-FFF2-40B4-BE49-F238E27FC236}">
                <a16:creationId xmlns:a16="http://schemas.microsoft.com/office/drawing/2014/main" xmlns="" id="{1850753F-39AD-43E3-8AB3-BED85368CA7A}"/>
              </a:ext>
            </a:extLst>
          </p:cNvPr>
          <p:cNvSpPr/>
          <p:nvPr/>
        </p:nvSpPr>
        <p:spPr bwMode="auto">
          <a:xfrm>
            <a:off x="3009159" y="5077193"/>
            <a:ext cx="143163" cy="138209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20" name="Oval 619">
            <a:extLst>
              <a:ext uri="{FF2B5EF4-FFF2-40B4-BE49-F238E27FC236}">
                <a16:creationId xmlns:a16="http://schemas.microsoft.com/office/drawing/2014/main" xmlns="" id="{2B30B3C7-167C-4054-A24F-EFF126A7B6DF}"/>
              </a:ext>
            </a:extLst>
          </p:cNvPr>
          <p:cNvSpPr/>
          <p:nvPr/>
        </p:nvSpPr>
        <p:spPr bwMode="auto">
          <a:xfrm>
            <a:off x="3008483" y="5079497"/>
            <a:ext cx="143163" cy="138209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21" name="Oval 620">
            <a:extLst>
              <a:ext uri="{FF2B5EF4-FFF2-40B4-BE49-F238E27FC236}">
                <a16:creationId xmlns:a16="http://schemas.microsoft.com/office/drawing/2014/main" xmlns="" id="{257AE83A-570A-4D24-8BE9-78FC25887354}"/>
              </a:ext>
            </a:extLst>
          </p:cNvPr>
          <p:cNvSpPr/>
          <p:nvPr/>
        </p:nvSpPr>
        <p:spPr bwMode="auto">
          <a:xfrm>
            <a:off x="6804885" y="4613998"/>
            <a:ext cx="143163" cy="138209"/>
          </a:xfrm>
          <a:prstGeom prst="ellipse">
            <a:avLst/>
          </a:prstGeom>
          <a:solidFill>
            <a:srgbClr val="003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22" name="Oval 621">
            <a:extLst>
              <a:ext uri="{FF2B5EF4-FFF2-40B4-BE49-F238E27FC236}">
                <a16:creationId xmlns:a16="http://schemas.microsoft.com/office/drawing/2014/main" xmlns="" id="{E331B409-AF38-4125-8815-66B566D44ED4}"/>
              </a:ext>
            </a:extLst>
          </p:cNvPr>
          <p:cNvSpPr/>
          <p:nvPr/>
        </p:nvSpPr>
        <p:spPr bwMode="auto">
          <a:xfrm>
            <a:off x="6813151" y="5027693"/>
            <a:ext cx="143163" cy="138209"/>
          </a:xfrm>
          <a:prstGeom prst="ellipse">
            <a:avLst/>
          </a:prstGeom>
          <a:solidFill>
            <a:srgbClr val="003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23" name="Oval 622">
            <a:extLst>
              <a:ext uri="{FF2B5EF4-FFF2-40B4-BE49-F238E27FC236}">
                <a16:creationId xmlns:a16="http://schemas.microsoft.com/office/drawing/2014/main" xmlns="" id="{06841FFC-9EF2-41FA-8CD1-E6F5CBFEC1AF}"/>
              </a:ext>
            </a:extLst>
          </p:cNvPr>
          <p:cNvSpPr/>
          <p:nvPr/>
        </p:nvSpPr>
        <p:spPr bwMode="auto">
          <a:xfrm>
            <a:off x="6803919" y="5438265"/>
            <a:ext cx="143163" cy="138209"/>
          </a:xfrm>
          <a:prstGeom prst="ellipse">
            <a:avLst/>
          </a:prstGeom>
          <a:solidFill>
            <a:srgbClr val="003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24" name="Oval 623">
            <a:extLst>
              <a:ext uri="{FF2B5EF4-FFF2-40B4-BE49-F238E27FC236}">
                <a16:creationId xmlns:a16="http://schemas.microsoft.com/office/drawing/2014/main" xmlns="" id="{6EE1346A-5AB1-454D-A6C9-88917ECBFC6A}"/>
              </a:ext>
            </a:extLst>
          </p:cNvPr>
          <p:cNvSpPr/>
          <p:nvPr/>
        </p:nvSpPr>
        <p:spPr bwMode="auto">
          <a:xfrm>
            <a:off x="7227890" y="5443665"/>
            <a:ext cx="143163" cy="138209"/>
          </a:xfrm>
          <a:prstGeom prst="ellipse">
            <a:avLst/>
          </a:prstGeom>
          <a:solidFill>
            <a:srgbClr val="003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25" name="Freeform: Shape 624">
            <a:extLst>
              <a:ext uri="{FF2B5EF4-FFF2-40B4-BE49-F238E27FC236}">
                <a16:creationId xmlns:a16="http://schemas.microsoft.com/office/drawing/2014/main" xmlns="" id="{51F34AC8-E7A0-4A23-B8AE-887DB4FDBE3D}"/>
              </a:ext>
            </a:extLst>
          </p:cNvPr>
          <p:cNvSpPr/>
          <p:nvPr/>
        </p:nvSpPr>
        <p:spPr bwMode="auto">
          <a:xfrm>
            <a:off x="6884116" y="4737488"/>
            <a:ext cx="402509" cy="357188"/>
          </a:xfrm>
          <a:custGeom>
            <a:avLst/>
            <a:gdLst>
              <a:gd name="connsiteX0" fmla="*/ 2459 w 402509"/>
              <a:gd name="connsiteY0" fmla="*/ 0 h 357188"/>
              <a:gd name="connsiteX1" fmla="*/ 59609 w 402509"/>
              <a:gd name="connsiteY1" fmla="*/ 252413 h 357188"/>
              <a:gd name="connsiteX2" fmla="*/ 402509 w 402509"/>
              <a:gd name="connsiteY2" fmla="*/ 357188 h 35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2509" h="357188">
                <a:moveTo>
                  <a:pt x="2459" y="0"/>
                </a:moveTo>
                <a:cubicBezTo>
                  <a:pt x="-2304" y="96441"/>
                  <a:pt x="-7066" y="192882"/>
                  <a:pt x="59609" y="252413"/>
                </a:cubicBezTo>
                <a:cubicBezTo>
                  <a:pt x="126284" y="311944"/>
                  <a:pt x="402509" y="357188"/>
                  <a:pt x="402509" y="357188"/>
                </a:cubicBezTo>
              </a:path>
            </a:pathLst>
          </a:custGeom>
          <a:noFill/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cxnSp>
        <p:nvCxnSpPr>
          <p:cNvPr id="627" name="Straight Arrow Connector 626">
            <a:extLst>
              <a:ext uri="{FF2B5EF4-FFF2-40B4-BE49-F238E27FC236}">
                <a16:creationId xmlns:a16="http://schemas.microsoft.com/office/drawing/2014/main" xmlns="" id="{7DB04C80-164D-4F9C-9C5D-189BDC87F23E}"/>
              </a:ext>
            </a:extLst>
          </p:cNvPr>
          <p:cNvCxnSpPr>
            <a:cxnSpLocks/>
            <a:stCxn id="622" idx="2"/>
          </p:cNvCxnSpPr>
          <p:nvPr/>
        </p:nvCxnSpPr>
        <p:spPr bwMode="auto">
          <a:xfrm>
            <a:off x="6813151" y="5096798"/>
            <a:ext cx="493615" cy="97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9" name="Straight Arrow Connector 628">
            <a:extLst>
              <a:ext uri="{FF2B5EF4-FFF2-40B4-BE49-F238E27FC236}">
                <a16:creationId xmlns:a16="http://schemas.microsoft.com/office/drawing/2014/main" xmlns="" id="{CF904AC7-F6B5-46E6-AF63-D3B44A2F016C}"/>
              </a:ext>
            </a:extLst>
          </p:cNvPr>
          <p:cNvCxnSpPr>
            <a:cxnSpLocks/>
            <a:stCxn id="624" idx="4"/>
            <a:endCxn id="625" idx="2"/>
          </p:cNvCxnSpPr>
          <p:nvPr/>
        </p:nvCxnSpPr>
        <p:spPr bwMode="auto">
          <a:xfrm flipH="1" flipV="1">
            <a:off x="7286625" y="5094676"/>
            <a:ext cx="12847" cy="48719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4" name="Freeform: Shape 633">
            <a:extLst>
              <a:ext uri="{FF2B5EF4-FFF2-40B4-BE49-F238E27FC236}">
                <a16:creationId xmlns:a16="http://schemas.microsoft.com/office/drawing/2014/main" xmlns="" id="{F409CC26-5456-403A-BA56-860F8CA0979E}"/>
              </a:ext>
            </a:extLst>
          </p:cNvPr>
          <p:cNvSpPr/>
          <p:nvPr/>
        </p:nvSpPr>
        <p:spPr bwMode="auto">
          <a:xfrm>
            <a:off x="6867127" y="5104201"/>
            <a:ext cx="405212" cy="344021"/>
          </a:xfrm>
          <a:custGeom>
            <a:avLst/>
            <a:gdLst>
              <a:gd name="connsiteX0" fmla="*/ 3786 w 394311"/>
              <a:gd name="connsiteY0" fmla="*/ 319087 h 319087"/>
              <a:gd name="connsiteX1" fmla="*/ 56173 w 394311"/>
              <a:gd name="connsiteY1" fmla="*/ 157162 h 319087"/>
              <a:gd name="connsiteX2" fmla="*/ 394311 w 394311"/>
              <a:gd name="connsiteY2" fmla="*/ 0 h 31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311" h="319087">
                <a:moveTo>
                  <a:pt x="3786" y="319087"/>
                </a:moveTo>
                <a:cubicBezTo>
                  <a:pt x="-2564" y="264715"/>
                  <a:pt x="-8914" y="210343"/>
                  <a:pt x="56173" y="157162"/>
                </a:cubicBezTo>
                <a:cubicBezTo>
                  <a:pt x="121260" y="103981"/>
                  <a:pt x="257785" y="51990"/>
                  <a:pt x="394311" y="0"/>
                </a:cubicBezTo>
              </a:path>
            </a:pathLst>
          </a:custGeom>
          <a:noFill/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xmlns="" id="{E85132EF-95FF-4ED2-A745-731F84D888D1}"/>
              </a:ext>
            </a:extLst>
          </p:cNvPr>
          <p:cNvSpPr txBox="1"/>
          <p:nvPr/>
        </p:nvSpPr>
        <p:spPr>
          <a:xfrm>
            <a:off x="66226" y="6507728"/>
            <a:ext cx="11808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* D. Shaw, </a:t>
            </a:r>
            <a:r>
              <a:rPr lang="en-US" sz="1400" i="1" dirty="0">
                <a:latin typeface="+mj-lt"/>
              </a:rPr>
              <a:t>A Fast, Scalable Method for the Parallel Evaluation of Distance-Limited Pairwise Particle Interactions</a:t>
            </a:r>
            <a:r>
              <a:rPr lang="en-US" sz="1400" dirty="0">
                <a:latin typeface="+mj-lt"/>
              </a:rPr>
              <a:t>, Computational Chemistry, 2005</a:t>
            </a:r>
          </a:p>
        </p:txBody>
      </p:sp>
      <p:sp>
        <p:nvSpPr>
          <p:cNvPr id="370" name="Rectangle 369">
            <a:extLst>
              <a:ext uri="{FF2B5EF4-FFF2-40B4-BE49-F238E27FC236}">
                <a16:creationId xmlns:a16="http://schemas.microsoft.com/office/drawing/2014/main" xmlns="" id="{4B96BD54-A712-4901-80E5-C42E3977500F}"/>
              </a:ext>
            </a:extLst>
          </p:cNvPr>
          <p:cNvSpPr/>
          <p:nvPr/>
        </p:nvSpPr>
        <p:spPr bwMode="auto">
          <a:xfrm>
            <a:off x="6938569" y="1147436"/>
            <a:ext cx="3810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71" name="Rectangle 370">
            <a:extLst>
              <a:ext uri="{FF2B5EF4-FFF2-40B4-BE49-F238E27FC236}">
                <a16:creationId xmlns:a16="http://schemas.microsoft.com/office/drawing/2014/main" xmlns="" id="{8CCF944D-E0B4-4123-A02B-5CD12009B1B1}"/>
              </a:ext>
            </a:extLst>
          </p:cNvPr>
          <p:cNvSpPr/>
          <p:nvPr/>
        </p:nvSpPr>
        <p:spPr bwMode="auto">
          <a:xfrm>
            <a:off x="7319569" y="114743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72" name="Rectangle 371">
            <a:extLst>
              <a:ext uri="{FF2B5EF4-FFF2-40B4-BE49-F238E27FC236}">
                <a16:creationId xmlns:a16="http://schemas.microsoft.com/office/drawing/2014/main" xmlns="" id="{DFD783B3-2B84-4B3E-8C91-9EE4CAA33CDA}"/>
              </a:ext>
            </a:extLst>
          </p:cNvPr>
          <p:cNvSpPr/>
          <p:nvPr/>
        </p:nvSpPr>
        <p:spPr bwMode="auto">
          <a:xfrm>
            <a:off x="7700569" y="1147436"/>
            <a:ext cx="3810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75" name="Rectangle 374">
            <a:extLst>
              <a:ext uri="{FF2B5EF4-FFF2-40B4-BE49-F238E27FC236}">
                <a16:creationId xmlns:a16="http://schemas.microsoft.com/office/drawing/2014/main" xmlns="" id="{2D8CB1FF-FEDE-4C92-AA49-750DC626A1AA}"/>
              </a:ext>
            </a:extLst>
          </p:cNvPr>
          <p:cNvSpPr/>
          <p:nvPr/>
        </p:nvSpPr>
        <p:spPr bwMode="auto">
          <a:xfrm>
            <a:off x="8081569" y="114743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76" name="Rectangle 375">
            <a:extLst>
              <a:ext uri="{FF2B5EF4-FFF2-40B4-BE49-F238E27FC236}">
                <a16:creationId xmlns:a16="http://schemas.microsoft.com/office/drawing/2014/main" xmlns="" id="{B72D853D-442D-46AA-BF99-80D60910F374}"/>
              </a:ext>
            </a:extLst>
          </p:cNvPr>
          <p:cNvSpPr/>
          <p:nvPr/>
        </p:nvSpPr>
        <p:spPr bwMode="auto">
          <a:xfrm>
            <a:off x="6938569" y="1528436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77" name="Rectangle 376">
            <a:extLst>
              <a:ext uri="{FF2B5EF4-FFF2-40B4-BE49-F238E27FC236}">
                <a16:creationId xmlns:a16="http://schemas.microsoft.com/office/drawing/2014/main" xmlns="" id="{82E0AFE4-60D3-49D2-AE07-74ACB4558FA0}"/>
              </a:ext>
            </a:extLst>
          </p:cNvPr>
          <p:cNvSpPr/>
          <p:nvPr/>
        </p:nvSpPr>
        <p:spPr bwMode="auto">
          <a:xfrm>
            <a:off x="7319569" y="1528436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78" name="Rectangle 377">
            <a:extLst>
              <a:ext uri="{FF2B5EF4-FFF2-40B4-BE49-F238E27FC236}">
                <a16:creationId xmlns:a16="http://schemas.microsoft.com/office/drawing/2014/main" xmlns="" id="{1EF6953A-8A51-45B2-9B97-F5A8FE777277}"/>
              </a:ext>
            </a:extLst>
          </p:cNvPr>
          <p:cNvSpPr/>
          <p:nvPr/>
        </p:nvSpPr>
        <p:spPr bwMode="auto">
          <a:xfrm>
            <a:off x="7700569" y="1528436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xmlns="" id="{A4995783-6621-4040-A433-22FF2219BCB4}"/>
              </a:ext>
            </a:extLst>
          </p:cNvPr>
          <p:cNvSpPr/>
          <p:nvPr/>
        </p:nvSpPr>
        <p:spPr bwMode="auto">
          <a:xfrm>
            <a:off x="8081569" y="152843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80" name="Rectangle 379">
            <a:extLst>
              <a:ext uri="{FF2B5EF4-FFF2-40B4-BE49-F238E27FC236}">
                <a16:creationId xmlns:a16="http://schemas.microsoft.com/office/drawing/2014/main" xmlns="" id="{43FDDE57-9659-4D6D-A74F-3596BECEA7D2}"/>
              </a:ext>
            </a:extLst>
          </p:cNvPr>
          <p:cNvSpPr/>
          <p:nvPr/>
        </p:nvSpPr>
        <p:spPr bwMode="auto">
          <a:xfrm>
            <a:off x="6938569" y="1909436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xmlns="" id="{8632DEB9-FD0E-48AC-A8FA-66281A15C05D}"/>
              </a:ext>
            </a:extLst>
          </p:cNvPr>
          <p:cNvSpPr/>
          <p:nvPr/>
        </p:nvSpPr>
        <p:spPr bwMode="auto">
          <a:xfrm>
            <a:off x="7319569" y="1909436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xmlns="" id="{6B2B2B1F-E2C8-444D-8296-DE8EC42AB884}"/>
              </a:ext>
            </a:extLst>
          </p:cNvPr>
          <p:cNvSpPr/>
          <p:nvPr/>
        </p:nvSpPr>
        <p:spPr bwMode="auto">
          <a:xfrm>
            <a:off x="7700569" y="1909436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xmlns="" id="{7EBC03ED-2801-4DB7-B613-DA68B382E7DD}"/>
              </a:ext>
            </a:extLst>
          </p:cNvPr>
          <p:cNvSpPr/>
          <p:nvPr/>
        </p:nvSpPr>
        <p:spPr bwMode="auto">
          <a:xfrm>
            <a:off x="8081569" y="190943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84" name="Rectangle 383">
            <a:extLst>
              <a:ext uri="{FF2B5EF4-FFF2-40B4-BE49-F238E27FC236}">
                <a16:creationId xmlns:a16="http://schemas.microsoft.com/office/drawing/2014/main" xmlns="" id="{DC2AE2E9-570F-430E-AA01-0DC4903C9DD9}"/>
              </a:ext>
            </a:extLst>
          </p:cNvPr>
          <p:cNvSpPr/>
          <p:nvPr/>
        </p:nvSpPr>
        <p:spPr bwMode="auto">
          <a:xfrm>
            <a:off x="6938569" y="2290436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85" name="Rectangle 384">
            <a:extLst>
              <a:ext uri="{FF2B5EF4-FFF2-40B4-BE49-F238E27FC236}">
                <a16:creationId xmlns:a16="http://schemas.microsoft.com/office/drawing/2014/main" xmlns="" id="{919149F2-2F33-4C6C-8A2C-7D6E8EEF6170}"/>
              </a:ext>
            </a:extLst>
          </p:cNvPr>
          <p:cNvSpPr/>
          <p:nvPr/>
        </p:nvSpPr>
        <p:spPr bwMode="auto">
          <a:xfrm>
            <a:off x="7319569" y="2290436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86" name="Rectangle 385">
            <a:extLst>
              <a:ext uri="{FF2B5EF4-FFF2-40B4-BE49-F238E27FC236}">
                <a16:creationId xmlns:a16="http://schemas.microsoft.com/office/drawing/2014/main" xmlns="" id="{91D54FBC-B986-4560-8D4E-A8B7754AABF0}"/>
              </a:ext>
            </a:extLst>
          </p:cNvPr>
          <p:cNvSpPr/>
          <p:nvPr/>
        </p:nvSpPr>
        <p:spPr bwMode="auto">
          <a:xfrm>
            <a:off x="7700569" y="2290436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87" name="Rectangle 386">
            <a:extLst>
              <a:ext uri="{FF2B5EF4-FFF2-40B4-BE49-F238E27FC236}">
                <a16:creationId xmlns:a16="http://schemas.microsoft.com/office/drawing/2014/main" xmlns="" id="{EA6D7685-41C4-46C4-86AC-3F3C0A9CCB9C}"/>
              </a:ext>
            </a:extLst>
          </p:cNvPr>
          <p:cNvSpPr/>
          <p:nvPr/>
        </p:nvSpPr>
        <p:spPr bwMode="auto">
          <a:xfrm>
            <a:off x="8081569" y="229043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xmlns="" id="{560A53DC-F4C7-489B-A362-45E7AD6C2DA1}"/>
              </a:ext>
            </a:extLst>
          </p:cNvPr>
          <p:cNvSpPr/>
          <p:nvPr/>
        </p:nvSpPr>
        <p:spPr bwMode="auto">
          <a:xfrm>
            <a:off x="6938569" y="1147436"/>
            <a:ext cx="1524000" cy="1524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89" name="Rectangle 388">
            <a:extLst>
              <a:ext uri="{FF2B5EF4-FFF2-40B4-BE49-F238E27FC236}">
                <a16:creationId xmlns:a16="http://schemas.microsoft.com/office/drawing/2014/main" xmlns="" id="{4DFE16B5-4163-436E-882E-100C34F1927C}"/>
              </a:ext>
            </a:extLst>
          </p:cNvPr>
          <p:cNvSpPr/>
          <p:nvPr/>
        </p:nvSpPr>
        <p:spPr bwMode="auto">
          <a:xfrm>
            <a:off x="8706409" y="114743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90" name="Rectangle 389">
            <a:extLst>
              <a:ext uri="{FF2B5EF4-FFF2-40B4-BE49-F238E27FC236}">
                <a16:creationId xmlns:a16="http://schemas.microsoft.com/office/drawing/2014/main" xmlns="" id="{00EC0F9A-4E6A-4AEE-B8C4-8D3183F3B15B}"/>
              </a:ext>
            </a:extLst>
          </p:cNvPr>
          <p:cNvSpPr/>
          <p:nvPr/>
        </p:nvSpPr>
        <p:spPr bwMode="auto">
          <a:xfrm>
            <a:off x="9087409" y="114743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91" name="Rectangle 390">
            <a:extLst>
              <a:ext uri="{FF2B5EF4-FFF2-40B4-BE49-F238E27FC236}">
                <a16:creationId xmlns:a16="http://schemas.microsoft.com/office/drawing/2014/main" xmlns="" id="{F9865684-1D0D-47B4-8AD3-D5894FA85BC8}"/>
              </a:ext>
            </a:extLst>
          </p:cNvPr>
          <p:cNvSpPr/>
          <p:nvPr/>
        </p:nvSpPr>
        <p:spPr bwMode="auto">
          <a:xfrm>
            <a:off x="9468409" y="114743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92" name="Rectangle 391">
            <a:extLst>
              <a:ext uri="{FF2B5EF4-FFF2-40B4-BE49-F238E27FC236}">
                <a16:creationId xmlns:a16="http://schemas.microsoft.com/office/drawing/2014/main" xmlns="" id="{4BC3A635-DFAA-4121-9387-E368F5239191}"/>
              </a:ext>
            </a:extLst>
          </p:cNvPr>
          <p:cNvSpPr/>
          <p:nvPr/>
        </p:nvSpPr>
        <p:spPr bwMode="auto">
          <a:xfrm>
            <a:off x="9849409" y="114743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93" name="Rectangle 392">
            <a:extLst>
              <a:ext uri="{FF2B5EF4-FFF2-40B4-BE49-F238E27FC236}">
                <a16:creationId xmlns:a16="http://schemas.microsoft.com/office/drawing/2014/main" xmlns="" id="{19B4330A-65B1-47D5-BE20-E0FF581378A1}"/>
              </a:ext>
            </a:extLst>
          </p:cNvPr>
          <p:cNvSpPr/>
          <p:nvPr/>
        </p:nvSpPr>
        <p:spPr bwMode="auto">
          <a:xfrm>
            <a:off x="8706409" y="1528436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94" name="Rectangle 393">
            <a:extLst>
              <a:ext uri="{FF2B5EF4-FFF2-40B4-BE49-F238E27FC236}">
                <a16:creationId xmlns:a16="http://schemas.microsoft.com/office/drawing/2014/main" xmlns="" id="{4EEE3A71-B29D-4F04-825F-0F7D12E307F0}"/>
              </a:ext>
            </a:extLst>
          </p:cNvPr>
          <p:cNvSpPr/>
          <p:nvPr/>
        </p:nvSpPr>
        <p:spPr bwMode="auto">
          <a:xfrm>
            <a:off x="9087409" y="152843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95" name="Rectangle 394">
            <a:extLst>
              <a:ext uri="{FF2B5EF4-FFF2-40B4-BE49-F238E27FC236}">
                <a16:creationId xmlns:a16="http://schemas.microsoft.com/office/drawing/2014/main" xmlns="" id="{10BDBA66-612C-43E3-A56D-7F0764C537D0}"/>
              </a:ext>
            </a:extLst>
          </p:cNvPr>
          <p:cNvSpPr/>
          <p:nvPr/>
        </p:nvSpPr>
        <p:spPr bwMode="auto">
          <a:xfrm>
            <a:off x="9468409" y="152843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96" name="Rectangle 395">
            <a:extLst>
              <a:ext uri="{FF2B5EF4-FFF2-40B4-BE49-F238E27FC236}">
                <a16:creationId xmlns:a16="http://schemas.microsoft.com/office/drawing/2014/main" xmlns="" id="{ED18DD9F-AFB2-48FD-A5A2-C61EA1F51BF9}"/>
              </a:ext>
            </a:extLst>
          </p:cNvPr>
          <p:cNvSpPr/>
          <p:nvPr/>
        </p:nvSpPr>
        <p:spPr bwMode="auto">
          <a:xfrm>
            <a:off x="9849409" y="152843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97" name="Rectangle 396">
            <a:extLst>
              <a:ext uri="{FF2B5EF4-FFF2-40B4-BE49-F238E27FC236}">
                <a16:creationId xmlns:a16="http://schemas.microsoft.com/office/drawing/2014/main" xmlns="" id="{FE631EE5-8B07-44F7-B4DF-CB50096624F7}"/>
              </a:ext>
            </a:extLst>
          </p:cNvPr>
          <p:cNvSpPr/>
          <p:nvPr/>
        </p:nvSpPr>
        <p:spPr bwMode="auto">
          <a:xfrm>
            <a:off x="8706409" y="1909436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98" name="Rectangle 397">
            <a:extLst>
              <a:ext uri="{FF2B5EF4-FFF2-40B4-BE49-F238E27FC236}">
                <a16:creationId xmlns:a16="http://schemas.microsoft.com/office/drawing/2014/main" xmlns="" id="{393BC862-8E8A-4C7E-B48B-2897E3A2744C}"/>
              </a:ext>
            </a:extLst>
          </p:cNvPr>
          <p:cNvSpPr/>
          <p:nvPr/>
        </p:nvSpPr>
        <p:spPr bwMode="auto">
          <a:xfrm>
            <a:off x="9087409" y="1909436"/>
            <a:ext cx="381000" cy="381000"/>
          </a:xfrm>
          <a:prstGeom prst="rect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99" name="Rectangle 398">
            <a:extLst>
              <a:ext uri="{FF2B5EF4-FFF2-40B4-BE49-F238E27FC236}">
                <a16:creationId xmlns:a16="http://schemas.microsoft.com/office/drawing/2014/main" xmlns="" id="{3A98049B-067E-4310-AFD5-CF995C198D91}"/>
              </a:ext>
            </a:extLst>
          </p:cNvPr>
          <p:cNvSpPr/>
          <p:nvPr/>
        </p:nvSpPr>
        <p:spPr bwMode="auto">
          <a:xfrm>
            <a:off x="9468409" y="190943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00" name="Rectangle 399">
            <a:extLst>
              <a:ext uri="{FF2B5EF4-FFF2-40B4-BE49-F238E27FC236}">
                <a16:creationId xmlns:a16="http://schemas.microsoft.com/office/drawing/2014/main" xmlns="" id="{D07D8D52-FFCE-4BD5-8E91-D01956108A06}"/>
              </a:ext>
            </a:extLst>
          </p:cNvPr>
          <p:cNvSpPr/>
          <p:nvPr/>
        </p:nvSpPr>
        <p:spPr bwMode="auto">
          <a:xfrm>
            <a:off x="9849409" y="190943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01" name="Rectangle 400">
            <a:extLst>
              <a:ext uri="{FF2B5EF4-FFF2-40B4-BE49-F238E27FC236}">
                <a16:creationId xmlns:a16="http://schemas.microsoft.com/office/drawing/2014/main" xmlns="" id="{B6425141-3F2C-4221-BAE3-4FAF1345A794}"/>
              </a:ext>
            </a:extLst>
          </p:cNvPr>
          <p:cNvSpPr/>
          <p:nvPr/>
        </p:nvSpPr>
        <p:spPr bwMode="auto">
          <a:xfrm>
            <a:off x="8706409" y="2290436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02" name="Rectangle 401">
            <a:extLst>
              <a:ext uri="{FF2B5EF4-FFF2-40B4-BE49-F238E27FC236}">
                <a16:creationId xmlns:a16="http://schemas.microsoft.com/office/drawing/2014/main" xmlns="" id="{5C9A9E54-93A9-4C33-B3C8-2B5541294277}"/>
              </a:ext>
            </a:extLst>
          </p:cNvPr>
          <p:cNvSpPr/>
          <p:nvPr/>
        </p:nvSpPr>
        <p:spPr bwMode="auto">
          <a:xfrm>
            <a:off x="9087409" y="2290436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03" name="Rectangle 402">
            <a:extLst>
              <a:ext uri="{FF2B5EF4-FFF2-40B4-BE49-F238E27FC236}">
                <a16:creationId xmlns:a16="http://schemas.microsoft.com/office/drawing/2014/main" xmlns="" id="{BAD0DEC6-07EB-4B87-B83C-70E86ED96D5D}"/>
              </a:ext>
            </a:extLst>
          </p:cNvPr>
          <p:cNvSpPr/>
          <p:nvPr/>
        </p:nvSpPr>
        <p:spPr bwMode="auto">
          <a:xfrm>
            <a:off x="9468409" y="229043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xmlns="" id="{497594EC-27DD-401B-99AC-CE7E71AD5831}"/>
              </a:ext>
            </a:extLst>
          </p:cNvPr>
          <p:cNvSpPr/>
          <p:nvPr/>
        </p:nvSpPr>
        <p:spPr bwMode="auto">
          <a:xfrm>
            <a:off x="9849409" y="229043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xmlns="" id="{818F172D-4E1B-4D8C-9265-3A240E0E0B01}"/>
              </a:ext>
            </a:extLst>
          </p:cNvPr>
          <p:cNvSpPr/>
          <p:nvPr/>
        </p:nvSpPr>
        <p:spPr bwMode="auto">
          <a:xfrm>
            <a:off x="8706409" y="1147436"/>
            <a:ext cx="1524000" cy="1524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xmlns="" id="{0DE47040-762D-4441-B90D-77B89DAF7C64}"/>
              </a:ext>
            </a:extLst>
          </p:cNvPr>
          <p:cNvSpPr/>
          <p:nvPr/>
        </p:nvSpPr>
        <p:spPr bwMode="auto">
          <a:xfrm>
            <a:off x="10481869" y="114743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07" name="Rectangle 406">
            <a:extLst>
              <a:ext uri="{FF2B5EF4-FFF2-40B4-BE49-F238E27FC236}">
                <a16:creationId xmlns:a16="http://schemas.microsoft.com/office/drawing/2014/main" xmlns="" id="{4A094C97-CB11-449E-ADC4-A8662E433FCD}"/>
              </a:ext>
            </a:extLst>
          </p:cNvPr>
          <p:cNvSpPr/>
          <p:nvPr/>
        </p:nvSpPr>
        <p:spPr bwMode="auto">
          <a:xfrm>
            <a:off x="10862869" y="114743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08" name="Rectangle 407">
            <a:extLst>
              <a:ext uri="{FF2B5EF4-FFF2-40B4-BE49-F238E27FC236}">
                <a16:creationId xmlns:a16="http://schemas.microsoft.com/office/drawing/2014/main" xmlns="" id="{445692BC-C94F-4C26-97D8-BEAA82D8A47D}"/>
              </a:ext>
            </a:extLst>
          </p:cNvPr>
          <p:cNvSpPr/>
          <p:nvPr/>
        </p:nvSpPr>
        <p:spPr bwMode="auto">
          <a:xfrm>
            <a:off x="11243869" y="114743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09" name="Rectangle 408">
            <a:extLst>
              <a:ext uri="{FF2B5EF4-FFF2-40B4-BE49-F238E27FC236}">
                <a16:creationId xmlns:a16="http://schemas.microsoft.com/office/drawing/2014/main" xmlns="" id="{10B43DC8-317E-4272-8F7C-144D2B7FAE76}"/>
              </a:ext>
            </a:extLst>
          </p:cNvPr>
          <p:cNvSpPr/>
          <p:nvPr/>
        </p:nvSpPr>
        <p:spPr bwMode="auto">
          <a:xfrm>
            <a:off x="11624869" y="114743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10" name="Rectangle 409">
            <a:extLst>
              <a:ext uri="{FF2B5EF4-FFF2-40B4-BE49-F238E27FC236}">
                <a16:creationId xmlns:a16="http://schemas.microsoft.com/office/drawing/2014/main" xmlns="" id="{CF6D4BD3-9F22-46A0-BDEB-69F8F9FC51D6}"/>
              </a:ext>
            </a:extLst>
          </p:cNvPr>
          <p:cNvSpPr/>
          <p:nvPr/>
        </p:nvSpPr>
        <p:spPr bwMode="auto">
          <a:xfrm>
            <a:off x="10481869" y="152843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11" name="Rectangle 410">
            <a:extLst>
              <a:ext uri="{FF2B5EF4-FFF2-40B4-BE49-F238E27FC236}">
                <a16:creationId xmlns:a16="http://schemas.microsoft.com/office/drawing/2014/main" xmlns="" id="{EFCC4197-EFE5-4240-8AF6-04D54B2FB1A4}"/>
              </a:ext>
            </a:extLst>
          </p:cNvPr>
          <p:cNvSpPr/>
          <p:nvPr/>
        </p:nvSpPr>
        <p:spPr bwMode="auto">
          <a:xfrm>
            <a:off x="10862869" y="152843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12" name="Rectangle 411">
            <a:extLst>
              <a:ext uri="{FF2B5EF4-FFF2-40B4-BE49-F238E27FC236}">
                <a16:creationId xmlns:a16="http://schemas.microsoft.com/office/drawing/2014/main" xmlns="" id="{F43224BD-AC13-40ED-9734-BE19578FD74E}"/>
              </a:ext>
            </a:extLst>
          </p:cNvPr>
          <p:cNvSpPr/>
          <p:nvPr/>
        </p:nvSpPr>
        <p:spPr bwMode="auto">
          <a:xfrm>
            <a:off x="11243869" y="152843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13" name="Rectangle 412">
            <a:extLst>
              <a:ext uri="{FF2B5EF4-FFF2-40B4-BE49-F238E27FC236}">
                <a16:creationId xmlns:a16="http://schemas.microsoft.com/office/drawing/2014/main" xmlns="" id="{FE22C23B-6E98-41DD-9160-23456FFCFAB4}"/>
              </a:ext>
            </a:extLst>
          </p:cNvPr>
          <p:cNvSpPr/>
          <p:nvPr/>
        </p:nvSpPr>
        <p:spPr bwMode="auto">
          <a:xfrm>
            <a:off x="11624869" y="152843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14" name="Rectangle 413">
            <a:extLst>
              <a:ext uri="{FF2B5EF4-FFF2-40B4-BE49-F238E27FC236}">
                <a16:creationId xmlns:a16="http://schemas.microsoft.com/office/drawing/2014/main" xmlns="" id="{105A1B62-C95D-4531-ADCF-A8BD2AF05979}"/>
              </a:ext>
            </a:extLst>
          </p:cNvPr>
          <p:cNvSpPr/>
          <p:nvPr/>
        </p:nvSpPr>
        <p:spPr bwMode="auto">
          <a:xfrm>
            <a:off x="10481869" y="190943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15" name="Rectangle 414">
            <a:extLst>
              <a:ext uri="{FF2B5EF4-FFF2-40B4-BE49-F238E27FC236}">
                <a16:creationId xmlns:a16="http://schemas.microsoft.com/office/drawing/2014/main" xmlns="" id="{4CD801D2-FA5F-4883-BEB1-0EAEF1A24187}"/>
              </a:ext>
            </a:extLst>
          </p:cNvPr>
          <p:cNvSpPr/>
          <p:nvPr/>
        </p:nvSpPr>
        <p:spPr bwMode="auto">
          <a:xfrm>
            <a:off x="10862869" y="190943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16" name="Rectangle 415">
            <a:extLst>
              <a:ext uri="{FF2B5EF4-FFF2-40B4-BE49-F238E27FC236}">
                <a16:creationId xmlns:a16="http://schemas.microsoft.com/office/drawing/2014/main" xmlns="" id="{283C03AC-4211-4922-A1DF-F2FEDEDB22F6}"/>
              </a:ext>
            </a:extLst>
          </p:cNvPr>
          <p:cNvSpPr/>
          <p:nvPr/>
        </p:nvSpPr>
        <p:spPr bwMode="auto">
          <a:xfrm>
            <a:off x="11243869" y="190943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17" name="Rectangle 416">
            <a:extLst>
              <a:ext uri="{FF2B5EF4-FFF2-40B4-BE49-F238E27FC236}">
                <a16:creationId xmlns:a16="http://schemas.microsoft.com/office/drawing/2014/main" xmlns="" id="{4B405723-F9F3-486B-AFB5-C64E42A4A220}"/>
              </a:ext>
            </a:extLst>
          </p:cNvPr>
          <p:cNvSpPr/>
          <p:nvPr/>
        </p:nvSpPr>
        <p:spPr bwMode="auto">
          <a:xfrm>
            <a:off x="11624869" y="190943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18" name="Rectangle 417">
            <a:extLst>
              <a:ext uri="{FF2B5EF4-FFF2-40B4-BE49-F238E27FC236}">
                <a16:creationId xmlns:a16="http://schemas.microsoft.com/office/drawing/2014/main" xmlns="" id="{C9FC3F15-F5C1-4D8F-88C7-FDF9FB39E3E5}"/>
              </a:ext>
            </a:extLst>
          </p:cNvPr>
          <p:cNvSpPr/>
          <p:nvPr/>
        </p:nvSpPr>
        <p:spPr bwMode="auto">
          <a:xfrm>
            <a:off x="10481869" y="229043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19" name="Rectangle 418">
            <a:extLst>
              <a:ext uri="{FF2B5EF4-FFF2-40B4-BE49-F238E27FC236}">
                <a16:creationId xmlns:a16="http://schemas.microsoft.com/office/drawing/2014/main" xmlns="" id="{20168A94-EA89-4705-90A7-A0322EE16663}"/>
              </a:ext>
            </a:extLst>
          </p:cNvPr>
          <p:cNvSpPr/>
          <p:nvPr/>
        </p:nvSpPr>
        <p:spPr bwMode="auto">
          <a:xfrm>
            <a:off x="10862869" y="229043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20" name="Rectangle 419">
            <a:extLst>
              <a:ext uri="{FF2B5EF4-FFF2-40B4-BE49-F238E27FC236}">
                <a16:creationId xmlns:a16="http://schemas.microsoft.com/office/drawing/2014/main" xmlns="" id="{2DA21D7A-8D71-44A0-B13C-EA43BF76070A}"/>
              </a:ext>
            </a:extLst>
          </p:cNvPr>
          <p:cNvSpPr/>
          <p:nvPr/>
        </p:nvSpPr>
        <p:spPr bwMode="auto">
          <a:xfrm>
            <a:off x="11243869" y="2290436"/>
            <a:ext cx="3810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xmlns="" id="{E0D58B65-99C5-4912-B822-B3ABBB9533B1}"/>
              </a:ext>
            </a:extLst>
          </p:cNvPr>
          <p:cNvSpPr/>
          <p:nvPr/>
        </p:nvSpPr>
        <p:spPr bwMode="auto">
          <a:xfrm>
            <a:off x="11624869" y="2290436"/>
            <a:ext cx="381000" cy="381000"/>
          </a:xfrm>
          <a:prstGeom prst="rect">
            <a:avLst/>
          </a:prstGeom>
          <a:solidFill>
            <a:srgbClr val="B3B3B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22" name="Rectangle 421">
            <a:extLst>
              <a:ext uri="{FF2B5EF4-FFF2-40B4-BE49-F238E27FC236}">
                <a16:creationId xmlns:a16="http://schemas.microsoft.com/office/drawing/2014/main" xmlns="" id="{751976EB-C2DF-46C3-85BD-B6723D382018}"/>
              </a:ext>
            </a:extLst>
          </p:cNvPr>
          <p:cNvSpPr/>
          <p:nvPr/>
        </p:nvSpPr>
        <p:spPr bwMode="auto">
          <a:xfrm>
            <a:off x="10481869" y="1147436"/>
            <a:ext cx="1524000" cy="1524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23" name="Oval 422">
            <a:extLst>
              <a:ext uri="{FF2B5EF4-FFF2-40B4-BE49-F238E27FC236}">
                <a16:creationId xmlns:a16="http://schemas.microsoft.com/office/drawing/2014/main" xmlns="" id="{FA951273-C3E0-4AEB-8E22-0D94D2D27638}"/>
              </a:ext>
            </a:extLst>
          </p:cNvPr>
          <p:cNvSpPr/>
          <p:nvPr/>
        </p:nvSpPr>
        <p:spPr bwMode="auto">
          <a:xfrm>
            <a:off x="9171231" y="181037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24" name="Oval 423">
            <a:extLst>
              <a:ext uri="{FF2B5EF4-FFF2-40B4-BE49-F238E27FC236}">
                <a16:creationId xmlns:a16="http://schemas.microsoft.com/office/drawing/2014/main" xmlns="" id="{31DBDDD6-6C40-4C5D-9533-24300B58C375}"/>
              </a:ext>
            </a:extLst>
          </p:cNvPr>
          <p:cNvSpPr/>
          <p:nvPr/>
        </p:nvSpPr>
        <p:spPr bwMode="auto">
          <a:xfrm>
            <a:off x="9321724" y="166607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25" name="Oval 424">
            <a:extLst>
              <a:ext uri="{FF2B5EF4-FFF2-40B4-BE49-F238E27FC236}">
                <a16:creationId xmlns:a16="http://schemas.microsoft.com/office/drawing/2014/main" xmlns="" id="{1FA49F43-6E32-431C-806E-80C8C3C5F64D}"/>
              </a:ext>
            </a:extLst>
          </p:cNvPr>
          <p:cNvSpPr/>
          <p:nvPr/>
        </p:nvSpPr>
        <p:spPr bwMode="auto">
          <a:xfrm>
            <a:off x="9445549" y="181847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26" name="Oval 425">
            <a:extLst>
              <a:ext uri="{FF2B5EF4-FFF2-40B4-BE49-F238E27FC236}">
                <a16:creationId xmlns:a16="http://schemas.microsoft.com/office/drawing/2014/main" xmlns="" id="{16B6ED62-97DB-45CE-AF47-79D2AC62EEE0}"/>
              </a:ext>
            </a:extLst>
          </p:cNvPr>
          <p:cNvSpPr/>
          <p:nvPr/>
        </p:nvSpPr>
        <p:spPr bwMode="auto">
          <a:xfrm>
            <a:off x="9506511" y="158177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27" name="Oval 426">
            <a:extLst>
              <a:ext uri="{FF2B5EF4-FFF2-40B4-BE49-F238E27FC236}">
                <a16:creationId xmlns:a16="http://schemas.microsoft.com/office/drawing/2014/main" xmlns="" id="{07797A6A-5E91-484B-8C79-1A60C2C6760D}"/>
              </a:ext>
            </a:extLst>
          </p:cNvPr>
          <p:cNvSpPr/>
          <p:nvPr/>
        </p:nvSpPr>
        <p:spPr bwMode="auto">
          <a:xfrm>
            <a:off x="9308975" y="1946110"/>
            <a:ext cx="60375" cy="60375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28" name="Oval 427">
            <a:extLst>
              <a:ext uri="{FF2B5EF4-FFF2-40B4-BE49-F238E27FC236}">
                <a16:creationId xmlns:a16="http://schemas.microsoft.com/office/drawing/2014/main" xmlns="" id="{69B92775-F0FE-4331-B3AA-1EFD15114EB8}"/>
              </a:ext>
            </a:extLst>
          </p:cNvPr>
          <p:cNvSpPr/>
          <p:nvPr/>
        </p:nvSpPr>
        <p:spPr bwMode="auto">
          <a:xfrm>
            <a:off x="9575087" y="174179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29" name="Oval 428">
            <a:extLst>
              <a:ext uri="{FF2B5EF4-FFF2-40B4-BE49-F238E27FC236}">
                <a16:creationId xmlns:a16="http://schemas.microsoft.com/office/drawing/2014/main" xmlns="" id="{DE7CD3DE-2B9D-445B-B5A2-A8DE2DA31D87}"/>
              </a:ext>
            </a:extLst>
          </p:cNvPr>
          <p:cNvSpPr/>
          <p:nvPr/>
        </p:nvSpPr>
        <p:spPr bwMode="auto">
          <a:xfrm>
            <a:off x="9731103" y="162749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30" name="Oval 429">
            <a:extLst>
              <a:ext uri="{FF2B5EF4-FFF2-40B4-BE49-F238E27FC236}">
                <a16:creationId xmlns:a16="http://schemas.microsoft.com/office/drawing/2014/main" xmlns="" id="{A5A66639-6F70-4B5F-BB84-0D2CC95CCFAC}"/>
              </a:ext>
            </a:extLst>
          </p:cNvPr>
          <p:cNvSpPr/>
          <p:nvPr/>
        </p:nvSpPr>
        <p:spPr bwMode="auto">
          <a:xfrm>
            <a:off x="9617000" y="200087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31" name="Oval 430">
            <a:extLst>
              <a:ext uri="{FF2B5EF4-FFF2-40B4-BE49-F238E27FC236}">
                <a16:creationId xmlns:a16="http://schemas.microsoft.com/office/drawing/2014/main" xmlns="" id="{7891B818-3D61-46D7-BA41-AA1E08312E2F}"/>
              </a:ext>
            </a:extLst>
          </p:cNvPr>
          <p:cNvSpPr/>
          <p:nvPr/>
        </p:nvSpPr>
        <p:spPr bwMode="auto">
          <a:xfrm>
            <a:off x="9753962" y="214565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32" name="Oval 431">
            <a:extLst>
              <a:ext uri="{FF2B5EF4-FFF2-40B4-BE49-F238E27FC236}">
                <a16:creationId xmlns:a16="http://schemas.microsoft.com/office/drawing/2014/main" xmlns="" id="{2C09564A-F28D-49DD-8FD1-D25A0BC6BC39}"/>
              </a:ext>
            </a:extLst>
          </p:cNvPr>
          <p:cNvSpPr/>
          <p:nvPr/>
        </p:nvSpPr>
        <p:spPr bwMode="auto">
          <a:xfrm>
            <a:off x="9563323" y="217994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33" name="Oval 432">
            <a:extLst>
              <a:ext uri="{FF2B5EF4-FFF2-40B4-BE49-F238E27FC236}">
                <a16:creationId xmlns:a16="http://schemas.microsoft.com/office/drawing/2014/main" xmlns="" id="{739AC6FF-A65C-411B-A53B-F3EBB3E3A3F1}"/>
              </a:ext>
            </a:extLst>
          </p:cNvPr>
          <p:cNvSpPr/>
          <p:nvPr/>
        </p:nvSpPr>
        <p:spPr bwMode="auto">
          <a:xfrm>
            <a:off x="9384893" y="210374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34" name="Oval 433">
            <a:extLst>
              <a:ext uri="{FF2B5EF4-FFF2-40B4-BE49-F238E27FC236}">
                <a16:creationId xmlns:a16="http://schemas.microsoft.com/office/drawing/2014/main" xmlns="" id="{E5605C23-6A9A-4620-A4ED-2431478CA4D9}"/>
              </a:ext>
            </a:extLst>
          </p:cNvPr>
          <p:cNvSpPr/>
          <p:nvPr/>
        </p:nvSpPr>
        <p:spPr bwMode="auto">
          <a:xfrm>
            <a:off x="9186468" y="219709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35" name="Oval 434">
            <a:extLst>
              <a:ext uri="{FF2B5EF4-FFF2-40B4-BE49-F238E27FC236}">
                <a16:creationId xmlns:a16="http://schemas.microsoft.com/office/drawing/2014/main" xmlns="" id="{6868DBFD-F35E-4695-B7FC-E1FADDAA6597}"/>
              </a:ext>
            </a:extLst>
          </p:cNvPr>
          <p:cNvSpPr/>
          <p:nvPr/>
        </p:nvSpPr>
        <p:spPr bwMode="auto">
          <a:xfrm>
            <a:off x="9529370" y="235901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36" name="Oval 435">
            <a:extLst>
              <a:ext uri="{FF2B5EF4-FFF2-40B4-BE49-F238E27FC236}">
                <a16:creationId xmlns:a16="http://schemas.microsoft.com/office/drawing/2014/main" xmlns="" id="{09B5D854-65FA-4D3F-8EA3-90BAF963A7DB}"/>
              </a:ext>
            </a:extLst>
          </p:cNvPr>
          <p:cNvSpPr/>
          <p:nvPr/>
        </p:nvSpPr>
        <p:spPr bwMode="auto">
          <a:xfrm>
            <a:off x="9697010" y="245807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37" name="Oval 436">
            <a:extLst>
              <a:ext uri="{FF2B5EF4-FFF2-40B4-BE49-F238E27FC236}">
                <a16:creationId xmlns:a16="http://schemas.microsoft.com/office/drawing/2014/main" xmlns="" id="{7D041B39-E937-4A0F-8218-D052E91056DB}"/>
              </a:ext>
            </a:extLst>
          </p:cNvPr>
          <p:cNvSpPr/>
          <p:nvPr/>
        </p:nvSpPr>
        <p:spPr bwMode="auto">
          <a:xfrm>
            <a:off x="9536990" y="257237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38" name="Oval 437">
            <a:extLst>
              <a:ext uri="{FF2B5EF4-FFF2-40B4-BE49-F238E27FC236}">
                <a16:creationId xmlns:a16="http://schemas.microsoft.com/office/drawing/2014/main" xmlns="" id="{B5E9DE9B-EC2A-450E-BC5C-BB1F7ADEEC05}"/>
              </a:ext>
            </a:extLst>
          </p:cNvPr>
          <p:cNvSpPr/>
          <p:nvPr/>
        </p:nvSpPr>
        <p:spPr bwMode="auto">
          <a:xfrm>
            <a:off x="9902749" y="235139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39" name="Oval 438">
            <a:extLst>
              <a:ext uri="{FF2B5EF4-FFF2-40B4-BE49-F238E27FC236}">
                <a16:creationId xmlns:a16="http://schemas.microsoft.com/office/drawing/2014/main" xmlns="" id="{6C5A167E-C8D3-4923-BA59-A0CB64E0014F}"/>
              </a:ext>
            </a:extLst>
          </p:cNvPr>
          <p:cNvSpPr/>
          <p:nvPr/>
        </p:nvSpPr>
        <p:spPr bwMode="auto">
          <a:xfrm>
            <a:off x="9990184" y="252665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40" name="Oval 439">
            <a:extLst>
              <a:ext uri="{FF2B5EF4-FFF2-40B4-BE49-F238E27FC236}">
                <a16:creationId xmlns:a16="http://schemas.microsoft.com/office/drawing/2014/main" xmlns="" id="{F9CE64B6-83AA-4AF7-85E8-D14128657065}"/>
              </a:ext>
            </a:extLst>
          </p:cNvPr>
          <p:cNvSpPr/>
          <p:nvPr/>
        </p:nvSpPr>
        <p:spPr bwMode="auto">
          <a:xfrm>
            <a:off x="10089046" y="238187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41" name="Oval 440">
            <a:extLst>
              <a:ext uri="{FF2B5EF4-FFF2-40B4-BE49-F238E27FC236}">
                <a16:creationId xmlns:a16="http://schemas.microsoft.com/office/drawing/2014/main" xmlns="" id="{DA156EDC-6553-48CC-BE9D-325FBD544940}"/>
              </a:ext>
            </a:extLst>
          </p:cNvPr>
          <p:cNvSpPr/>
          <p:nvPr/>
        </p:nvSpPr>
        <p:spPr bwMode="auto">
          <a:xfrm>
            <a:off x="9941791" y="205802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42" name="Oval 441">
            <a:extLst>
              <a:ext uri="{FF2B5EF4-FFF2-40B4-BE49-F238E27FC236}">
                <a16:creationId xmlns:a16="http://schemas.microsoft.com/office/drawing/2014/main" xmlns="" id="{EA9FB48E-92C8-48F5-AAF4-D6223D82D0D9}"/>
              </a:ext>
            </a:extLst>
          </p:cNvPr>
          <p:cNvSpPr/>
          <p:nvPr/>
        </p:nvSpPr>
        <p:spPr bwMode="auto">
          <a:xfrm>
            <a:off x="9994190" y="221042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43" name="Oval 442">
            <a:extLst>
              <a:ext uri="{FF2B5EF4-FFF2-40B4-BE49-F238E27FC236}">
                <a16:creationId xmlns:a16="http://schemas.microsoft.com/office/drawing/2014/main" xmlns="" id="{258B0ABF-DB8A-4C3A-AB5C-5E267B8BEF11}"/>
              </a:ext>
            </a:extLst>
          </p:cNvPr>
          <p:cNvSpPr/>
          <p:nvPr/>
        </p:nvSpPr>
        <p:spPr bwMode="auto">
          <a:xfrm>
            <a:off x="10159432" y="209231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44" name="Oval 443">
            <a:extLst>
              <a:ext uri="{FF2B5EF4-FFF2-40B4-BE49-F238E27FC236}">
                <a16:creationId xmlns:a16="http://schemas.microsoft.com/office/drawing/2014/main" xmlns="" id="{584A77CE-42A2-4573-AD67-8BB61501298F}"/>
              </a:ext>
            </a:extLst>
          </p:cNvPr>
          <p:cNvSpPr/>
          <p:nvPr/>
        </p:nvSpPr>
        <p:spPr bwMode="auto">
          <a:xfrm>
            <a:off x="10085038" y="182434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45" name="Oval 444">
            <a:extLst>
              <a:ext uri="{FF2B5EF4-FFF2-40B4-BE49-F238E27FC236}">
                <a16:creationId xmlns:a16="http://schemas.microsoft.com/office/drawing/2014/main" xmlns="" id="{8D7A73F6-F3CC-4B06-BA0B-9CFB3B0BB258}"/>
              </a:ext>
            </a:extLst>
          </p:cNvPr>
          <p:cNvSpPr/>
          <p:nvPr/>
        </p:nvSpPr>
        <p:spPr bwMode="auto">
          <a:xfrm>
            <a:off x="9989792" y="166734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46" name="Oval 445">
            <a:extLst>
              <a:ext uri="{FF2B5EF4-FFF2-40B4-BE49-F238E27FC236}">
                <a16:creationId xmlns:a16="http://schemas.microsoft.com/office/drawing/2014/main" xmlns="" id="{CD9A7E72-D994-4D07-B17B-208D0AA8868C}"/>
              </a:ext>
            </a:extLst>
          </p:cNvPr>
          <p:cNvSpPr/>
          <p:nvPr/>
        </p:nvSpPr>
        <p:spPr bwMode="auto">
          <a:xfrm>
            <a:off x="10123728" y="158177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47" name="Oval 446">
            <a:extLst>
              <a:ext uri="{FF2B5EF4-FFF2-40B4-BE49-F238E27FC236}">
                <a16:creationId xmlns:a16="http://schemas.microsoft.com/office/drawing/2014/main" xmlns="" id="{767A2494-4786-416D-8036-1CB538D0C7F7}"/>
              </a:ext>
            </a:extLst>
          </p:cNvPr>
          <p:cNvSpPr/>
          <p:nvPr/>
        </p:nvSpPr>
        <p:spPr bwMode="auto">
          <a:xfrm>
            <a:off x="9925608" y="137603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48" name="Oval 447">
            <a:extLst>
              <a:ext uri="{FF2B5EF4-FFF2-40B4-BE49-F238E27FC236}">
                <a16:creationId xmlns:a16="http://schemas.microsoft.com/office/drawing/2014/main" xmlns="" id="{1896DA5C-0527-47C5-8AB4-7DCCDF7C91A5}"/>
              </a:ext>
            </a:extLst>
          </p:cNvPr>
          <p:cNvSpPr/>
          <p:nvPr/>
        </p:nvSpPr>
        <p:spPr bwMode="auto">
          <a:xfrm>
            <a:off x="10039319" y="139889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49" name="Oval 448">
            <a:extLst>
              <a:ext uri="{FF2B5EF4-FFF2-40B4-BE49-F238E27FC236}">
                <a16:creationId xmlns:a16="http://schemas.microsoft.com/office/drawing/2014/main" xmlns="" id="{C363AA55-6949-44F1-9656-235525F3C67E}"/>
              </a:ext>
            </a:extLst>
          </p:cNvPr>
          <p:cNvSpPr/>
          <p:nvPr/>
        </p:nvSpPr>
        <p:spPr bwMode="auto">
          <a:xfrm>
            <a:off x="10012652" y="124649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50" name="Oval 449">
            <a:extLst>
              <a:ext uri="{FF2B5EF4-FFF2-40B4-BE49-F238E27FC236}">
                <a16:creationId xmlns:a16="http://schemas.microsoft.com/office/drawing/2014/main" xmlns="" id="{1B5F3974-B2E0-433F-BFAC-061FBE6BBFEE}"/>
              </a:ext>
            </a:extLst>
          </p:cNvPr>
          <p:cNvSpPr/>
          <p:nvPr/>
        </p:nvSpPr>
        <p:spPr bwMode="auto">
          <a:xfrm>
            <a:off x="9536990" y="140651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51" name="Oval 450">
            <a:extLst>
              <a:ext uri="{FF2B5EF4-FFF2-40B4-BE49-F238E27FC236}">
                <a16:creationId xmlns:a16="http://schemas.microsoft.com/office/drawing/2014/main" xmlns="" id="{1277B176-8ED0-4006-9635-59FA25383058}"/>
              </a:ext>
            </a:extLst>
          </p:cNvPr>
          <p:cNvSpPr/>
          <p:nvPr/>
        </p:nvSpPr>
        <p:spPr bwMode="auto">
          <a:xfrm>
            <a:off x="9731102" y="120077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52" name="Oval 451">
            <a:extLst>
              <a:ext uri="{FF2B5EF4-FFF2-40B4-BE49-F238E27FC236}">
                <a16:creationId xmlns:a16="http://schemas.microsoft.com/office/drawing/2014/main" xmlns="" id="{3059B3E5-306D-4E19-A105-DCD5F7716DB7}"/>
              </a:ext>
            </a:extLst>
          </p:cNvPr>
          <p:cNvSpPr/>
          <p:nvPr/>
        </p:nvSpPr>
        <p:spPr bwMode="auto">
          <a:xfrm>
            <a:off x="9468409" y="123887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53" name="Oval 452">
            <a:extLst>
              <a:ext uri="{FF2B5EF4-FFF2-40B4-BE49-F238E27FC236}">
                <a16:creationId xmlns:a16="http://schemas.microsoft.com/office/drawing/2014/main" xmlns="" id="{F35124E4-F8F7-48EA-A8D9-9ADC24EFE994}"/>
              </a:ext>
            </a:extLst>
          </p:cNvPr>
          <p:cNvSpPr/>
          <p:nvPr/>
        </p:nvSpPr>
        <p:spPr bwMode="auto">
          <a:xfrm>
            <a:off x="9811897" y="136079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54" name="Oval 453">
            <a:extLst>
              <a:ext uri="{FF2B5EF4-FFF2-40B4-BE49-F238E27FC236}">
                <a16:creationId xmlns:a16="http://schemas.microsoft.com/office/drawing/2014/main" xmlns="" id="{1E419B6D-ABB7-4C65-AD6E-220F3518A985}"/>
              </a:ext>
            </a:extLst>
          </p:cNvPr>
          <p:cNvSpPr/>
          <p:nvPr/>
        </p:nvSpPr>
        <p:spPr bwMode="auto">
          <a:xfrm>
            <a:off x="9155990" y="142175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55" name="Oval 454">
            <a:extLst>
              <a:ext uri="{FF2B5EF4-FFF2-40B4-BE49-F238E27FC236}">
                <a16:creationId xmlns:a16="http://schemas.microsoft.com/office/drawing/2014/main" xmlns="" id="{FD9F897F-A775-4865-B204-E5663D9CCE8B}"/>
              </a:ext>
            </a:extLst>
          </p:cNvPr>
          <p:cNvSpPr/>
          <p:nvPr/>
        </p:nvSpPr>
        <p:spPr bwMode="auto">
          <a:xfrm>
            <a:off x="9155990" y="120839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56" name="Oval 455">
            <a:extLst>
              <a:ext uri="{FF2B5EF4-FFF2-40B4-BE49-F238E27FC236}">
                <a16:creationId xmlns:a16="http://schemas.microsoft.com/office/drawing/2014/main" xmlns="" id="{B34CB0B4-F25B-43AA-B44F-7820DB101D70}"/>
              </a:ext>
            </a:extLst>
          </p:cNvPr>
          <p:cNvSpPr/>
          <p:nvPr/>
        </p:nvSpPr>
        <p:spPr bwMode="auto">
          <a:xfrm>
            <a:off x="9316009" y="134555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57" name="Oval 456">
            <a:extLst>
              <a:ext uri="{FF2B5EF4-FFF2-40B4-BE49-F238E27FC236}">
                <a16:creationId xmlns:a16="http://schemas.microsoft.com/office/drawing/2014/main" xmlns="" id="{B8D15618-4E83-4F61-9804-33F4E8B32721}"/>
              </a:ext>
            </a:extLst>
          </p:cNvPr>
          <p:cNvSpPr/>
          <p:nvPr/>
        </p:nvSpPr>
        <p:spPr bwMode="auto">
          <a:xfrm>
            <a:off x="8790231" y="142175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58" name="Oval 457">
            <a:extLst>
              <a:ext uri="{FF2B5EF4-FFF2-40B4-BE49-F238E27FC236}">
                <a16:creationId xmlns:a16="http://schemas.microsoft.com/office/drawing/2014/main" xmlns="" id="{11B38504-5270-4CAA-A1BD-210061E5AD64}"/>
              </a:ext>
            </a:extLst>
          </p:cNvPr>
          <p:cNvSpPr/>
          <p:nvPr/>
        </p:nvSpPr>
        <p:spPr bwMode="auto">
          <a:xfrm>
            <a:off x="8982537" y="120077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59" name="Oval 458">
            <a:extLst>
              <a:ext uri="{FF2B5EF4-FFF2-40B4-BE49-F238E27FC236}">
                <a16:creationId xmlns:a16="http://schemas.microsoft.com/office/drawing/2014/main" xmlns="" id="{C26D128C-70EA-41BD-937C-9E87FAFF6795}"/>
              </a:ext>
            </a:extLst>
          </p:cNvPr>
          <p:cNvSpPr/>
          <p:nvPr/>
        </p:nvSpPr>
        <p:spPr bwMode="auto">
          <a:xfrm>
            <a:off x="8852462" y="128205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60" name="Oval 459">
            <a:extLst>
              <a:ext uri="{FF2B5EF4-FFF2-40B4-BE49-F238E27FC236}">
                <a16:creationId xmlns:a16="http://schemas.microsoft.com/office/drawing/2014/main" xmlns="" id="{86FECDD2-C6E8-43B8-902C-544A4724E20E}"/>
              </a:ext>
            </a:extLst>
          </p:cNvPr>
          <p:cNvSpPr/>
          <p:nvPr/>
        </p:nvSpPr>
        <p:spPr bwMode="auto">
          <a:xfrm>
            <a:off x="8776166" y="197039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61" name="Oval 460">
            <a:extLst>
              <a:ext uri="{FF2B5EF4-FFF2-40B4-BE49-F238E27FC236}">
                <a16:creationId xmlns:a16="http://schemas.microsoft.com/office/drawing/2014/main" xmlns="" id="{7610E5CF-AD42-4A42-9ED0-FE4BD5A82B88}"/>
              </a:ext>
            </a:extLst>
          </p:cNvPr>
          <p:cNvSpPr/>
          <p:nvPr/>
        </p:nvSpPr>
        <p:spPr bwMode="auto">
          <a:xfrm>
            <a:off x="8790231" y="217613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62" name="Oval 461">
            <a:extLst>
              <a:ext uri="{FF2B5EF4-FFF2-40B4-BE49-F238E27FC236}">
                <a16:creationId xmlns:a16="http://schemas.microsoft.com/office/drawing/2014/main" xmlns="" id="{77B39D0E-542E-4F47-A135-CE39C7977C43}"/>
              </a:ext>
            </a:extLst>
          </p:cNvPr>
          <p:cNvSpPr/>
          <p:nvPr/>
        </p:nvSpPr>
        <p:spPr bwMode="auto">
          <a:xfrm>
            <a:off x="9023886" y="208668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63" name="Oval 462">
            <a:extLst>
              <a:ext uri="{FF2B5EF4-FFF2-40B4-BE49-F238E27FC236}">
                <a16:creationId xmlns:a16="http://schemas.microsoft.com/office/drawing/2014/main" xmlns="" id="{64A82CBE-D4E9-4F11-AC50-1F9AC8870B63}"/>
              </a:ext>
            </a:extLst>
          </p:cNvPr>
          <p:cNvSpPr/>
          <p:nvPr/>
        </p:nvSpPr>
        <p:spPr bwMode="auto">
          <a:xfrm>
            <a:off x="9064549" y="244283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64" name="Oval 463">
            <a:extLst>
              <a:ext uri="{FF2B5EF4-FFF2-40B4-BE49-F238E27FC236}">
                <a16:creationId xmlns:a16="http://schemas.microsoft.com/office/drawing/2014/main" xmlns="" id="{3475DFCF-7737-4677-B6E1-1F7F8FDC4545}"/>
              </a:ext>
            </a:extLst>
          </p:cNvPr>
          <p:cNvSpPr/>
          <p:nvPr/>
        </p:nvSpPr>
        <p:spPr bwMode="auto">
          <a:xfrm>
            <a:off x="9826550" y="254951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65" name="Oval 464">
            <a:extLst>
              <a:ext uri="{FF2B5EF4-FFF2-40B4-BE49-F238E27FC236}">
                <a16:creationId xmlns:a16="http://schemas.microsoft.com/office/drawing/2014/main" xmlns="" id="{4667868B-E68A-41C5-889B-23C00102EF6C}"/>
              </a:ext>
            </a:extLst>
          </p:cNvPr>
          <p:cNvSpPr/>
          <p:nvPr/>
        </p:nvSpPr>
        <p:spPr bwMode="auto">
          <a:xfrm>
            <a:off x="8813090" y="239711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66" name="Oval 465">
            <a:extLst>
              <a:ext uri="{FF2B5EF4-FFF2-40B4-BE49-F238E27FC236}">
                <a16:creationId xmlns:a16="http://schemas.microsoft.com/office/drawing/2014/main" xmlns="" id="{1D656451-005E-4FAA-8638-3D004472A598}"/>
              </a:ext>
            </a:extLst>
          </p:cNvPr>
          <p:cNvSpPr/>
          <p:nvPr/>
        </p:nvSpPr>
        <p:spPr bwMode="auto">
          <a:xfrm>
            <a:off x="8927390" y="256475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67" name="Oval 466">
            <a:extLst>
              <a:ext uri="{FF2B5EF4-FFF2-40B4-BE49-F238E27FC236}">
                <a16:creationId xmlns:a16="http://schemas.microsoft.com/office/drawing/2014/main" xmlns="" id="{72770241-4289-4CFB-92E8-60191F35895C}"/>
              </a:ext>
            </a:extLst>
          </p:cNvPr>
          <p:cNvSpPr/>
          <p:nvPr/>
        </p:nvSpPr>
        <p:spPr bwMode="auto">
          <a:xfrm>
            <a:off x="9331251" y="241235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68" name="Oval 467">
            <a:extLst>
              <a:ext uri="{FF2B5EF4-FFF2-40B4-BE49-F238E27FC236}">
                <a16:creationId xmlns:a16="http://schemas.microsoft.com/office/drawing/2014/main" xmlns="" id="{46C05D56-CDCE-48DA-875B-F2CDF4E48792}"/>
              </a:ext>
            </a:extLst>
          </p:cNvPr>
          <p:cNvSpPr/>
          <p:nvPr/>
        </p:nvSpPr>
        <p:spPr bwMode="auto">
          <a:xfrm>
            <a:off x="9168709" y="237934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69" name="Oval 468">
            <a:extLst>
              <a:ext uri="{FF2B5EF4-FFF2-40B4-BE49-F238E27FC236}">
                <a16:creationId xmlns:a16="http://schemas.microsoft.com/office/drawing/2014/main" xmlns="" id="{1FD6A9AC-04B4-46C9-9C50-0C4416BE719A}"/>
              </a:ext>
            </a:extLst>
          </p:cNvPr>
          <p:cNvSpPr/>
          <p:nvPr/>
        </p:nvSpPr>
        <p:spPr bwMode="auto">
          <a:xfrm>
            <a:off x="9239812" y="256475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0" name="Oval 469">
            <a:extLst>
              <a:ext uri="{FF2B5EF4-FFF2-40B4-BE49-F238E27FC236}">
                <a16:creationId xmlns:a16="http://schemas.microsoft.com/office/drawing/2014/main" xmlns="" id="{D5228E28-4D58-4294-BD80-6D25B3EB44C4}"/>
              </a:ext>
            </a:extLst>
          </p:cNvPr>
          <p:cNvSpPr/>
          <p:nvPr/>
        </p:nvSpPr>
        <p:spPr bwMode="auto">
          <a:xfrm>
            <a:off x="8783197" y="158939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1" name="Oval 470">
            <a:extLst>
              <a:ext uri="{FF2B5EF4-FFF2-40B4-BE49-F238E27FC236}">
                <a16:creationId xmlns:a16="http://schemas.microsoft.com/office/drawing/2014/main" xmlns="" id="{38F2FDDD-D188-4683-AE6A-2837EDA84585}"/>
              </a:ext>
            </a:extLst>
          </p:cNvPr>
          <p:cNvSpPr/>
          <p:nvPr/>
        </p:nvSpPr>
        <p:spPr bwMode="auto">
          <a:xfrm>
            <a:off x="9817337" y="188657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2" name="Oval 471">
            <a:extLst>
              <a:ext uri="{FF2B5EF4-FFF2-40B4-BE49-F238E27FC236}">
                <a16:creationId xmlns:a16="http://schemas.microsoft.com/office/drawing/2014/main" xmlns="" id="{C830D546-2BAF-40F8-ABCF-DE4EC8951A75}"/>
              </a:ext>
            </a:extLst>
          </p:cNvPr>
          <p:cNvSpPr/>
          <p:nvPr/>
        </p:nvSpPr>
        <p:spPr bwMode="auto">
          <a:xfrm>
            <a:off x="8844547" y="178751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3" name="Oval 472">
            <a:extLst>
              <a:ext uri="{FF2B5EF4-FFF2-40B4-BE49-F238E27FC236}">
                <a16:creationId xmlns:a16="http://schemas.microsoft.com/office/drawing/2014/main" xmlns="" id="{ED9A68D0-3FCB-4154-AB5F-ABFC3BA181A2}"/>
              </a:ext>
            </a:extLst>
          </p:cNvPr>
          <p:cNvSpPr/>
          <p:nvPr/>
        </p:nvSpPr>
        <p:spPr bwMode="auto">
          <a:xfrm>
            <a:off x="8959676" y="163511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4" name="Oval 473">
            <a:extLst>
              <a:ext uri="{FF2B5EF4-FFF2-40B4-BE49-F238E27FC236}">
                <a16:creationId xmlns:a16="http://schemas.microsoft.com/office/drawing/2014/main" xmlns="" id="{4745CFA5-520D-4B25-B5E2-5E5C8DED1D20}"/>
              </a:ext>
            </a:extLst>
          </p:cNvPr>
          <p:cNvSpPr/>
          <p:nvPr/>
        </p:nvSpPr>
        <p:spPr bwMode="auto">
          <a:xfrm>
            <a:off x="9129321" y="155653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5" name="Oval 474">
            <a:extLst>
              <a:ext uri="{FF2B5EF4-FFF2-40B4-BE49-F238E27FC236}">
                <a16:creationId xmlns:a16="http://schemas.microsoft.com/office/drawing/2014/main" xmlns="" id="{053328FF-3F0B-4755-8D1E-F2D09F7A0B65}"/>
              </a:ext>
            </a:extLst>
          </p:cNvPr>
          <p:cNvSpPr/>
          <p:nvPr/>
        </p:nvSpPr>
        <p:spPr bwMode="auto">
          <a:xfrm>
            <a:off x="11052102" y="180402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6" name="Oval 475">
            <a:extLst>
              <a:ext uri="{FF2B5EF4-FFF2-40B4-BE49-F238E27FC236}">
                <a16:creationId xmlns:a16="http://schemas.microsoft.com/office/drawing/2014/main" xmlns="" id="{6F8BE652-7AAB-4BC7-BCB3-6DC67A3D09D3}"/>
              </a:ext>
            </a:extLst>
          </p:cNvPr>
          <p:cNvSpPr/>
          <p:nvPr/>
        </p:nvSpPr>
        <p:spPr bwMode="auto">
          <a:xfrm>
            <a:off x="11201817" y="181720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7" name="Oval 476">
            <a:extLst>
              <a:ext uri="{FF2B5EF4-FFF2-40B4-BE49-F238E27FC236}">
                <a16:creationId xmlns:a16="http://schemas.microsoft.com/office/drawing/2014/main" xmlns="" id="{010E749B-94A0-4ABC-B459-DCC9A0F00034}"/>
              </a:ext>
            </a:extLst>
          </p:cNvPr>
          <p:cNvSpPr/>
          <p:nvPr/>
        </p:nvSpPr>
        <p:spPr bwMode="auto">
          <a:xfrm>
            <a:off x="11262779" y="158050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8" name="Oval 477">
            <a:extLst>
              <a:ext uri="{FF2B5EF4-FFF2-40B4-BE49-F238E27FC236}">
                <a16:creationId xmlns:a16="http://schemas.microsoft.com/office/drawing/2014/main" xmlns="" id="{CF4CC8BA-795F-4B6C-BFF8-33956C955213}"/>
              </a:ext>
            </a:extLst>
          </p:cNvPr>
          <p:cNvSpPr/>
          <p:nvPr/>
        </p:nvSpPr>
        <p:spPr bwMode="auto">
          <a:xfrm>
            <a:off x="11262779" y="201484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79" name="Oval 478">
            <a:extLst>
              <a:ext uri="{FF2B5EF4-FFF2-40B4-BE49-F238E27FC236}">
                <a16:creationId xmlns:a16="http://schemas.microsoft.com/office/drawing/2014/main" xmlns="" id="{AC35401D-BAD3-4EFD-8A69-65007B920C35}"/>
              </a:ext>
            </a:extLst>
          </p:cNvPr>
          <p:cNvSpPr/>
          <p:nvPr/>
        </p:nvSpPr>
        <p:spPr bwMode="auto">
          <a:xfrm>
            <a:off x="11487371" y="162622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80" name="Oval 479">
            <a:extLst>
              <a:ext uri="{FF2B5EF4-FFF2-40B4-BE49-F238E27FC236}">
                <a16:creationId xmlns:a16="http://schemas.microsoft.com/office/drawing/2014/main" xmlns="" id="{5BC6C84C-5035-4F11-BCE1-8D2E44951FB7}"/>
              </a:ext>
            </a:extLst>
          </p:cNvPr>
          <p:cNvSpPr/>
          <p:nvPr/>
        </p:nvSpPr>
        <p:spPr bwMode="auto">
          <a:xfrm>
            <a:off x="11457326" y="176465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81" name="Oval 480">
            <a:extLst>
              <a:ext uri="{FF2B5EF4-FFF2-40B4-BE49-F238E27FC236}">
                <a16:creationId xmlns:a16="http://schemas.microsoft.com/office/drawing/2014/main" xmlns="" id="{150BFBBD-63A9-480C-BA67-3ECF9BA29CB7}"/>
              </a:ext>
            </a:extLst>
          </p:cNvPr>
          <p:cNvSpPr/>
          <p:nvPr/>
        </p:nvSpPr>
        <p:spPr bwMode="auto">
          <a:xfrm>
            <a:off x="11428365" y="208850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82" name="Oval 481">
            <a:extLst>
              <a:ext uri="{FF2B5EF4-FFF2-40B4-BE49-F238E27FC236}">
                <a16:creationId xmlns:a16="http://schemas.microsoft.com/office/drawing/2014/main" xmlns="" id="{04F0E668-DEE6-4D19-82C1-C94089CA0B09}"/>
              </a:ext>
            </a:extLst>
          </p:cNvPr>
          <p:cNvSpPr/>
          <p:nvPr/>
        </p:nvSpPr>
        <p:spPr bwMode="auto">
          <a:xfrm>
            <a:off x="11517610" y="196912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83" name="Oval 482">
            <a:extLst>
              <a:ext uri="{FF2B5EF4-FFF2-40B4-BE49-F238E27FC236}">
                <a16:creationId xmlns:a16="http://schemas.microsoft.com/office/drawing/2014/main" xmlns="" id="{ED260A4C-B317-41AC-941C-75EC80601274}"/>
              </a:ext>
            </a:extLst>
          </p:cNvPr>
          <p:cNvSpPr/>
          <p:nvPr/>
        </p:nvSpPr>
        <p:spPr bwMode="auto">
          <a:xfrm>
            <a:off x="11074256" y="216089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84" name="Oval 483">
            <a:extLst>
              <a:ext uri="{FF2B5EF4-FFF2-40B4-BE49-F238E27FC236}">
                <a16:creationId xmlns:a16="http://schemas.microsoft.com/office/drawing/2014/main" xmlns="" id="{B3A768BF-BFD2-449A-A13A-CB5D37A5EE8F}"/>
              </a:ext>
            </a:extLst>
          </p:cNvPr>
          <p:cNvSpPr/>
          <p:nvPr/>
        </p:nvSpPr>
        <p:spPr bwMode="auto">
          <a:xfrm>
            <a:off x="10841600" y="212279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85" name="Oval 484">
            <a:extLst>
              <a:ext uri="{FF2B5EF4-FFF2-40B4-BE49-F238E27FC236}">
                <a16:creationId xmlns:a16="http://schemas.microsoft.com/office/drawing/2014/main" xmlns="" id="{A483706A-68AF-4980-BF9A-51446ACE8064}"/>
              </a:ext>
            </a:extLst>
          </p:cNvPr>
          <p:cNvSpPr/>
          <p:nvPr/>
        </p:nvSpPr>
        <p:spPr bwMode="auto">
          <a:xfrm>
            <a:off x="11299185" y="242632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86" name="Oval 485">
            <a:extLst>
              <a:ext uri="{FF2B5EF4-FFF2-40B4-BE49-F238E27FC236}">
                <a16:creationId xmlns:a16="http://schemas.microsoft.com/office/drawing/2014/main" xmlns="" id="{69A3086F-BA10-4CC5-8BE2-1949ADCA4E67}"/>
              </a:ext>
            </a:extLst>
          </p:cNvPr>
          <p:cNvSpPr/>
          <p:nvPr/>
        </p:nvSpPr>
        <p:spPr bwMode="auto">
          <a:xfrm>
            <a:off x="11488344" y="236790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87" name="Oval 486">
            <a:extLst>
              <a:ext uri="{FF2B5EF4-FFF2-40B4-BE49-F238E27FC236}">
                <a16:creationId xmlns:a16="http://schemas.microsoft.com/office/drawing/2014/main" xmlns="" id="{25C91D06-1102-48DE-A1AC-6050BCE9F800}"/>
              </a:ext>
            </a:extLst>
          </p:cNvPr>
          <p:cNvSpPr/>
          <p:nvPr/>
        </p:nvSpPr>
        <p:spPr bwMode="auto">
          <a:xfrm>
            <a:off x="11413610" y="257110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88" name="Oval 487">
            <a:extLst>
              <a:ext uri="{FF2B5EF4-FFF2-40B4-BE49-F238E27FC236}">
                <a16:creationId xmlns:a16="http://schemas.microsoft.com/office/drawing/2014/main" xmlns="" id="{8EEB483D-B44B-4F78-9948-3225F425E5AC}"/>
              </a:ext>
            </a:extLst>
          </p:cNvPr>
          <p:cNvSpPr/>
          <p:nvPr/>
        </p:nvSpPr>
        <p:spPr bwMode="auto">
          <a:xfrm>
            <a:off x="11659017" y="235012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89" name="Oval 488">
            <a:extLst>
              <a:ext uri="{FF2B5EF4-FFF2-40B4-BE49-F238E27FC236}">
                <a16:creationId xmlns:a16="http://schemas.microsoft.com/office/drawing/2014/main" xmlns="" id="{019DEF60-5DCE-4F56-957F-25BA91E482F2}"/>
              </a:ext>
            </a:extLst>
          </p:cNvPr>
          <p:cNvSpPr/>
          <p:nvPr/>
        </p:nvSpPr>
        <p:spPr bwMode="auto">
          <a:xfrm>
            <a:off x="11746452" y="252538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90" name="Oval 489">
            <a:extLst>
              <a:ext uri="{FF2B5EF4-FFF2-40B4-BE49-F238E27FC236}">
                <a16:creationId xmlns:a16="http://schemas.microsoft.com/office/drawing/2014/main" xmlns="" id="{53A4F034-7FCF-4270-8C5E-1D1A68B728ED}"/>
              </a:ext>
            </a:extLst>
          </p:cNvPr>
          <p:cNvSpPr/>
          <p:nvPr/>
        </p:nvSpPr>
        <p:spPr bwMode="auto">
          <a:xfrm>
            <a:off x="11845314" y="238060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91" name="Oval 490">
            <a:extLst>
              <a:ext uri="{FF2B5EF4-FFF2-40B4-BE49-F238E27FC236}">
                <a16:creationId xmlns:a16="http://schemas.microsoft.com/office/drawing/2014/main" xmlns="" id="{C1A34AA9-595A-4D66-BB6B-6376DF6CD9DA}"/>
              </a:ext>
            </a:extLst>
          </p:cNvPr>
          <p:cNvSpPr/>
          <p:nvPr/>
        </p:nvSpPr>
        <p:spPr bwMode="auto">
          <a:xfrm>
            <a:off x="11331354" y="218756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92" name="Oval 491">
            <a:extLst>
              <a:ext uri="{FF2B5EF4-FFF2-40B4-BE49-F238E27FC236}">
                <a16:creationId xmlns:a16="http://schemas.microsoft.com/office/drawing/2014/main" xmlns="" id="{116AA3AA-5BC9-46F2-92B6-459350A3D9AC}"/>
              </a:ext>
            </a:extLst>
          </p:cNvPr>
          <p:cNvSpPr/>
          <p:nvPr/>
        </p:nvSpPr>
        <p:spPr bwMode="auto">
          <a:xfrm>
            <a:off x="11686226" y="201103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95" name="Oval 494">
            <a:extLst>
              <a:ext uri="{FF2B5EF4-FFF2-40B4-BE49-F238E27FC236}">
                <a16:creationId xmlns:a16="http://schemas.microsoft.com/office/drawing/2014/main" xmlns="" id="{9D39BCA3-C325-4BFF-941B-2327D44B67F5}"/>
              </a:ext>
            </a:extLst>
          </p:cNvPr>
          <p:cNvSpPr/>
          <p:nvPr/>
        </p:nvSpPr>
        <p:spPr bwMode="auto">
          <a:xfrm>
            <a:off x="11915700" y="209104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96" name="Oval 495">
            <a:extLst>
              <a:ext uri="{FF2B5EF4-FFF2-40B4-BE49-F238E27FC236}">
                <a16:creationId xmlns:a16="http://schemas.microsoft.com/office/drawing/2014/main" xmlns="" id="{467AE7E8-9942-4BB6-9615-34906AAEC5D4}"/>
              </a:ext>
            </a:extLst>
          </p:cNvPr>
          <p:cNvSpPr/>
          <p:nvPr/>
        </p:nvSpPr>
        <p:spPr bwMode="auto">
          <a:xfrm>
            <a:off x="11673862" y="182434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98" name="Oval 497">
            <a:extLst>
              <a:ext uri="{FF2B5EF4-FFF2-40B4-BE49-F238E27FC236}">
                <a16:creationId xmlns:a16="http://schemas.microsoft.com/office/drawing/2014/main" xmlns="" id="{D252A3A5-D5C2-46FF-8456-20C4EA62A640}"/>
              </a:ext>
            </a:extLst>
          </p:cNvPr>
          <p:cNvSpPr/>
          <p:nvPr/>
        </p:nvSpPr>
        <p:spPr bwMode="auto">
          <a:xfrm>
            <a:off x="11858946" y="177402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00" name="Oval 499">
            <a:extLst>
              <a:ext uri="{FF2B5EF4-FFF2-40B4-BE49-F238E27FC236}">
                <a16:creationId xmlns:a16="http://schemas.microsoft.com/office/drawing/2014/main" xmlns="" id="{B72F628B-082F-4419-8A52-F6EF9A66900D}"/>
              </a:ext>
            </a:extLst>
          </p:cNvPr>
          <p:cNvSpPr/>
          <p:nvPr/>
        </p:nvSpPr>
        <p:spPr bwMode="auto">
          <a:xfrm>
            <a:off x="11879996" y="158050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01" name="Oval 500">
            <a:extLst>
              <a:ext uri="{FF2B5EF4-FFF2-40B4-BE49-F238E27FC236}">
                <a16:creationId xmlns:a16="http://schemas.microsoft.com/office/drawing/2014/main" xmlns="" id="{32EB7A30-D646-40EF-91CF-EF6E41051038}"/>
              </a:ext>
            </a:extLst>
          </p:cNvPr>
          <p:cNvSpPr/>
          <p:nvPr/>
        </p:nvSpPr>
        <p:spPr bwMode="auto">
          <a:xfrm>
            <a:off x="11681876" y="137476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02" name="Oval 501">
            <a:extLst>
              <a:ext uri="{FF2B5EF4-FFF2-40B4-BE49-F238E27FC236}">
                <a16:creationId xmlns:a16="http://schemas.microsoft.com/office/drawing/2014/main" xmlns="" id="{50DF5FFE-31DB-4B63-A1B8-3BD4B4FE49A1}"/>
              </a:ext>
            </a:extLst>
          </p:cNvPr>
          <p:cNvSpPr/>
          <p:nvPr/>
        </p:nvSpPr>
        <p:spPr bwMode="auto">
          <a:xfrm>
            <a:off x="11902855" y="128967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03" name="Oval 502">
            <a:extLst>
              <a:ext uri="{FF2B5EF4-FFF2-40B4-BE49-F238E27FC236}">
                <a16:creationId xmlns:a16="http://schemas.microsoft.com/office/drawing/2014/main" xmlns="" id="{451DE95F-25C7-4DBC-87F5-B794EE2813E3}"/>
              </a:ext>
            </a:extLst>
          </p:cNvPr>
          <p:cNvSpPr/>
          <p:nvPr/>
        </p:nvSpPr>
        <p:spPr bwMode="auto">
          <a:xfrm>
            <a:off x="11699310" y="122618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26" name="Oval 625">
            <a:extLst>
              <a:ext uri="{FF2B5EF4-FFF2-40B4-BE49-F238E27FC236}">
                <a16:creationId xmlns:a16="http://schemas.microsoft.com/office/drawing/2014/main" xmlns="" id="{C77BDECD-0B34-4717-B009-21FF453851DF}"/>
              </a:ext>
            </a:extLst>
          </p:cNvPr>
          <p:cNvSpPr/>
          <p:nvPr/>
        </p:nvSpPr>
        <p:spPr bwMode="auto">
          <a:xfrm>
            <a:off x="11293258" y="140524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28" name="Oval 627">
            <a:extLst>
              <a:ext uri="{FF2B5EF4-FFF2-40B4-BE49-F238E27FC236}">
                <a16:creationId xmlns:a16="http://schemas.microsoft.com/office/drawing/2014/main" xmlns="" id="{8C7FF3E1-262E-455C-BBAC-04EB1E0F4ABE}"/>
              </a:ext>
            </a:extLst>
          </p:cNvPr>
          <p:cNvSpPr/>
          <p:nvPr/>
        </p:nvSpPr>
        <p:spPr bwMode="auto">
          <a:xfrm>
            <a:off x="11487370" y="119950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30" name="Oval 629">
            <a:extLst>
              <a:ext uri="{FF2B5EF4-FFF2-40B4-BE49-F238E27FC236}">
                <a16:creationId xmlns:a16="http://schemas.microsoft.com/office/drawing/2014/main" xmlns="" id="{D1A9F0A9-264F-4E7B-8EAC-A042D0A5E447}"/>
              </a:ext>
            </a:extLst>
          </p:cNvPr>
          <p:cNvSpPr/>
          <p:nvPr/>
        </p:nvSpPr>
        <p:spPr bwMode="auto">
          <a:xfrm>
            <a:off x="11224677" y="123760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31" name="Oval 630">
            <a:extLst>
              <a:ext uri="{FF2B5EF4-FFF2-40B4-BE49-F238E27FC236}">
                <a16:creationId xmlns:a16="http://schemas.microsoft.com/office/drawing/2014/main" xmlns="" id="{D6053F23-A7B0-421D-B245-6952C323B277}"/>
              </a:ext>
            </a:extLst>
          </p:cNvPr>
          <p:cNvSpPr/>
          <p:nvPr/>
        </p:nvSpPr>
        <p:spPr bwMode="auto">
          <a:xfrm>
            <a:off x="10912258" y="142048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32" name="Oval 631">
            <a:extLst>
              <a:ext uri="{FF2B5EF4-FFF2-40B4-BE49-F238E27FC236}">
                <a16:creationId xmlns:a16="http://schemas.microsoft.com/office/drawing/2014/main" xmlns="" id="{5DA49CC1-ACEA-4038-9DF0-EFD16FD31E68}"/>
              </a:ext>
            </a:extLst>
          </p:cNvPr>
          <p:cNvSpPr/>
          <p:nvPr/>
        </p:nvSpPr>
        <p:spPr bwMode="auto">
          <a:xfrm>
            <a:off x="10912258" y="120712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33" name="Oval 632">
            <a:extLst>
              <a:ext uri="{FF2B5EF4-FFF2-40B4-BE49-F238E27FC236}">
                <a16:creationId xmlns:a16="http://schemas.microsoft.com/office/drawing/2014/main" xmlns="" id="{D25587B7-3266-4FAF-88E9-AE1292702808}"/>
              </a:ext>
            </a:extLst>
          </p:cNvPr>
          <p:cNvSpPr/>
          <p:nvPr/>
        </p:nvSpPr>
        <p:spPr bwMode="auto">
          <a:xfrm>
            <a:off x="11090515" y="148954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35" name="Oval 634">
            <a:extLst>
              <a:ext uri="{FF2B5EF4-FFF2-40B4-BE49-F238E27FC236}">
                <a16:creationId xmlns:a16="http://schemas.microsoft.com/office/drawing/2014/main" xmlns="" id="{8F18B5EA-CD92-4ECD-AB6A-8537F6BA1B48}"/>
              </a:ext>
            </a:extLst>
          </p:cNvPr>
          <p:cNvSpPr/>
          <p:nvPr/>
        </p:nvSpPr>
        <p:spPr bwMode="auto">
          <a:xfrm>
            <a:off x="10622309" y="1399531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36" name="Oval 635">
            <a:extLst>
              <a:ext uri="{FF2B5EF4-FFF2-40B4-BE49-F238E27FC236}">
                <a16:creationId xmlns:a16="http://schemas.microsoft.com/office/drawing/2014/main" xmlns="" id="{66E5A5F3-DF67-4926-B318-3A091F07E0BF}"/>
              </a:ext>
            </a:extLst>
          </p:cNvPr>
          <p:cNvSpPr/>
          <p:nvPr/>
        </p:nvSpPr>
        <p:spPr bwMode="auto">
          <a:xfrm>
            <a:off x="11749961" y="219010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37" name="Oval 636">
            <a:extLst>
              <a:ext uri="{FF2B5EF4-FFF2-40B4-BE49-F238E27FC236}">
                <a16:creationId xmlns:a16="http://schemas.microsoft.com/office/drawing/2014/main" xmlns="" id="{C048265F-5E39-48F6-A274-7DA40544FD13}"/>
              </a:ext>
            </a:extLst>
          </p:cNvPr>
          <p:cNvSpPr/>
          <p:nvPr/>
        </p:nvSpPr>
        <p:spPr bwMode="auto">
          <a:xfrm>
            <a:off x="10608730" y="128078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38" name="Oval 637">
            <a:extLst>
              <a:ext uri="{FF2B5EF4-FFF2-40B4-BE49-F238E27FC236}">
                <a16:creationId xmlns:a16="http://schemas.microsoft.com/office/drawing/2014/main" xmlns="" id="{11498E49-CC6C-424F-889E-E769F78BC284}"/>
              </a:ext>
            </a:extLst>
          </p:cNvPr>
          <p:cNvSpPr/>
          <p:nvPr/>
        </p:nvSpPr>
        <p:spPr bwMode="auto">
          <a:xfrm>
            <a:off x="10532434" y="196912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39" name="Oval 638">
            <a:extLst>
              <a:ext uri="{FF2B5EF4-FFF2-40B4-BE49-F238E27FC236}">
                <a16:creationId xmlns:a16="http://schemas.microsoft.com/office/drawing/2014/main" xmlns="" id="{FD7AF383-410F-4B07-A5C2-8922F7A4658D}"/>
              </a:ext>
            </a:extLst>
          </p:cNvPr>
          <p:cNvSpPr/>
          <p:nvPr/>
        </p:nvSpPr>
        <p:spPr bwMode="auto">
          <a:xfrm>
            <a:off x="10546499" y="217486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40" name="Oval 639">
            <a:extLst>
              <a:ext uri="{FF2B5EF4-FFF2-40B4-BE49-F238E27FC236}">
                <a16:creationId xmlns:a16="http://schemas.microsoft.com/office/drawing/2014/main" xmlns="" id="{34283F98-41B1-483C-BE40-3BE37563CBB6}"/>
              </a:ext>
            </a:extLst>
          </p:cNvPr>
          <p:cNvSpPr/>
          <p:nvPr/>
        </p:nvSpPr>
        <p:spPr bwMode="auto">
          <a:xfrm>
            <a:off x="10754000" y="199198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41" name="Oval 640">
            <a:extLst>
              <a:ext uri="{FF2B5EF4-FFF2-40B4-BE49-F238E27FC236}">
                <a16:creationId xmlns:a16="http://schemas.microsoft.com/office/drawing/2014/main" xmlns="" id="{6BEF2C3E-A29B-42CB-B029-EA0137BFB21D}"/>
              </a:ext>
            </a:extLst>
          </p:cNvPr>
          <p:cNvSpPr/>
          <p:nvPr/>
        </p:nvSpPr>
        <p:spPr bwMode="auto">
          <a:xfrm>
            <a:off x="10764971" y="234504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42" name="Oval 641">
            <a:extLst>
              <a:ext uri="{FF2B5EF4-FFF2-40B4-BE49-F238E27FC236}">
                <a16:creationId xmlns:a16="http://schemas.microsoft.com/office/drawing/2014/main" xmlns="" id="{4E24138A-1F3A-41BA-A584-229C368A458C}"/>
              </a:ext>
            </a:extLst>
          </p:cNvPr>
          <p:cNvSpPr/>
          <p:nvPr/>
        </p:nvSpPr>
        <p:spPr bwMode="auto">
          <a:xfrm>
            <a:off x="10594761" y="246569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43" name="Oval 642">
            <a:extLst>
              <a:ext uri="{FF2B5EF4-FFF2-40B4-BE49-F238E27FC236}">
                <a16:creationId xmlns:a16="http://schemas.microsoft.com/office/drawing/2014/main" xmlns="" id="{DB885C93-CA36-4F08-8AAD-5D45CCB8A291}"/>
              </a:ext>
            </a:extLst>
          </p:cNvPr>
          <p:cNvSpPr/>
          <p:nvPr/>
        </p:nvSpPr>
        <p:spPr bwMode="auto">
          <a:xfrm>
            <a:off x="10695796" y="243394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44" name="Oval 643">
            <a:extLst>
              <a:ext uri="{FF2B5EF4-FFF2-40B4-BE49-F238E27FC236}">
                <a16:creationId xmlns:a16="http://schemas.microsoft.com/office/drawing/2014/main" xmlns="" id="{7ACB7BF5-5573-45F6-8823-1517185E3F30}"/>
              </a:ext>
            </a:extLst>
          </p:cNvPr>
          <p:cNvSpPr/>
          <p:nvPr/>
        </p:nvSpPr>
        <p:spPr bwMode="auto">
          <a:xfrm>
            <a:off x="11100851" y="249617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45" name="Oval 644">
            <a:extLst>
              <a:ext uri="{FF2B5EF4-FFF2-40B4-BE49-F238E27FC236}">
                <a16:creationId xmlns:a16="http://schemas.microsoft.com/office/drawing/2014/main" xmlns="" id="{4D336FE3-8D2B-496D-9DCB-ADA11EE7CD01}"/>
              </a:ext>
            </a:extLst>
          </p:cNvPr>
          <p:cNvSpPr/>
          <p:nvPr/>
        </p:nvSpPr>
        <p:spPr bwMode="auto">
          <a:xfrm>
            <a:off x="10996079" y="239076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46" name="Oval 645">
            <a:extLst>
              <a:ext uri="{FF2B5EF4-FFF2-40B4-BE49-F238E27FC236}">
                <a16:creationId xmlns:a16="http://schemas.microsoft.com/office/drawing/2014/main" xmlns="" id="{FC4B13F8-DE2A-40C5-8FD0-B280A615CDDA}"/>
              </a:ext>
            </a:extLst>
          </p:cNvPr>
          <p:cNvSpPr/>
          <p:nvPr/>
        </p:nvSpPr>
        <p:spPr bwMode="auto">
          <a:xfrm>
            <a:off x="10933992" y="246569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47" name="Oval 646">
            <a:extLst>
              <a:ext uri="{FF2B5EF4-FFF2-40B4-BE49-F238E27FC236}">
                <a16:creationId xmlns:a16="http://schemas.microsoft.com/office/drawing/2014/main" xmlns="" id="{F6168D48-FCF0-46BF-91B9-603BC330F36E}"/>
              </a:ext>
            </a:extLst>
          </p:cNvPr>
          <p:cNvSpPr/>
          <p:nvPr/>
        </p:nvSpPr>
        <p:spPr bwMode="auto">
          <a:xfrm>
            <a:off x="10539465" y="158812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48" name="Oval 647">
            <a:extLst>
              <a:ext uri="{FF2B5EF4-FFF2-40B4-BE49-F238E27FC236}">
                <a16:creationId xmlns:a16="http://schemas.microsoft.com/office/drawing/2014/main" xmlns="" id="{B3BDD253-D1D4-4E89-AF28-DE0A403D9B02}"/>
              </a:ext>
            </a:extLst>
          </p:cNvPr>
          <p:cNvSpPr/>
          <p:nvPr/>
        </p:nvSpPr>
        <p:spPr bwMode="auto">
          <a:xfrm>
            <a:off x="10645168" y="178751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49" name="Oval 648">
            <a:extLst>
              <a:ext uri="{FF2B5EF4-FFF2-40B4-BE49-F238E27FC236}">
                <a16:creationId xmlns:a16="http://schemas.microsoft.com/office/drawing/2014/main" xmlns="" id="{132F403E-30E8-4A73-94C0-52D0C9B4B71D}"/>
              </a:ext>
            </a:extLst>
          </p:cNvPr>
          <p:cNvSpPr/>
          <p:nvPr/>
        </p:nvSpPr>
        <p:spPr bwMode="auto">
          <a:xfrm>
            <a:off x="10715944" y="163384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50" name="Oval 649">
            <a:extLst>
              <a:ext uri="{FF2B5EF4-FFF2-40B4-BE49-F238E27FC236}">
                <a16:creationId xmlns:a16="http://schemas.microsoft.com/office/drawing/2014/main" xmlns="" id="{2954C2B7-E621-4422-912F-5AC50835A79D}"/>
              </a:ext>
            </a:extLst>
          </p:cNvPr>
          <p:cNvSpPr/>
          <p:nvPr/>
        </p:nvSpPr>
        <p:spPr bwMode="auto">
          <a:xfrm>
            <a:off x="10885589" y="155526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51" name="Oval 650">
            <a:extLst>
              <a:ext uri="{FF2B5EF4-FFF2-40B4-BE49-F238E27FC236}">
                <a16:creationId xmlns:a16="http://schemas.microsoft.com/office/drawing/2014/main" xmlns="" id="{71DE11A7-BB9F-4F66-BD50-4576AC3959C2}"/>
              </a:ext>
            </a:extLst>
          </p:cNvPr>
          <p:cNvSpPr/>
          <p:nvPr/>
        </p:nvSpPr>
        <p:spPr bwMode="auto">
          <a:xfrm>
            <a:off x="11087801" y="199325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52" name="Oval 651">
            <a:extLst>
              <a:ext uri="{FF2B5EF4-FFF2-40B4-BE49-F238E27FC236}">
                <a16:creationId xmlns:a16="http://schemas.microsoft.com/office/drawing/2014/main" xmlns="" id="{2C9E1465-7D28-4883-8AB1-C68F82C114FF}"/>
              </a:ext>
            </a:extLst>
          </p:cNvPr>
          <p:cNvSpPr/>
          <p:nvPr/>
        </p:nvSpPr>
        <p:spPr bwMode="auto">
          <a:xfrm>
            <a:off x="7510272" y="182053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53" name="Oval 652">
            <a:extLst>
              <a:ext uri="{FF2B5EF4-FFF2-40B4-BE49-F238E27FC236}">
                <a16:creationId xmlns:a16="http://schemas.microsoft.com/office/drawing/2014/main" xmlns="" id="{DB2C9895-2256-453F-8931-C8A5DD54085B}"/>
              </a:ext>
            </a:extLst>
          </p:cNvPr>
          <p:cNvSpPr/>
          <p:nvPr/>
        </p:nvSpPr>
        <p:spPr bwMode="auto">
          <a:xfrm>
            <a:off x="7555202" y="171893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54" name="Oval 653">
            <a:extLst>
              <a:ext uri="{FF2B5EF4-FFF2-40B4-BE49-F238E27FC236}">
                <a16:creationId xmlns:a16="http://schemas.microsoft.com/office/drawing/2014/main" xmlns="" id="{D3EC6154-3A20-4DF5-BE66-0AA83A311A41}"/>
              </a:ext>
            </a:extLst>
          </p:cNvPr>
          <p:cNvSpPr/>
          <p:nvPr/>
        </p:nvSpPr>
        <p:spPr bwMode="auto">
          <a:xfrm>
            <a:off x="7817725" y="169226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55" name="Oval 654">
            <a:extLst>
              <a:ext uri="{FF2B5EF4-FFF2-40B4-BE49-F238E27FC236}">
                <a16:creationId xmlns:a16="http://schemas.microsoft.com/office/drawing/2014/main" xmlns="" id="{9051A7B9-AA74-4D91-9129-78B603E5479C}"/>
              </a:ext>
            </a:extLst>
          </p:cNvPr>
          <p:cNvSpPr/>
          <p:nvPr/>
        </p:nvSpPr>
        <p:spPr bwMode="auto">
          <a:xfrm>
            <a:off x="7720949" y="203135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56" name="Oval 655">
            <a:extLst>
              <a:ext uri="{FF2B5EF4-FFF2-40B4-BE49-F238E27FC236}">
                <a16:creationId xmlns:a16="http://schemas.microsoft.com/office/drawing/2014/main" xmlns="" id="{C9451A0B-49FD-4C0E-970E-2108E94DFA43}"/>
              </a:ext>
            </a:extLst>
          </p:cNvPr>
          <p:cNvSpPr/>
          <p:nvPr/>
        </p:nvSpPr>
        <p:spPr bwMode="auto">
          <a:xfrm>
            <a:off x="7945541" y="164273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57" name="Oval 656">
            <a:extLst>
              <a:ext uri="{FF2B5EF4-FFF2-40B4-BE49-F238E27FC236}">
                <a16:creationId xmlns:a16="http://schemas.microsoft.com/office/drawing/2014/main" xmlns="" id="{3835E5B9-93FC-4CE1-8398-58BBA93E4F9C}"/>
              </a:ext>
            </a:extLst>
          </p:cNvPr>
          <p:cNvSpPr/>
          <p:nvPr/>
        </p:nvSpPr>
        <p:spPr bwMode="auto">
          <a:xfrm>
            <a:off x="7753134" y="182053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58" name="Oval 657">
            <a:extLst>
              <a:ext uri="{FF2B5EF4-FFF2-40B4-BE49-F238E27FC236}">
                <a16:creationId xmlns:a16="http://schemas.microsoft.com/office/drawing/2014/main" xmlns="" id="{AB9DD813-0BDD-447C-8160-0A4987A21A1B}"/>
              </a:ext>
            </a:extLst>
          </p:cNvPr>
          <p:cNvSpPr/>
          <p:nvPr/>
        </p:nvSpPr>
        <p:spPr bwMode="auto">
          <a:xfrm>
            <a:off x="7886535" y="210501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59" name="Oval 658">
            <a:extLst>
              <a:ext uri="{FF2B5EF4-FFF2-40B4-BE49-F238E27FC236}">
                <a16:creationId xmlns:a16="http://schemas.microsoft.com/office/drawing/2014/main" xmlns="" id="{EAA097D6-A3E2-4434-9DFD-FF8D55BADF69}"/>
              </a:ext>
            </a:extLst>
          </p:cNvPr>
          <p:cNvSpPr/>
          <p:nvPr/>
        </p:nvSpPr>
        <p:spPr bwMode="auto">
          <a:xfrm>
            <a:off x="7975780" y="198563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60" name="Oval 659">
            <a:extLst>
              <a:ext uri="{FF2B5EF4-FFF2-40B4-BE49-F238E27FC236}">
                <a16:creationId xmlns:a16="http://schemas.microsoft.com/office/drawing/2014/main" xmlns="" id="{7709447C-AFDC-4C93-A699-514CB235B5C9}"/>
              </a:ext>
            </a:extLst>
          </p:cNvPr>
          <p:cNvSpPr/>
          <p:nvPr/>
        </p:nvSpPr>
        <p:spPr bwMode="auto">
          <a:xfrm>
            <a:off x="7576816" y="2139304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61" name="Oval 660">
            <a:extLst>
              <a:ext uri="{FF2B5EF4-FFF2-40B4-BE49-F238E27FC236}">
                <a16:creationId xmlns:a16="http://schemas.microsoft.com/office/drawing/2014/main" xmlns="" id="{EE00C2AD-43A9-47BD-943F-61CAFC83302A}"/>
              </a:ext>
            </a:extLst>
          </p:cNvPr>
          <p:cNvSpPr/>
          <p:nvPr/>
        </p:nvSpPr>
        <p:spPr bwMode="auto">
          <a:xfrm>
            <a:off x="7406786" y="201865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62" name="Oval 661">
            <a:extLst>
              <a:ext uri="{FF2B5EF4-FFF2-40B4-BE49-F238E27FC236}">
                <a16:creationId xmlns:a16="http://schemas.microsoft.com/office/drawing/2014/main" xmlns="" id="{18D3A3B1-62F3-44CE-8512-6D3A0542D376}"/>
              </a:ext>
            </a:extLst>
          </p:cNvPr>
          <p:cNvSpPr/>
          <p:nvPr/>
        </p:nvSpPr>
        <p:spPr bwMode="auto">
          <a:xfrm>
            <a:off x="7757355" y="244283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63" name="Oval 662">
            <a:extLst>
              <a:ext uri="{FF2B5EF4-FFF2-40B4-BE49-F238E27FC236}">
                <a16:creationId xmlns:a16="http://schemas.microsoft.com/office/drawing/2014/main" xmlns="" id="{586E7844-7235-46C0-B6C0-A484268EDAFF}"/>
              </a:ext>
            </a:extLst>
          </p:cNvPr>
          <p:cNvSpPr/>
          <p:nvPr/>
        </p:nvSpPr>
        <p:spPr bwMode="auto">
          <a:xfrm>
            <a:off x="7946514" y="2384411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64" name="Oval 663">
            <a:extLst>
              <a:ext uri="{FF2B5EF4-FFF2-40B4-BE49-F238E27FC236}">
                <a16:creationId xmlns:a16="http://schemas.microsoft.com/office/drawing/2014/main" xmlns="" id="{9593041C-639D-4508-A497-72D5818C17F7}"/>
              </a:ext>
            </a:extLst>
          </p:cNvPr>
          <p:cNvSpPr/>
          <p:nvPr/>
        </p:nvSpPr>
        <p:spPr bwMode="auto">
          <a:xfrm>
            <a:off x="7871780" y="258761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65" name="Oval 664">
            <a:extLst>
              <a:ext uri="{FF2B5EF4-FFF2-40B4-BE49-F238E27FC236}">
                <a16:creationId xmlns:a16="http://schemas.microsoft.com/office/drawing/2014/main" xmlns="" id="{E805D167-3AB8-4CE3-9CE0-D125BEEC5E3A}"/>
              </a:ext>
            </a:extLst>
          </p:cNvPr>
          <p:cNvSpPr/>
          <p:nvPr/>
        </p:nvSpPr>
        <p:spPr bwMode="auto">
          <a:xfrm>
            <a:off x="8204424" y="238695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66" name="Oval 665">
            <a:extLst>
              <a:ext uri="{FF2B5EF4-FFF2-40B4-BE49-F238E27FC236}">
                <a16:creationId xmlns:a16="http://schemas.microsoft.com/office/drawing/2014/main" xmlns="" id="{A83F81B2-CBB2-4316-B22C-C544900093F3}"/>
              </a:ext>
            </a:extLst>
          </p:cNvPr>
          <p:cNvSpPr/>
          <p:nvPr/>
        </p:nvSpPr>
        <p:spPr bwMode="auto">
          <a:xfrm>
            <a:off x="8167928" y="247204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67" name="Oval 666">
            <a:extLst>
              <a:ext uri="{FF2B5EF4-FFF2-40B4-BE49-F238E27FC236}">
                <a16:creationId xmlns:a16="http://schemas.microsoft.com/office/drawing/2014/main" xmlns="" id="{F8D5A3AA-D009-43AE-BF90-983B2A1B4243}"/>
              </a:ext>
            </a:extLst>
          </p:cNvPr>
          <p:cNvSpPr/>
          <p:nvPr/>
        </p:nvSpPr>
        <p:spPr bwMode="auto">
          <a:xfrm>
            <a:off x="8333496" y="235139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68" name="Oval 667">
            <a:extLst>
              <a:ext uri="{FF2B5EF4-FFF2-40B4-BE49-F238E27FC236}">
                <a16:creationId xmlns:a16="http://schemas.microsoft.com/office/drawing/2014/main" xmlns="" id="{5D997F64-89BA-4CC3-A587-9D02339E22F9}"/>
              </a:ext>
            </a:extLst>
          </p:cNvPr>
          <p:cNvSpPr/>
          <p:nvPr/>
        </p:nvSpPr>
        <p:spPr bwMode="auto">
          <a:xfrm>
            <a:off x="7789524" y="220407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69" name="Oval 668">
            <a:extLst>
              <a:ext uri="{FF2B5EF4-FFF2-40B4-BE49-F238E27FC236}">
                <a16:creationId xmlns:a16="http://schemas.microsoft.com/office/drawing/2014/main" xmlns="" id="{B992713F-BC05-4CBF-8DD5-548D3E902DAF}"/>
              </a:ext>
            </a:extLst>
          </p:cNvPr>
          <p:cNvSpPr/>
          <p:nvPr/>
        </p:nvSpPr>
        <p:spPr bwMode="auto">
          <a:xfrm>
            <a:off x="8144396" y="202754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70" name="Oval 669">
            <a:extLst>
              <a:ext uri="{FF2B5EF4-FFF2-40B4-BE49-F238E27FC236}">
                <a16:creationId xmlns:a16="http://schemas.microsoft.com/office/drawing/2014/main" xmlns="" id="{4B3650BE-BF96-4AC8-8648-06374D86401A}"/>
              </a:ext>
            </a:extLst>
          </p:cNvPr>
          <p:cNvSpPr/>
          <p:nvPr/>
        </p:nvSpPr>
        <p:spPr bwMode="auto">
          <a:xfrm>
            <a:off x="8245203" y="192340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71" name="Oval 670">
            <a:extLst>
              <a:ext uri="{FF2B5EF4-FFF2-40B4-BE49-F238E27FC236}">
                <a16:creationId xmlns:a16="http://schemas.microsoft.com/office/drawing/2014/main" xmlns="" id="{5528943A-93F1-4ABB-BFB1-4C9941EEEDC8}"/>
              </a:ext>
            </a:extLst>
          </p:cNvPr>
          <p:cNvSpPr/>
          <p:nvPr/>
        </p:nvSpPr>
        <p:spPr bwMode="auto">
          <a:xfrm>
            <a:off x="8203199" y="1739891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72" name="Oval 671">
            <a:extLst>
              <a:ext uri="{FF2B5EF4-FFF2-40B4-BE49-F238E27FC236}">
                <a16:creationId xmlns:a16="http://schemas.microsoft.com/office/drawing/2014/main" xmlns="" id="{4E62C799-18B9-48B0-924E-4CF1ACB462A3}"/>
              </a:ext>
            </a:extLst>
          </p:cNvPr>
          <p:cNvSpPr/>
          <p:nvPr/>
        </p:nvSpPr>
        <p:spPr bwMode="auto">
          <a:xfrm>
            <a:off x="8323808" y="165670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73" name="Oval 672">
            <a:extLst>
              <a:ext uri="{FF2B5EF4-FFF2-40B4-BE49-F238E27FC236}">
                <a16:creationId xmlns:a16="http://schemas.microsoft.com/office/drawing/2014/main" xmlns="" id="{1109F00B-A139-44F5-8ECD-21E70F9E93E1}"/>
              </a:ext>
            </a:extLst>
          </p:cNvPr>
          <p:cNvSpPr/>
          <p:nvPr/>
        </p:nvSpPr>
        <p:spPr bwMode="auto">
          <a:xfrm>
            <a:off x="8153623" y="159272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74" name="Oval 673">
            <a:extLst>
              <a:ext uri="{FF2B5EF4-FFF2-40B4-BE49-F238E27FC236}">
                <a16:creationId xmlns:a16="http://schemas.microsoft.com/office/drawing/2014/main" xmlns="" id="{3F514763-A65C-4180-8948-CC9D76DC8A36}"/>
              </a:ext>
            </a:extLst>
          </p:cNvPr>
          <p:cNvSpPr/>
          <p:nvPr/>
        </p:nvSpPr>
        <p:spPr bwMode="auto">
          <a:xfrm>
            <a:off x="8188250" y="136460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75" name="Oval 674">
            <a:extLst>
              <a:ext uri="{FF2B5EF4-FFF2-40B4-BE49-F238E27FC236}">
                <a16:creationId xmlns:a16="http://schemas.microsoft.com/office/drawing/2014/main" xmlns="" id="{ED1ED4BB-229D-4565-A355-C1400F07B3DB}"/>
              </a:ext>
            </a:extLst>
          </p:cNvPr>
          <p:cNvSpPr/>
          <p:nvPr/>
        </p:nvSpPr>
        <p:spPr bwMode="auto">
          <a:xfrm>
            <a:off x="8264450" y="129983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76" name="Oval 675">
            <a:extLst>
              <a:ext uri="{FF2B5EF4-FFF2-40B4-BE49-F238E27FC236}">
                <a16:creationId xmlns:a16="http://schemas.microsoft.com/office/drawing/2014/main" xmlns="" id="{1C7032F7-B41F-4229-BBFD-012BF62E43A9}"/>
              </a:ext>
            </a:extLst>
          </p:cNvPr>
          <p:cNvSpPr/>
          <p:nvPr/>
        </p:nvSpPr>
        <p:spPr bwMode="auto">
          <a:xfrm>
            <a:off x="7911529" y="140079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77" name="Oval 676">
            <a:extLst>
              <a:ext uri="{FF2B5EF4-FFF2-40B4-BE49-F238E27FC236}">
                <a16:creationId xmlns:a16="http://schemas.microsoft.com/office/drawing/2014/main" xmlns="" id="{768E17AF-703D-43D9-A527-E75BF2040C61}"/>
              </a:ext>
            </a:extLst>
          </p:cNvPr>
          <p:cNvSpPr/>
          <p:nvPr/>
        </p:nvSpPr>
        <p:spPr bwMode="auto">
          <a:xfrm>
            <a:off x="7894162" y="121474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78" name="Oval 677">
            <a:extLst>
              <a:ext uri="{FF2B5EF4-FFF2-40B4-BE49-F238E27FC236}">
                <a16:creationId xmlns:a16="http://schemas.microsoft.com/office/drawing/2014/main" xmlns="" id="{7F0B8A32-C6CC-4E45-8D51-D9F360D52271}"/>
              </a:ext>
            </a:extLst>
          </p:cNvPr>
          <p:cNvSpPr/>
          <p:nvPr/>
        </p:nvSpPr>
        <p:spPr bwMode="auto">
          <a:xfrm>
            <a:off x="7816702" y="136841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79" name="Oval 678">
            <a:extLst>
              <a:ext uri="{FF2B5EF4-FFF2-40B4-BE49-F238E27FC236}">
                <a16:creationId xmlns:a16="http://schemas.microsoft.com/office/drawing/2014/main" xmlns="" id="{85478C73-F720-4B8F-A24E-9DE93E984B70}"/>
              </a:ext>
            </a:extLst>
          </p:cNvPr>
          <p:cNvSpPr/>
          <p:nvPr/>
        </p:nvSpPr>
        <p:spPr bwMode="auto">
          <a:xfrm>
            <a:off x="7409879" y="138668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80" name="Oval 679">
            <a:extLst>
              <a:ext uri="{FF2B5EF4-FFF2-40B4-BE49-F238E27FC236}">
                <a16:creationId xmlns:a16="http://schemas.microsoft.com/office/drawing/2014/main" xmlns="" id="{8E571243-1006-413F-8D2B-20E88FFC5B8F}"/>
              </a:ext>
            </a:extLst>
          </p:cNvPr>
          <p:cNvSpPr/>
          <p:nvPr/>
        </p:nvSpPr>
        <p:spPr bwMode="auto">
          <a:xfrm>
            <a:off x="7541651" y="128602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81" name="Oval 680">
            <a:extLst>
              <a:ext uri="{FF2B5EF4-FFF2-40B4-BE49-F238E27FC236}">
                <a16:creationId xmlns:a16="http://schemas.microsoft.com/office/drawing/2014/main" xmlns="" id="{287C6E9A-52D7-478D-8F68-89DBCA12FDEC}"/>
              </a:ext>
            </a:extLst>
          </p:cNvPr>
          <p:cNvSpPr/>
          <p:nvPr/>
        </p:nvSpPr>
        <p:spPr bwMode="auto">
          <a:xfrm>
            <a:off x="7560186" y="158812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82" name="Oval 681">
            <a:extLst>
              <a:ext uri="{FF2B5EF4-FFF2-40B4-BE49-F238E27FC236}">
                <a16:creationId xmlns:a16="http://schemas.microsoft.com/office/drawing/2014/main" xmlns="" id="{AD70176A-72DB-49AC-ADC1-7604892EFAC3}"/>
              </a:ext>
            </a:extLst>
          </p:cNvPr>
          <p:cNvSpPr/>
          <p:nvPr/>
        </p:nvSpPr>
        <p:spPr bwMode="auto">
          <a:xfrm>
            <a:off x="7080478" y="1345558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83" name="Oval 682">
            <a:extLst>
              <a:ext uri="{FF2B5EF4-FFF2-40B4-BE49-F238E27FC236}">
                <a16:creationId xmlns:a16="http://schemas.microsoft.com/office/drawing/2014/main" xmlns="" id="{48B45388-717C-4E39-A24F-AE2C05406A89}"/>
              </a:ext>
            </a:extLst>
          </p:cNvPr>
          <p:cNvSpPr/>
          <p:nvPr/>
        </p:nvSpPr>
        <p:spPr bwMode="auto">
          <a:xfrm>
            <a:off x="8323106" y="210692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84" name="Oval 683">
            <a:extLst>
              <a:ext uri="{FF2B5EF4-FFF2-40B4-BE49-F238E27FC236}">
                <a16:creationId xmlns:a16="http://schemas.microsoft.com/office/drawing/2014/main" xmlns="" id="{9852737D-4E22-4441-8FB1-DB0DF75A285B}"/>
              </a:ext>
            </a:extLst>
          </p:cNvPr>
          <p:cNvSpPr/>
          <p:nvPr/>
        </p:nvSpPr>
        <p:spPr bwMode="auto">
          <a:xfrm>
            <a:off x="7138215" y="118934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85" name="Oval 684">
            <a:extLst>
              <a:ext uri="{FF2B5EF4-FFF2-40B4-BE49-F238E27FC236}">
                <a16:creationId xmlns:a16="http://schemas.microsoft.com/office/drawing/2014/main" xmlns="" id="{78FED190-F633-45C2-B69F-00DDA0AB964C}"/>
              </a:ext>
            </a:extLst>
          </p:cNvPr>
          <p:cNvSpPr/>
          <p:nvPr/>
        </p:nvSpPr>
        <p:spPr bwMode="auto">
          <a:xfrm>
            <a:off x="7014217" y="217486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86" name="Oval 685">
            <a:extLst>
              <a:ext uri="{FF2B5EF4-FFF2-40B4-BE49-F238E27FC236}">
                <a16:creationId xmlns:a16="http://schemas.microsoft.com/office/drawing/2014/main" xmlns="" id="{6FA38E40-3481-41D7-9C81-41DCC434092E}"/>
              </a:ext>
            </a:extLst>
          </p:cNvPr>
          <p:cNvSpPr/>
          <p:nvPr/>
        </p:nvSpPr>
        <p:spPr bwMode="auto">
          <a:xfrm>
            <a:off x="7150899" y="227519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87" name="Oval 686">
            <a:extLst>
              <a:ext uri="{FF2B5EF4-FFF2-40B4-BE49-F238E27FC236}">
                <a16:creationId xmlns:a16="http://schemas.microsoft.com/office/drawing/2014/main" xmlns="" id="{43794756-A60C-48F3-A497-55F07729DDB5}"/>
              </a:ext>
            </a:extLst>
          </p:cNvPr>
          <p:cNvSpPr/>
          <p:nvPr/>
        </p:nvSpPr>
        <p:spPr bwMode="auto">
          <a:xfrm>
            <a:off x="7224834" y="206564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88" name="Oval 687">
            <a:extLst>
              <a:ext uri="{FF2B5EF4-FFF2-40B4-BE49-F238E27FC236}">
                <a16:creationId xmlns:a16="http://schemas.microsoft.com/office/drawing/2014/main" xmlns="" id="{BBF607C2-1159-4F3E-AF1B-9EBD102863D7}"/>
              </a:ext>
            </a:extLst>
          </p:cNvPr>
          <p:cNvSpPr/>
          <p:nvPr/>
        </p:nvSpPr>
        <p:spPr bwMode="auto">
          <a:xfrm>
            <a:off x="7216267" y="243267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89" name="Oval 688">
            <a:extLst>
              <a:ext uri="{FF2B5EF4-FFF2-40B4-BE49-F238E27FC236}">
                <a16:creationId xmlns:a16="http://schemas.microsoft.com/office/drawing/2014/main" xmlns="" id="{1EC80471-24AB-4D97-A89D-260CD3FCB60F}"/>
              </a:ext>
            </a:extLst>
          </p:cNvPr>
          <p:cNvSpPr/>
          <p:nvPr/>
        </p:nvSpPr>
        <p:spPr bwMode="auto">
          <a:xfrm>
            <a:off x="7033451" y="255459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90" name="Oval 689">
            <a:extLst>
              <a:ext uri="{FF2B5EF4-FFF2-40B4-BE49-F238E27FC236}">
                <a16:creationId xmlns:a16="http://schemas.microsoft.com/office/drawing/2014/main" xmlns="" id="{3B091752-79F6-44C9-A0CB-D804EE784104}"/>
              </a:ext>
            </a:extLst>
          </p:cNvPr>
          <p:cNvSpPr/>
          <p:nvPr/>
        </p:nvSpPr>
        <p:spPr bwMode="auto">
          <a:xfrm>
            <a:off x="7096490" y="236663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91" name="Oval 690">
            <a:extLst>
              <a:ext uri="{FF2B5EF4-FFF2-40B4-BE49-F238E27FC236}">
                <a16:creationId xmlns:a16="http://schemas.microsoft.com/office/drawing/2014/main" xmlns="" id="{99516DCE-B7D8-4D80-8943-C86133CA7498}"/>
              </a:ext>
            </a:extLst>
          </p:cNvPr>
          <p:cNvSpPr/>
          <p:nvPr/>
        </p:nvSpPr>
        <p:spPr bwMode="auto">
          <a:xfrm>
            <a:off x="7528153" y="244918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92" name="Oval 691">
            <a:extLst>
              <a:ext uri="{FF2B5EF4-FFF2-40B4-BE49-F238E27FC236}">
                <a16:creationId xmlns:a16="http://schemas.microsoft.com/office/drawing/2014/main" xmlns="" id="{E8A9590B-539B-4640-B4F5-ECEB38B54E7A}"/>
              </a:ext>
            </a:extLst>
          </p:cNvPr>
          <p:cNvSpPr/>
          <p:nvPr/>
        </p:nvSpPr>
        <p:spPr bwMode="auto">
          <a:xfrm>
            <a:off x="7397745" y="2355841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93" name="Oval 692">
            <a:extLst>
              <a:ext uri="{FF2B5EF4-FFF2-40B4-BE49-F238E27FC236}">
                <a16:creationId xmlns:a16="http://schemas.microsoft.com/office/drawing/2014/main" xmlns="" id="{C6E2F978-A007-4E2C-B833-F42D40309696}"/>
              </a:ext>
            </a:extLst>
          </p:cNvPr>
          <p:cNvSpPr/>
          <p:nvPr/>
        </p:nvSpPr>
        <p:spPr bwMode="auto">
          <a:xfrm>
            <a:off x="7372530" y="2564755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94" name="Oval 693">
            <a:extLst>
              <a:ext uri="{FF2B5EF4-FFF2-40B4-BE49-F238E27FC236}">
                <a16:creationId xmlns:a16="http://schemas.microsoft.com/office/drawing/2014/main" xmlns="" id="{1134B068-A4AA-4D3A-BFE6-91696B29CDEF}"/>
              </a:ext>
            </a:extLst>
          </p:cNvPr>
          <p:cNvSpPr/>
          <p:nvPr/>
        </p:nvSpPr>
        <p:spPr bwMode="auto">
          <a:xfrm>
            <a:off x="7047570" y="1599559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95" name="Oval 694">
            <a:extLst>
              <a:ext uri="{FF2B5EF4-FFF2-40B4-BE49-F238E27FC236}">
                <a16:creationId xmlns:a16="http://schemas.microsoft.com/office/drawing/2014/main" xmlns="" id="{569DE059-FC22-41DF-8CEF-1ACA211AFF72}"/>
              </a:ext>
            </a:extLst>
          </p:cNvPr>
          <p:cNvSpPr/>
          <p:nvPr/>
        </p:nvSpPr>
        <p:spPr bwMode="auto">
          <a:xfrm>
            <a:off x="7033451" y="1783706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96" name="Oval 695">
            <a:extLst>
              <a:ext uri="{FF2B5EF4-FFF2-40B4-BE49-F238E27FC236}">
                <a16:creationId xmlns:a16="http://schemas.microsoft.com/office/drawing/2014/main" xmlns="" id="{24FE51F1-E022-4F6B-93A7-925777D4C60C}"/>
              </a:ext>
            </a:extLst>
          </p:cNvPr>
          <p:cNvSpPr/>
          <p:nvPr/>
        </p:nvSpPr>
        <p:spPr bwMode="auto">
          <a:xfrm>
            <a:off x="7191941" y="1700522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97" name="Oval 696">
            <a:extLst>
              <a:ext uri="{FF2B5EF4-FFF2-40B4-BE49-F238E27FC236}">
                <a16:creationId xmlns:a16="http://schemas.microsoft.com/office/drawing/2014/main" xmlns="" id="{A18E70D9-8064-4E71-8EAB-EAC14AD75879}"/>
              </a:ext>
            </a:extLst>
          </p:cNvPr>
          <p:cNvSpPr/>
          <p:nvPr/>
        </p:nvSpPr>
        <p:spPr bwMode="auto">
          <a:xfrm>
            <a:off x="7343759" y="1571773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98" name="Oval 697">
            <a:extLst>
              <a:ext uri="{FF2B5EF4-FFF2-40B4-BE49-F238E27FC236}">
                <a16:creationId xmlns:a16="http://schemas.microsoft.com/office/drawing/2014/main" xmlns="" id="{342C11B6-69B6-4384-ADDD-DA62F525EFC7}"/>
              </a:ext>
            </a:extLst>
          </p:cNvPr>
          <p:cNvSpPr/>
          <p:nvPr/>
        </p:nvSpPr>
        <p:spPr bwMode="auto">
          <a:xfrm>
            <a:off x="7476881" y="194849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699" name="Oval 698">
            <a:extLst>
              <a:ext uri="{FF2B5EF4-FFF2-40B4-BE49-F238E27FC236}">
                <a16:creationId xmlns:a16="http://schemas.microsoft.com/office/drawing/2014/main" xmlns="" id="{0B9FD492-F952-45DD-9501-C08EF9F7DA48}"/>
              </a:ext>
            </a:extLst>
          </p:cNvPr>
          <p:cNvSpPr/>
          <p:nvPr/>
        </p:nvSpPr>
        <p:spPr bwMode="auto">
          <a:xfrm>
            <a:off x="7475637" y="2260587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700" name="Oval 699">
            <a:extLst>
              <a:ext uri="{FF2B5EF4-FFF2-40B4-BE49-F238E27FC236}">
                <a16:creationId xmlns:a16="http://schemas.microsoft.com/office/drawing/2014/main" xmlns="" id="{98175002-DA9D-48D5-9F7C-4547826E153D}"/>
              </a:ext>
            </a:extLst>
          </p:cNvPr>
          <p:cNvSpPr/>
          <p:nvPr/>
        </p:nvSpPr>
        <p:spPr bwMode="auto">
          <a:xfrm>
            <a:off x="8115859" y="2609840"/>
            <a:ext cx="45719" cy="45719"/>
          </a:xfrm>
          <a:prstGeom prst="ellipse">
            <a:avLst/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grpSp>
        <p:nvGrpSpPr>
          <p:cNvPr id="701" name="Group 700">
            <a:extLst>
              <a:ext uri="{FF2B5EF4-FFF2-40B4-BE49-F238E27FC236}">
                <a16:creationId xmlns:a16="http://schemas.microsoft.com/office/drawing/2014/main" xmlns="" id="{23DDA019-708F-4F3A-97A8-C21BB5C8C6F4}"/>
              </a:ext>
            </a:extLst>
          </p:cNvPr>
          <p:cNvGrpSpPr/>
          <p:nvPr/>
        </p:nvGrpSpPr>
        <p:grpSpPr>
          <a:xfrm>
            <a:off x="6523108" y="2225723"/>
            <a:ext cx="425227" cy="481575"/>
            <a:chOff x="1243346" y="2743200"/>
            <a:chExt cx="425227" cy="481575"/>
          </a:xfrm>
        </p:grpSpPr>
        <p:cxnSp>
          <p:nvCxnSpPr>
            <p:cNvPr id="702" name="Straight Arrow Connector 701">
              <a:extLst>
                <a:ext uri="{FF2B5EF4-FFF2-40B4-BE49-F238E27FC236}">
                  <a16:creationId xmlns:a16="http://schemas.microsoft.com/office/drawing/2014/main" xmlns="" id="{42CDB2DB-42DA-4CAC-ADA3-EA3FC94EF2F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43346" y="3179967"/>
              <a:ext cx="356854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03" name="Straight Arrow Connector 702">
              <a:extLst>
                <a:ext uri="{FF2B5EF4-FFF2-40B4-BE49-F238E27FC236}">
                  <a16:creationId xmlns:a16="http://schemas.microsoft.com/office/drawing/2014/main" xmlns="" id="{C75B1081-05C0-4164-9586-A49BAB4E32B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43861" y="2819400"/>
              <a:ext cx="0" cy="36733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04" name="Rectangle 703">
              <a:extLst>
                <a:ext uri="{FF2B5EF4-FFF2-40B4-BE49-F238E27FC236}">
                  <a16:creationId xmlns:a16="http://schemas.microsoft.com/office/drawing/2014/main" xmlns="" id="{FE2C3500-A44D-4C52-848D-61F11C272A02}"/>
                </a:ext>
              </a:extLst>
            </p:cNvPr>
            <p:cNvSpPr/>
            <p:nvPr/>
          </p:nvSpPr>
          <p:spPr bwMode="auto">
            <a:xfrm>
              <a:off x="1243906" y="2743200"/>
              <a:ext cx="228600" cy="19215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</a:p>
          </p:txBody>
        </p:sp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xmlns="" id="{1EA70C06-0DFB-47F8-866E-39A2053B93F0}"/>
                </a:ext>
              </a:extLst>
            </p:cNvPr>
            <p:cNvSpPr/>
            <p:nvPr/>
          </p:nvSpPr>
          <p:spPr bwMode="auto">
            <a:xfrm>
              <a:off x="1439973" y="2932493"/>
              <a:ext cx="228600" cy="29228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</a:p>
          </p:txBody>
        </p:sp>
      </p:grpSp>
      <p:cxnSp>
        <p:nvCxnSpPr>
          <p:cNvPr id="706" name="Straight Arrow Connector 705">
            <a:extLst>
              <a:ext uri="{FF2B5EF4-FFF2-40B4-BE49-F238E27FC236}">
                <a16:creationId xmlns:a16="http://schemas.microsoft.com/office/drawing/2014/main" xmlns="" id="{D195F3B0-D555-4F20-AA6C-00BF6C7554C1}"/>
              </a:ext>
            </a:extLst>
          </p:cNvPr>
          <p:cNvCxnSpPr>
            <a:cxnSpLocks/>
          </p:cNvCxnSpPr>
          <p:nvPr/>
        </p:nvCxnSpPr>
        <p:spPr bwMode="auto">
          <a:xfrm>
            <a:off x="7186424" y="2808215"/>
            <a:ext cx="449074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07" name="Rectangle 706">
            <a:extLst>
              <a:ext uri="{FF2B5EF4-FFF2-40B4-BE49-F238E27FC236}">
                <a16:creationId xmlns:a16="http://schemas.microsoft.com/office/drawing/2014/main" xmlns="" id="{F4008EA0-2295-4FE7-903E-A430B16E2602}"/>
              </a:ext>
            </a:extLst>
          </p:cNvPr>
          <p:cNvSpPr/>
          <p:nvPr/>
        </p:nvSpPr>
        <p:spPr bwMode="auto">
          <a:xfrm>
            <a:off x="11669553" y="2715505"/>
            <a:ext cx="228600" cy="19215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708" name="Straight Arrow Connector 707">
            <a:extLst>
              <a:ext uri="{FF2B5EF4-FFF2-40B4-BE49-F238E27FC236}">
                <a16:creationId xmlns:a16="http://schemas.microsoft.com/office/drawing/2014/main" xmlns="" id="{EA1ECD06-222C-4E87-9710-B2AA74029E49}"/>
              </a:ext>
            </a:extLst>
          </p:cNvPr>
          <p:cNvCxnSpPr>
            <a:cxnSpLocks/>
          </p:cNvCxnSpPr>
          <p:nvPr/>
        </p:nvCxnSpPr>
        <p:spPr bwMode="auto">
          <a:xfrm>
            <a:off x="12076111" y="1141082"/>
            <a:ext cx="0" cy="3841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709" name="Straight Arrow Connector 708">
            <a:extLst>
              <a:ext uri="{FF2B5EF4-FFF2-40B4-BE49-F238E27FC236}">
                <a16:creationId xmlns:a16="http://schemas.microsoft.com/office/drawing/2014/main" xmlns="" id="{6612C3BA-2BBE-4092-B8AB-6E119923F76A}"/>
              </a:ext>
            </a:extLst>
          </p:cNvPr>
          <p:cNvCxnSpPr>
            <a:cxnSpLocks/>
          </p:cNvCxnSpPr>
          <p:nvPr/>
        </p:nvCxnSpPr>
        <p:spPr bwMode="auto">
          <a:xfrm flipV="1">
            <a:off x="11601284" y="1061080"/>
            <a:ext cx="418755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710" name="Rectangle 709">
            <a:extLst>
              <a:ext uri="{FF2B5EF4-FFF2-40B4-BE49-F238E27FC236}">
                <a16:creationId xmlns:a16="http://schemas.microsoft.com/office/drawing/2014/main" xmlns="" id="{C4D3B038-4050-41B4-9DF1-91445C47ECE7}"/>
              </a:ext>
            </a:extLst>
          </p:cNvPr>
          <p:cNvSpPr/>
          <p:nvPr/>
        </p:nvSpPr>
        <p:spPr bwMode="auto">
          <a:xfrm>
            <a:off x="12082265" y="1196584"/>
            <a:ext cx="228600" cy="19215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kumimoji="0" lang="en-US" altLang="zh-CN" sz="140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0" lang="en-US" altLang="zh-CN" sz="140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1" name="Rectangle 710">
            <a:extLst>
              <a:ext uri="{FF2B5EF4-FFF2-40B4-BE49-F238E27FC236}">
                <a16:creationId xmlns:a16="http://schemas.microsoft.com/office/drawing/2014/main" xmlns="" id="{128C0303-F3CF-4304-88F9-49E63E6A5C40}"/>
              </a:ext>
            </a:extLst>
          </p:cNvPr>
          <p:cNvSpPr/>
          <p:nvPr/>
        </p:nvSpPr>
        <p:spPr bwMode="auto">
          <a:xfrm>
            <a:off x="11699167" y="847718"/>
            <a:ext cx="228600" cy="19215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kumimoji="0" lang="en-US" altLang="zh-CN" sz="140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0" lang="en-US" altLang="zh-CN" sz="140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2" name="Rectangle 711">
            <a:extLst>
              <a:ext uri="{FF2B5EF4-FFF2-40B4-BE49-F238E27FC236}">
                <a16:creationId xmlns:a16="http://schemas.microsoft.com/office/drawing/2014/main" xmlns="" id="{64F681FF-FC6E-4619-A0BF-7A278452EE32}"/>
              </a:ext>
            </a:extLst>
          </p:cNvPr>
          <p:cNvSpPr/>
          <p:nvPr/>
        </p:nvSpPr>
        <p:spPr bwMode="auto">
          <a:xfrm>
            <a:off x="9166890" y="1964680"/>
            <a:ext cx="228600" cy="19215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fornian FB" panose="0207040306080B030204" pitchFamily="18" charset="0"/>
                <a:ea typeface="Microsoft JhengHei" panose="020B0604030504040204" pitchFamily="34" charset="-120"/>
                <a:cs typeface="Calibri" panose="020F0502020204030204" pitchFamily="34" charset="0"/>
              </a:rPr>
              <a:t>P</a:t>
            </a:r>
            <a:endParaRPr kumimoji="0" lang="en-US" altLang="zh-CN" sz="12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Californian FB" panose="0207040306080B030204" pitchFamily="18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713" name="Oval 712">
            <a:extLst>
              <a:ext uri="{FF2B5EF4-FFF2-40B4-BE49-F238E27FC236}">
                <a16:creationId xmlns:a16="http://schemas.microsoft.com/office/drawing/2014/main" xmlns="" id="{5E2CF266-C01B-42A8-B8BC-6A167996D33C}"/>
              </a:ext>
            </a:extLst>
          </p:cNvPr>
          <p:cNvSpPr/>
          <p:nvPr/>
        </p:nvSpPr>
        <p:spPr bwMode="auto">
          <a:xfrm>
            <a:off x="8970736" y="1600984"/>
            <a:ext cx="751845" cy="75184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cxnSp>
        <p:nvCxnSpPr>
          <p:cNvPr id="714" name="Straight Arrow Connector 713">
            <a:extLst>
              <a:ext uri="{FF2B5EF4-FFF2-40B4-BE49-F238E27FC236}">
                <a16:creationId xmlns:a16="http://schemas.microsoft.com/office/drawing/2014/main" xmlns="" id="{840DABF5-7A2B-4D50-A609-CC49B6C91E69}"/>
              </a:ext>
            </a:extLst>
          </p:cNvPr>
          <p:cNvCxnSpPr>
            <a:cxnSpLocks/>
            <a:stCxn id="713" idx="2"/>
            <a:endCxn id="427" idx="2"/>
          </p:cNvCxnSpPr>
          <p:nvPr/>
        </p:nvCxnSpPr>
        <p:spPr bwMode="auto">
          <a:xfrm flipV="1">
            <a:off x="8970736" y="1976298"/>
            <a:ext cx="338239" cy="6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2975734-A211-4A16-826A-C644BFF111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9200" y="0"/>
            <a:ext cx="2540000" cy="304800"/>
          </a:xfrm>
        </p:spPr>
        <p:txBody>
          <a:bodyPr/>
          <a:lstStyle/>
          <a:p>
            <a:pPr>
              <a:defRPr/>
            </a:pPr>
            <a:fld id="{3C41D5FE-27C8-4AE7-93E9-AFE66C898D19}" type="datetime1">
              <a:rPr lang="en-US" altLang="en-US" smtClean="0"/>
              <a:t>12/5/2019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92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26 0.00069 L 0.00026 0.00092 C -0.00677 -0.0007 -0.00104 0.00023 -0.01224 -0.0007 L -0.01888 -0.00139 C -0.02513 -0.00301 -0.02265 -0.00232 -0.0263 -0.00348 C -0.02682 -0.00487 -0.02721 -0.00649 -0.02786 -0.00764 C -0.02981 -0.01112 -0.02877 -0.00903 -0.0306 -0.01389 C -0.03086 -0.01459 -0.03125 -0.01528 -0.03138 -0.01598 C -0.03151 -0.01667 -0.03177 -0.01737 -0.03177 -0.01806 C -0.03203 -0.01968 -0.03242 -0.02292 -0.03255 -0.02431 C -0.03281 -0.02616 -0.03281 -0.02825 -0.03294 -0.02987 C -0.03307 -0.03149 -0.0332 -0.03264 -0.03333 -0.03403 C -0.0332 -0.03843 -0.0332 -0.04306 -0.03294 -0.04723 C -0.03294 -0.04908 -0.03242 -0.0507 -0.03255 -0.05209 C -0.03268 -0.05301 -0.03372 -0.05278 -0.03411 -0.05278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75E-6 1.48148E-6 L -3.75E-6 0.00092 L -0.02565 -0.00301 C -0.02812 -0.00301 -0.03073 -0.00208 -0.0332 1.48148E-6 C -0.03424 1.48148E-6 -0.03502 0.00092 -0.03606 0.00301 C -0.03658 0.0044 -0.03502 0.00301 -0.03437 0.00301 " pathEditMode="relative" rAng="0" ptsTypes="AAAAAA">
                                      <p:cBhvr>
                                        <p:cTn id="8" dur="20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54167E-6 0.00023 L -3.54167E-6 0.00047 C -0.00195 -0.00046 -0.0026 -0.00115 -0.00455 -0.00115 C -0.00651 -0.00115 -0.00716 -0.00046 -0.00898 0.00093 C -0.00963 0.00116 -0.00963 0.00162 -0.01015 0.00162 C -0.01145 0.00209 -0.01145 0.00232 -0.01276 0.00301 C -0.01471 0.00347 -0.01601 0.00371 -0.01783 0.0044 C -0.01979 0.0051 -0.02096 0.00579 -0.02356 0.00718 C -0.02422 0.00741 -0.02487 0.00764 -0.02552 0.00857 C -0.03047 0.01181 -0.02487 0.0081 -0.02799 0.01042 C -0.02864 0.01135 -0.02929 0.01158 -0.02981 0.01273 C -0.02981 0.01366 -0.03047 0.01551 -0.03047 0.0169 C -0.03047 0.01783 -0.03112 0.01898 -0.03112 0.02014 C -0.03112 0.02107 -0.03177 0.02153 -0.03177 0.02246 C -0.03177 0.02338 -0.03242 0.02454 -0.03242 0.0257 C -0.03307 0.02755 -0.03307 0.02824 -0.03307 0.03079 C -0.03372 0.03681 -0.03424 0.04329 -0.03372 0.04931 L -0.03372 0.05718 " pathEditMode="relative" rAng="0" ptsTypes="AAAAAAAAAAAAAAAAAA">
                                      <p:cBhvr>
                                        <p:cTn id="10" dur="20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" y="27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375E-6 4.44444E-6 L -0.00091 0.059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325 L 0.00039 0.00325 C 0.00013 0.00649 -2.5E-6 0.00996 -0.00013 0.01343 C -0.00052 0.02663 0.00013 0.02153 -0.00078 0.02825 C -0.00065 0.0301 -0.00065 0.03241 -0.00039 0.03426 C -0.00026 0.03588 0.00013 0.03704 0.00039 0.03843 L 0.00065 0.04075 C 0.00104 0.04237 0.0017 0.0463 0.00274 0.04676 L 0.00378 0.04769 C 0.00404 0.04815 0.00417 0.04931 0.00456 0.04954 C 0.00534 0.05047 0.0069 0.05093 0.0069 0.05093 C 0.00742 0.05139 0.00768 0.05209 0.00821 0.05232 C 0.0086 0.05278 0.0112 0.0544 0.01211 0.05463 C 0.01328 0.05487 0.01472 0.05487 0.01602 0.0551 L 0.0194 0.05602 C 0.01992 0.05602 0.02018 0.05649 0.02071 0.05649 C 0.02253 0.05741 0.02422 0.05741 0.02617 0.05788 C 0.02683 0.05811 0.02748 0.05834 0.028 0.0588 C 0.02917 0.05903 0.03008 0.06019 0.03112 0.06019 L 0.03399 0.06019 " pathEditMode="relative" ptsTypes="AAAAAAAAAAAAAAAAAAAA">
                                      <p:cBhvr>
                                        <p:cTn id="16" dur="20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03399 0.000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-0.00065 -0.0578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89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00578 L -0.00221 -0.00578 C -0.00195 -0.0081 -0.00169 -0.00995 -0.00143 -0.01226 C -0.00143 -0.01319 -0.00117 -0.01689 -0.00065 -0.01828 C -0.00039 -0.01944 0.00013 -0.02014 0.00052 -0.02106 C 0.00078 -0.02199 0.00091 -0.02314 0.0013 -0.02384 C 0.00352 -0.02893 0.003 -0.02824 0.00521 -0.02939 C 0.00938 -0.03703 0.00287 -0.02569 0.00795 -0.03356 C 0.01094 -0.03865 0.00899 -0.03703 0.01146 -0.03865 C 0.01198 -0.03912 0.0125 -0.03981 0.01302 -0.04051 C 0.01341 -0.0412 0.01367 -0.04213 0.0142 -0.04282 C 0.01459 -0.04328 0.01524 -0.04351 0.01576 -0.04421 C 0.01784 -0.04629 0.01589 -0.0449 0.0181 -0.04606 C 0.02018 -0.04884 0.01875 -0.04722 0.02279 -0.04976 L 0.0263 -0.05162 C 0.0267 -0.05185 0.02696 -0.05231 0.02748 -0.05254 C 0.028 -0.05254 0.02852 -0.05277 0.02904 -0.05301 C 0.02982 -0.05347 0.03138 -0.05439 0.03138 -0.05439 C 0.03177 -0.05486 0.03203 -0.05555 0.03255 -0.05578 C 0.03281 -0.05625 0.03373 -0.05648 0.03373 -0.05648 " pathEditMode="relative" ptsTypes="AAAAAAAAAAAAAAAAAAAA">
                                      <p:cBhvr>
                                        <p:cTn id="22" dur="20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" grpId="0" animBg="1"/>
      <p:bldP spid="617" grpId="0" animBg="1"/>
      <p:bldP spid="618" grpId="0" animBg="1"/>
      <p:bldP spid="619" grpId="0" animBg="1"/>
      <p:bldP spid="621" grpId="0" animBg="1"/>
      <p:bldP spid="622" grpId="0" animBg="1"/>
      <p:bldP spid="623" grpId="0" animBg="1"/>
      <p:bldP spid="62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17D05C-586E-41EF-88C8-AA6801C60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133" y="1520192"/>
            <a:ext cx="10566400" cy="1676400"/>
          </a:xfrm>
        </p:spPr>
        <p:txBody>
          <a:bodyPr/>
          <a:lstStyle/>
          <a:p>
            <a:r>
              <a:rPr lang="en-US" dirty="0"/>
              <a:t>Mapping cells to FPGA*</a:t>
            </a:r>
          </a:p>
          <a:p>
            <a:pPr lvl="1"/>
            <a:r>
              <a:rPr lang="en-US" dirty="0"/>
              <a:t>Case 1: Single Cell per FPGA</a:t>
            </a:r>
          </a:p>
          <a:p>
            <a:pPr lvl="2"/>
            <a:r>
              <a:rPr lang="en-US" dirty="0"/>
              <a:t>Multicasting to 13 neighbor nodes in 3D (single cell)</a:t>
            </a:r>
          </a:p>
          <a:p>
            <a:pPr lvl="1"/>
            <a:r>
              <a:rPr lang="en-US" dirty="0"/>
              <a:t>Case 2: Multiple cells per FPGA</a:t>
            </a:r>
          </a:p>
          <a:p>
            <a:pPr lvl="2"/>
            <a:r>
              <a:rPr lang="en-US" dirty="0"/>
              <a:t>Multicasting to 13 neighbor nodes in 3D (multiple cells)</a:t>
            </a:r>
          </a:p>
          <a:p>
            <a:pPr lvl="1"/>
            <a:r>
              <a:rPr lang="en-US" dirty="0"/>
              <a:t>Case 3: Single </a:t>
            </a:r>
            <a:r>
              <a:rPr lang="en-US" altLang="zh-CN" dirty="0"/>
              <a:t>cell on multiple FPGAs</a:t>
            </a:r>
          </a:p>
          <a:p>
            <a:pPr lvl="2"/>
            <a:r>
              <a:rPr lang="en-US" dirty="0"/>
              <a:t>Multicasting to 62 neighboring nodes (partial cell)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D2ED2A-6947-47C5-8BA1-3E8E1418E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00" y="0"/>
            <a:ext cx="7620000" cy="3048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Fully Integrated FPGA Molecular Dynamics Simulations</a:t>
            </a:r>
            <a:endParaRPr lang="en-US" alt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AA15E47-0096-4618-B897-F2C9FFBD8BFC}"/>
              </a:ext>
            </a:extLst>
          </p:cNvPr>
          <p:cNvSpPr txBox="1">
            <a:spLocks/>
          </p:cNvSpPr>
          <p:nvPr/>
        </p:nvSpPr>
        <p:spPr bwMode="auto">
          <a:xfrm>
            <a:off x="533400" y="609600"/>
            <a:ext cx="1056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Osaka" charset="-128"/>
                <a:cs typeface="Osaka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Osaka" charset="-128"/>
                <a:cs typeface="Osaka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Osaka" charset="-128"/>
                <a:cs typeface="Osaka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Osaka" charset="-128"/>
                <a:cs typeface="Osaka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Osaka" charset="-128"/>
                <a:cs typeface="Osaka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Osaka" charset="-128"/>
                <a:cs typeface="Osaka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Osaka" charset="-128"/>
                <a:cs typeface="Osaka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Osaka" charset="-128"/>
                <a:cs typeface="Osaka" charset="-128"/>
              </a:defRPr>
            </a:lvl9pPr>
          </a:lstStyle>
          <a:p>
            <a:r>
              <a:rPr lang="en-US" dirty="0"/>
              <a:t>Future Work: Mapping Cell onto Multi-FPGA</a:t>
            </a:r>
            <a:endParaRPr lang="en-US" kern="0" dirty="0"/>
          </a:p>
        </p:txBody>
      </p:sp>
      <p:grpSp>
        <p:nvGrpSpPr>
          <p:cNvPr id="519" name="Group 518">
            <a:extLst>
              <a:ext uri="{FF2B5EF4-FFF2-40B4-BE49-F238E27FC236}">
                <a16:creationId xmlns:a16="http://schemas.microsoft.com/office/drawing/2014/main" xmlns="" id="{EE3E06A4-C297-4582-810C-F79E04409E74}"/>
              </a:ext>
            </a:extLst>
          </p:cNvPr>
          <p:cNvGrpSpPr/>
          <p:nvPr/>
        </p:nvGrpSpPr>
        <p:grpSpPr>
          <a:xfrm>
            <a:off x="2187825" y="4113724"/>
            <a:ext cx="1958973" cy="2310641"/>
            <a:chOff x="1722436" y="3557952"/>
            <a:chExt cx="1379538" cy="1627188"/>
          </a:xfrm>
        </p:grpSpPr>
        <p:sp>
          <p:nvSpPr>
            <p:cNvPr id="319" name="Rectangle 159">
              <a:extLst>
                <a:ext uri="{FF2B5EF4-FFF2-40B4-BE49-F238E27FC236}">
                  <a16:creationId xmlns:a16="http://schemas.microsoft.com/office/drawing/2014/main" xmlns="" id="{6EE379B1-0BE4-446A-89CE-8441D932A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2436" y="3800840"/>
              <a:ext cx="460375" cy="4603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Rectangle 160">
              <a:extLst>
                <a:ext uri="{FF2B5EF4-FFF2-40B4-BE49-F238E27FC236}">
                  <a16:creationId xmlns:a16="http://schemas.microsoft.com/office/drawing/2014/main" xmlns="" id="{CA244C9B-5F9B-4517-A47D-87A185348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2436" y="3800840"/>
              <a:ext cx="460375" cy="460375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Rectangle 161">
              <a:extLst>
                <a:ext uri="{FF2B5EF4-FFF2-40B4-BE49-F238E27FC236}">
                  <a16:creationId xmlns:a16="http://schemas.microsoft.com/office/drawing/2014/main" xmlns="" id="{4191D176-2407-43D9-A8A3-F31227E73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811" y="3800840"/>
              <a:ext cx="460375" cy="4603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Rectangle 162">
              <a:extLst>
                <a:ext uri="{FF2B5EF4-FFF2-40B4-BE49-F238E27FC236}">
                  <a16:creationId xmlns:a16="http://schemas.microsoft.com/office/drawing/2014/main" xmlns="" id="{D3B3E6F5-0F45-44E6-9133-20D1BDF97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811" y="3800840"/>
              <a:ext cx="460375" cy="460375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Rectangle 163">
              <a:extLst>
                <a:ext uri="{FF2B5EF4-FFF2-40B4-BE49-F238E27FC236}">
                  <a16:creationId xmlns:a16="http://schemas.microsoft.com/office/drawing/2014/main" xmlns="" id="{0CABB0D4-E014-48A8-A4FB-9962B12AB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3186" y="3800840"/>
              <a:ext cx="458788" cy="4603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Rectangle 164">
              <a:extLst>
                <a:ext uri="{FF2B5EF4-FFF2-40B4-BE49-F238E27FC236}">
                  <a16:creationId xmlns:a16="http://schemas.microsoft.com/office/drawing/2014/main" xmlns="" id="{017A4F0A-5CDA-45B6-8946-37DE9861C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3186" y="3800840"/>
              <a:ext cx="458788" cy="460375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Rectangle 165">
              <a:extLst>
                <a:ext uri="{FF2B5EF4-FFF2-40B4-BE49-F238E27FC236}">
                  <a16:creationId xmlns:a16="http://schemas.microsoft.com/office/drawing/2014/main" xmlns="" id="{77D630A7-180E-4D9D-B671-CC672C6E9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2436" y="4261215"/>
              <a:ext cx="460375" cy="4619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Rectangle 166">
              <a:extLst>
                <a:ext uri="{FF2B5EF4-FFF2-40B4-BE49-F238E27FC236}">
                  <a16:creationId xmlns:a16="http://schemas.microsoft.com/office/drawing/2014/main" xmlns="" id="{778730DA-A434-4378-A857-F281FDD18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2436" y="4261215"/>
              <a:ext cx="460375" cy="461963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Rectangle 167">
              <a:extLst>
                <a:ext uri="{FF2B5EF4-FFF2-40B4-BE49-F238E27FC236}">
                  <a16:creationId xmlns:a16="http://schemas.microsoft.com/office/drawing/2014/main" xmlns="" id="{C7F5ABC5-1BC9-4FE9-AA69-718413A32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811" y="4261215"/>
              <a:ext cx="460375" cy="4619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Rectangle 168">
              <a:extLst>
                <a:ext uri="{FF2B5EF4-FFF2-40B4-BE49-F238E27FC236}">
                  <a16:creationId xmlns:a16="http://schemas.microsoft.com/office/drawing/2014/main" xmlns="" id="{89C570DD-E7F7-4660-B3C9-322AAF6A1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811" y="4261215"/>
              <a:ext cx="460375" cy="461963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Rectangle 169">
              <a:extLst>
                <a:ext uri="{FF2B5EF4-FFF2-40B4-BE49-F238E27FC236}">
                  <a16:creationId xmlns:a16="http://schemas.microsoft.com/office/drawing/2014/main" xmlns="" id="{37F2A515-3951-4743-8592-C3EEAFAC2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3186" y="4261215"/>
              <a:ext cx="458788" cy="4619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Rectangle 170">
              <a:extLst>
                <a:ext uri="{FF2B5EF4-FFF2-40B4-BE49-F238E27FC236}">
                  <a16:creationId xmlns:a16="http://schemas.microsoft.com/office/drawing/2014/main" xmlns="" id="{D9CBD3BD-AE1F-493A-A0B9-9CBD14519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3186" y="4261215"/>
              <a:ext cx="458788" cy="461963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Rectangle 171">
              <a:extLst>
                <a:ext uri="{FF2B5EF4-FFF2-40B4-BE49-F238E27FC236}">
                  <a16:creationId xmlns:a16="http://schemas.microsoft.com/office/drawing/2014/main" xmlns="" id="{69F05988-4EDB-4DF7-B990-A0E36FD2A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2436" y="4723177"/>
              <a:ext cx="460375" cy="4619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Rectangle 172">
              <a:extLst>
                <a:ext uri="{FF2B5EF4-FFF2-40B4-BE49-F238E27FC236}">
                  <a16:creationId xmlns:a16="http://schemas.microsoft.com/office/drawing/2014/main" xmlns="" id="{1FAA8B68-3586-49BC-A6CB-A1D382189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2436" y="4723177"/>
              <a:ext cx="460375" cy="461963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Rectangle 173">
              <a:extLst>
                <a:ext uri="{FF2B5EF4-FFF2-40B4-BE49-F238E27FC236}">
                  <a16:creationId xmlns:a16="http://schemas.microsoft.com/office/drawing/2014/main" xmlns="" id="{FCB7B259-CC46-4E97-9779-69B899588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811" y="4723177"/>
              <a:ext cx="460375" cy="4619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Rectangle 174">
              <a:extLst>
                <a:ext uri="{FF2B5EF4-FFF2-40B4-BE49-F238E27FC236}">
                  <a16:creationId xmlns:a16="http://schemas.microsoft.com/office/drawing/2014/main" xmlns="" id="{A0F8C69D-ABA7-492E-8923-1DE477684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811" y="4723177"/>
              <a:ext cx="460375" cy="461963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Rectangle 175">
              <a:extLst>
                <a:ext uri="{FF2B5EF4-FFF2-40B4-BE49-F238E27FC236}">
                  <a16:creationId xmlns:a16="http://schemas.microsoft.com/office/drawing/2014/main" xmlns="" id="{0524B47A-2DFE-49F3-B27C-161814A9D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3186" y="4723177"/>
              <a:ext cx="458788" cy="4619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Rectangle 176">
              <a:extLst>
                <a:ext uri="{FF2B5EF4-FFF2-40B4-BE49-F238E27FC236}">
                  <a16:creationId xmlns:a16="http://schemas.microsoft.com/office/drawing/2014/main" xmlns="" id="{EDF40F55-5ABC-4DCD-8515-C3FCFB7A4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3186" y="4723177"/>
              <a:ext cx="458788" cy="461963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Rectangle 251">
              <a:extLst>
                <a:ext uri="{FF2B5EF4-FFF2-40B4-BE49-F238E27FC236}">
                  <a16:creationId xmlns:a16="http://schemas.microsoft.com/office/drawing/2014/main" xmlns="" id="{47E2A827-5C53-45C6-A3C5-8B4FA7F40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2436" y="3800840"/>
              <a:ext cx="460375" cy="4603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Rectangle 252">
              <a:extLst>
                <a:ext uri="{FF2B5EF4-FFF2-40B4-BE49-F238E27FC236}">
                  <a16:creationId xmlns:a16="http://schemas.microsoft.com/office/drawing/2014/main" xmlns="" id="{65B942FB-DCA2-48C2-900A-1B7977F0B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2436" y="3800840"/>
              <a:ext cx="460375" cy="460375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Rectangle 253">
              <a:extLst>
                <a:ext uri="{FF2B5EF4-FFF2-40B4-BE49-F238E27FC236}">
                  <a16:creationId xmlns:a16="http://schemas.microsoft.com/office/drawing/2014/main" xmlns="" id="{AD42002C-1B89-44C7-9CD2-056446DC7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811" y="3800840"/>
              <a:ext cx="460375" cy="46037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Rectangle 254">
              <a:extLst>
                <a:ext uri="{FF2B5EF4-FFF2-40B4-BE49-F238E27FC236}">
                  <a16:creationId xmlns:a16="http://schemas.microsoft.com/office/drawing/2014/main" xmlns="" id="{7914FA7C-F39E-4972-94E4-2167548B9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811" y="3800840"/>
              <a:ext cx="460375" cy="460375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Rectangle 255">
              <a:extLst>
                <a:ext uri="{FF2B5EF4-FFF2-40B4-BE49-F238E27FC236}">
                  <a16:creationId xmlns:a16="http://schemas.microsoft.com/office/drawing/2014/main" xmlns="" id="{A4B34A93-1CA9-4F95-A439-CDF68C2E2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3186" y="3800840"/>
              <a:ext cx="458788" cy="46037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Rectangle 256">
              <a:extLst>
                <a:ext uri="{FF2B5EF4-FFF2-40B4-BE49-F238E27FC236}">
                  <a16:creationId xmlns:a16="http://schemas.microsoft.com/office/drawing/2014/main" xmlns="" id="{2946CB48-39C1-4548-BE66-E183D051F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3186" y="3800840"/>
              <a:ext cx="458788" cy="460375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Rectangle 257">
              <a:extLst>
                <a:ext uri="{FF2B5EF4-FFF2-40B4-BE49-F238E27FC236}">
                  <a16:creationId xmlns:a16="http://schemas.microsoft.com/office/drawing/2014/main" xmlns="" id="{68E61B96-72E3-443C-A4A9-BB949BCB1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2436" y="4261215"/>
              <a:ext cx="460375" cy="4619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Rectangle 258">
              <a:extLst>
                <a:ext uri="{FF2B5EF4-FFF2-40B4-BE49-F238E27FC236}">
                  <a16:creationId xmlns:a16="http://schemas.microsoft.com/office/drawing/2014/main" xmlns="" id="{7384E491-C122-4342-98A1-FEA9C5C4E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2436" y="4261215"/>
              <a:ext cx="460375" cy="461963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Rectangle 259">
              <a:extLst>
                <a:ext uri="{FF2B5EF4-FFF2-40B4-BE49-F238E27FC236}">
                  <a16:creationId xmlns:a16="http://schemas.microsoft.com/office/drawing/2014/main" xmlns="" id="{174FB1C9-703D-4727-BB3F-87E917F49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811" y="4261215"/>
              <a:ext cx="460375" cy="461963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Rectangle 260">
              <a:extLst>
                <a:ext uri="{FF2B5EF4-FFF2-40B4-BE49-F238E27FC236}">
                  <a16:creationId xmlns:a16="http://schemas.microsoft.com/office/drawing/2014/main" xmlns="" id="{0EDB7DC9-09ED-43E4-8876-C7274776D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811" y="4261215"/>
              <a:ext cx="460375" cy="461963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Rectangle 261">
              <a:extLst>
                <a:ext uri="{FF2B5EF4-FFF2-40B4-BE49-F238E27FC236}">
                  <a16:creationId xmlns:a16="http://schemas.microsoft.com/office/drawing/2014/main" xmlns="" id="{6B7550DD-2C4C-4C17-86DD-6101FFA34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3186" y="4261215"/>
              <a:ext cx="458788" cy="461963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Rectangle 262">
              <a:extLst>
                <a:ext uri="{FF2B5EF4-FFF2-40B4-BE49-F238E27FC236}">
                  <a16:creationId xmlns:a16="http://schemas.microsoft.com/office/drawing/2014/main" xmlns="" id="{F8C7C584-2049-4A33-BB8E-56600771C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3186" y="4261215"/>
              <a:ext cx="458788" cy="461963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Rectangle 263">
              <a:extLst>
                <a:ext uri="{FF2B5EF4-FFF2-40B4-BE49-F238E27FC236}">
                  <a16:creationId xmlns:a16="http://schemas.microsoft.com/office/drawing/2014/main" xmlns="" id="{489D9150-DF9A-445B-99D4-A84D8F046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2436" y="4723177"/>
              <a:ext cx="460375" cy="4619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Rectangle 264">
              <a:extLst>
                <a:ext uri="{FF2B5EF4-FFF2-40B4-BE49-F238E27FC236}">
                  <a16:creationId xmlns:a16="http://schemas.microsoft.com/office/drawing/2014/main" xmlns="" id="{28B3F644-A492-46F5-8575-895D8A686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2436" y="4723177"/>
              <a:ext cx="460375" cy="461963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Rectangle 265">
              <a:extLst>
                <a:ext uri="{FF2B5EF4-FFF2-40B4-BE49-F238E27FC236}">
                  <a16:creationId xmlns:a16="http://schemas.microsoft.com/office/drawing/2014/main" xmlns="" id="{25229E84-A149-4AF4-A2A0-4B22BAE57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811" y="4723177"/>
              <a:ext cx="460375" cy="4619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Rectangle 266">
              <a:extLst>
                <a:ext uri="{FF2B5EF4-FFF2-40B4-BE49-F238E27FC236}">
                  <a16:creationId xmlns:a16="http://schemas.microsoft.com/office/drawing/2014/main" xmlns="" id="{7A1557DD-AD78-4A52-A9C9-601E59549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811" y="4723177"/>
              <a:ext cx="460375" cy="461963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Rectangle 267">
              <a:extLst>
                <a:ext uri="{FF2B5EF4-FFF2-40B4-BE49-F238E27FC236}">
                  <a16:creationId xmlns:a16="http://schemas.microsoft.com/office/drawing/2014/main" xmlns="" id="{7FC61D5A-4D68-4A26-97ED-CAEC0769E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3186" y="4723177"/>
              <a:ext cx="458788" cy="461963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Rectangle 268">
              <a:extLst>
                <a:ext uri="{FF2B5EF4-FFF2-40B4-BE49-F238E27FC236}">
                  <a16:creationId xmlns:a16="http://schemas.microsoft.com/office/drawing/2014/main" xmlns="" id="{08420F19-7C42-498A-AD8F-FCFD8834A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3186" y="4723177"/>
              <a:ext cx="458788" cy="461963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Line 346">
              <a:extLst>
                <a:ext uri="{FF2B5EF4-FFF2-40B4-BE49-F238E27FC236}">
                  <a16:creationId xmlns:a16="http://schemas.microsoft.com/office/drawing/2014/main" xmlns="" id="{560859E3-37CC-40CE-AB77-D8CB3D8ED2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2436" y="3684952"/>
              <a:ext cx="0" cy="1158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Line 347">
              <a:extLst>
                <a:ext uri="{FF2B5EF4-FFF2-40B4-BE49-F238E27FC236}">
                  <a16:creationId xmlns:a16="http://schemas.microsoft.com/office/drawing/2014/main" xmlns="" id="{89040132-69F3-42E2-A562-B249CD9378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2811" y="3684952"/>
              <a:ext cx="0" cy="1158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Line 348">
              <a:extLst>
                <a:ext uri="{FF2B5EF4-FFF2-40B4-BE49-F238E27FC236}">
                  <a16:creationId xmlns:a16="http://schemas.microsoft.com/office/drawing/2014/main" xmlns="" id="{FB342341-A498-4526-ACC6-7BF28D2601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2436" y="3743690"/>
              <a:ext cx="460375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Rectangle 349">
              <a:extLst>
                <a:ext uri="{FF2B5EF4-FFF2-40B4-BE49-F238E27FC236}">
                  <a16:creationId xmlns:a16="http://schemas.microsoft.com/office/drawing/2014/main" xmlns="" id="{445ECCB9-288D-4D21-8C36-9D0776736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4836" y="3557952"/>
              <a:ext cx="190500" cy="220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0" name="Rectangle 350">
              <a:extLst>
                <a:ext uri="{FF2B5EF4-FFF2-40B4-BE49-F238E27FC236}">
                  <a16:creationId xmlns:a16="http://schemas.microsoft.com/office/drawing/2014/main" xmlns="" id="{E05C5DF6-3CFB-4ACA-B834-B12C5BB72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374" y="3635740"/>
              <a:ext cx="106363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20" name="Group 519">
            <a:extLst>
              <a:ext uri="{FF2B5EF4-FFF2-40B4-BE49-F238E27FC236}">
                <a16:creationId xmlns:a16="http://schemas.microsoft.com/office/drawing/2014/main" xmlns="" id="{72030A77-DBCC-4114-9491-A77D66EC7278}"/>
              </a:ext>
            </a:extLst>
          </p:cNvPr>
          <p:cNvGrpSpPr/>
          <p:nvPr/>
        </p:nvGrpSpPr>
        <p:grpSpPr>
          <a:xfrm>
            <a:off x="4861857" y="4146688"/>
            <a:ext cx="2520951" cy="2860268"/>
            <a:chOff x="6091238" y="3353594"/>
            <a:chExt cx="1839913" cy="2087563"/>
          </a:xfrm>
        </p:grpSpPr>
        <p:sp>
          <p:nvSpPr>
            <p:cNvPr id="337" name="Rectangle 177">
              <a:extLst>
                <a:ext uri="{FF2B5EF4-FFF2-40B4-BE49-F238E27FC236}">
                  <a16:creationId xmlns:a16="http://schemas.microsoft.com/office/drawing/2014/main" xmlns="" id="{FC016283-392D-4C40-AF1C-42D80B049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1238" y="3596482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Rectangle 178">
              <a:extLst>
                <a:ext uri="{FF2B5EF4-FFF2-40B4-BE49-F238E27FC236}">
                  <a16:creationId xmlns:a16="http://schemas.microsoft.com/office/drawing/2014/main" xmlns="" id="{5D2E9AB8-74C6-4C34-8CB7-9C8255402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1238" y="3596482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Rectangle 179">
              <a:extLst>
                <a:ext uri="{FF2B5EF4-FFF2-40B4-BE49-F238E27FC236}">
                  <a16:creationId xmlns:a16="http://schemas.microsoft.com/office/drawing/2014/main" xmlns="" id="{6BAB04DD-D6E1-4EE6-B4B4-23671768C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425" y="3596482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Rectangle 180">
              <a:extLst>
                <a:ext uri="{FF2B5EF4-FFF2-40B4-BE49-F238E27FC236}">
                  <a16:creationId xmlns:a16="http://schemas.microsoft.com/office/drawing/2014/main" xmlns="" id="{338BD9CA-193B-4CC1-8563-D985A9E5E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425" y="3596482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Rectangle 181">
              <a:extLst>
                <a:ext uri="{FF2B5EF4-FFF2-40B4-BE49-F238E27FC236}">
                  <a16:creationId xmlns:a16="http://schemas.microsoft.com/office/drawing/2014/main" xmlns="" id="{A701C9E8-00A8-4B65-A090-C44602623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3596482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Rectangle 182">
              <a:extLst>
                <a:ext uri="{FF2B5EF4-FFF2-40B4-BE49-F238E27FC236}">
                  <a16:creationId xmlns:a16="http://schemas.microsoft.com/office/drawing/2014/main" xmlns="" id="{D4137FDE-1B07-41C7-B9FA-B698F4491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3596482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Rectangle 183">
              <a:extLst>
                <a:ext uri="{FF2B5EF4-FFF2-40B4-BE49-F238E27FC236}">
                  <a16:creationId xmlns:a16="http://schemas.microsoft.com/office/drawing/2014/main" xmlns="" id="{6AB5A77C-5682-47EA-BC1C-3F4DF01F4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3596482"/>
              <a:ext cx="228600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Rectangle 184">
              <a:extLst>
                <a:ext uri="{FF2B5EF4-FFF2-40B4-BE49-F238E27FC236}">
                  <a16:creationId xmlns:a16="http://schemas.microsoft.com/office/drawing/2014/main" xmlns="" id="{D95D1FC7-E96D-4B4E-86B1-A4F296ABC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3596482"/>
              <a:ext cx="228600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Rectangle 185">
              <a:extLst>
                <a:ext uri="{FF2B5EF4-FFF2-40B4-BE49-F238E27FC236}">
                  <a16:creationId xmlns:a16="http://schemas.microsoft.com/office/drawing/2014/main" xmlns="" id="{3DE20402-64FD-40AD-94A0-A2C57CECC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3596482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Rectangle 186">
              <a:extLst>
                <a:ext uri="{FF2B5EF4-FFF2-40B4-BE49-F238E27FC236}">
                  <a16:creationId xmlns:a16="http://schemas.microsoft.com/office/drawing/2014/main" xmlns="" id="{F52202C7-D600-4336-B3A5-7E90F96E7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3596482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Rectangle 187">
              <a:extLst>
                <a:ext uri="{FF2B5EF4-FFF2-40B4-BE49-F238E27FC236}">
                  <a16:creationId xmlns:a16="http://schemas.microsoft.com/office/drawing/2014/main" xmlns="" id="{6C7887AD-FAAF-441D-878E-C673CFC2E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8" y="3596482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Rectangle 188">
              <a:extLst>
                <a:ext uri="{FF2B5EF4-FFF2-40B4-BE49-F238E27FC236}">
                  <a16:creationId xmlns:a16="http://schemas.microsoft.com/office/drawing/2014/main" xmlns="" id="{8D037F0C-AB3A-45FD-B11B-157112512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8" y="3596482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Rectangle 189">
              <a:extLst>
                <a:ext uri="{FF2B5EF4-FFF2-40B4-BE49-F238E27FC236}">
                  <a16:creationId xmlns:a16="http://schemas.microsoft.com/office/drawing/2014/main" xmlns="" id="{14FA0764-2929-4D75-9B26-DC9C6391B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1238" y="3826669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Rectangle 190">
              <a:extLst>
                <a:ext uri="{FF2B5EF4-FFF2-40B4-BE49-F238E27FC236}">
                  <a16:creationId xmlns:a16="http://schemas.microsoft.com/office/drawing/2014/main" xmlns="" id="{03519C27-26C2-4E7F-A5D7-25C2355D8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1238" y="3826669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Rectangle 191">
              <a:extLst>
                <a:ext uri="{FF2B5EF4-FFF2-40B4-BE49-F238E27FC236}">
                  <a16:creationId xmlns:a16="http://schemas.microsoft.com/office/drawing/2014/main" xmlns="" id="{C3582E6D-FEF2-4D99-B7D2-F9E39ED18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425" y="3826669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Rectangle 192">
              <a:extLst>
                <a:ext uri="{FF2B5EF4-FFF2-40B4-BE49-F238E27FC236}">
                  <a16:creationId xmlns:a16="http://schemas.microsoft.com/office/drawing/2014/main" xmlns="" id="{7CEEEE11-4395-4705-9D60-A773BA2DE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425" y="3826669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Rectangle 193">
              <a:extLst>
                <a:ext uri="{FF2B5EF4-FFF2-40B4-BE49-F238E27FC236}">
                  <a16:creationId xmlns:a16="http://schemas.microsoft.com/office/drawing/2014/main" xmlns="" id="{CBCD831C-256F-4577-8D69-2892FEE9B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3826669"/>
              <a:ext cx="230188" cy="2301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Rectangle 194">
              <a:extLst>
                <a:ext uri="{FF2B5EF4-FFF2-40B4-BE49-F238E27FC236}">
                  <a16:creationId xmlns:a16="http://schemas.microsoft.com/office/drawing/2014/main" xmlns="" id="{091340B8-71F5-4D8D-9B04-FD66930AC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3826669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Rectangle 195">
              <a:extLst>
                <a:ext uri="{FF2B5EF4-FFF2-40B4-BE49-F238E27FC236}">
                  <a16:creationId xmlns:a16="http://schemas.microsoft.com/office/drawing/2014/main" xmlns="" id="{699C7A2C-41EF-4F23-A84B-775525587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3826669"/>
              <a:ext cx="228600" cy="2301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Rectangle 196">
              <a:extLst>
                <a:ext uri="{FF2B5EF4-FFF2-40B4-BE49-F238E27FC236}">
                  <a16:creationId xmlns:a16="http://schemas.microsoft.com/office/drawing/2014/main" xmlns="" id="{5A41E0C9-DD4A-412C-AE9F-3BB896659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3826669"/>
              <a:ext cx="228600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Rectangle 197">
              <a:extLst>
                <a:ext uri="{FF2B5EF4-FFF2-40B4-BE49-F238E27FC236}">
                  <a16:creationId xmlns:a16="http://schemas.microsoft.com/office/drawing/2014/main" xmlns="" id="{83527586-07C3-481C-9048-943A54FE5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3826669"/>
              <a:ext cx="230188" cy="2301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Rectangle 198">
              <a:extLst>
                <a:ext uri="{FF2B5EF4-FFF2-40B4-BE49-F238E27FC236}">
                  <a16:creationId xmlns:a16="http://schemas.microsoft.com/office/drawing/2014/main" xmlns="" id="{BC894F8E-05F9-440D-A027-3AAF30F53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3826669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Rectangle 199">
              <a:extLst>
                <a:ext uri="{FF2B5EF4-FFF2-40B4-BE49-F238E27FC236}">
                  <a16:creationId xmlns:a16="http://schemas.microsoft.com/office/drawing/2014/main" xmlns="" id="{AF09E233-4998-47A6-B15E-1F053C9FB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8" y="3826669"/>
              <a:ext cx="230188" cy="2301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Rectangle 200">
              <a:extLst>
                <a:ext uri="{FF2B5EF4-FFF2-40B4-BE49-F238E27FC236}">
                  <a16:creationId xmlns:a16="http://schemas.microsoft.com/office/drawing/2014/main" xmlns="" id="{35B1D384-F07F-4F1B-8822-D25C0FA2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8" y="3826669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Rectangle 201">
              <a:extLst>
                <a:ext uri="{FF2B5EF4-FFF2-40B4-BE49-F238E27FC236}">
                  <a16:creationId xmlns:a16="http://schemas.microsoft.com/office/drawing/2014/main" xmlns="" id="{07A816AE-8440-44D5-9715-6B663D58D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1238" y="4056857"/>
              <a:ext cx="230188" cy="2317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Rectangle 202">
              <a:extLst>
                <a:ext uri="{FF2B5EF4-FFF2-40B4-BE49-F238E27FC236}">
                  <a16:creationId xmlns:a16="http://schemas.microsoft.com/office/drawing/2014/main" xmlns="" id="{2DB135DB-72DE-4536-845D-F877D9F2A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1238" y="4056857"/>
              <a:ext cx="230188" cy="231775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Rectangle 203">
              <a:extLst>
                <a:ext uri="{FF2B5EF4-FFF2-40B4-BE49-F238E27FC236}">
                  <a16:creationId xmlns:a16="http://schemas.microsoft.com/office/drawing/2014/main" xmlns="" id="{D9224AFD-294D-4671-9403-A700E22AA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425" y="4056857"/>
              <a:ext cx="230188" cy="2317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Rectangle 204">
              <a:extLst>
                <a:ext uri="{FF2B5EF4-FFF2-40B4-BE49-F238E27FC236}">
                  <a16:creationId xmlns:a16="http://schemas.microsoft.com/office/drawing/2014/main" xmlns="" id="{3C74F7D3-6A3D-4899-8269-C539F0FB8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425" y="4056857"/>
              <a:ext cx="230188" cy="231775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Rectangle 205">
              <a:extLst>
                <a:ext uri="{FF2B5EF4-FFF2-40B4-BE49-F238E27FC236}">
                  <a16:creationId xmlns:a16="http://schemas.microsoft.com/office/drawing/2014/main" xmlns="" id="{D1739579-8FFE-4F0F-A698-7795ACA7F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4056857"/>
              <a:ext cx="230188" cy="231775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Rectangle 206">
              <a:extLst>
                <a:ext uri="{FF2B5EF4-FFF2-40B4-BE49-F238E27FC236}">
                  <a16:creationId xmlns:a16="http://schemas.microsoft.com/office/drawing/2014/main" xmlns="" id="{B74C999B-8206-4978-9669-19FA2CF59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4056857"/>
              <a:ext cx="230188" cy="231775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Rectangle 207">
              <a:extLst>
                <a:ext uri="{FF2B5EF4-FFF2-40B4-BE49-F238E27FC236}">
                  <a16:creationId xmlns:a16="http://schemas.microsoft.com/office/drawing/2014/main" xmlns="" id="{3CEE167B-ABA3-487D-B4D8-AB5B48D4C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056857"/>
              <a:ext cx="228600" cy="231775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Rectangle 208">
              <a:extLst>
                <a:ext uri="{FF2B5EF4-FFF2-40B4-BE49-F238E27FC236}">
                  <a16:creationId xmlns:a16="http://schemas.microsoft.com/office/drawing/2014/main" xmlns="" id="{9676AB46-3521-47E2-A89E-942100FD1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056857"/>
              <a:ext cx="228600" cy="231775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Rectangle 209">
              <a:extLst>
                <a:ext uri="{FF2B5EF4-FFF2-40B4-BE49-F238E27FC236}">
                  <a16:creationId xmlns:a16="http://schemas.microsoft.com/office/drawing/2014/main" xmlns="" id="{3313725C-8D9E-4419-8D4A-F9C50E823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4056857"/>
              <a:ext cx="230188" cy="231775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Rectangle 210">
              <a:extLst>
                <a:ext uri="{FF2B5EF4-FFF2-40B4-BE49-F238E27FC236}">
                  <a16:creationId xmlns:a16="http://schemas.microsoft.com/office/drawing/2014/main" xmlns="" id="{139662FE-E5D5-4097-9DDE-678F520D1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4056857"/>
              <a:ext cx="230188" cy="231775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Rectangle 211">
              <a:extLst>
                <a:ext uri="{FF2B5EF4-FFF2-40B4-BE49-F238E27FC236}">
                  <a16:creationId xmlns:a16="http://schemas.microsoft.com/office/drawing/2014/main" xmlns="" id="{31041015-6F15-47CD-A72F-41AF803D3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8" y="4056857"/>
              <a:ext cx="230188" cy="23177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Rectangle 212">
              <a:extLst>
                <a:ext uri="{FF2B5EF4-FFF2-40B4-BE49-F238E27FC236}">
                  <a16:creationId xmlns:a16="http://schemas.microsoft.com/office/drawing/2014/main" xmlns="" id="{5A577A1A-7AD2-4998-98D4-D3C72EDDD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8" y="4056857"/>
              <a:ext cx="230188" cy="231775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Rectangle 213">
              <a:extLst>
                <a:ext uri="{FF2B5EF4-FFF2-40B4-BE49-F238E27FC236}">
                  <a16:creationId xmlns:a16="http://schemas.microsoft.com/office/drawing/2014/main" xmlns="" id="{8A18281D-3169-4811-8F43-63BE3F9AB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1238" y="4288632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Rectangle 214">
              <a:extLst>
                <a:ext uri="{FF2B5EF4-FFF2-40B4-BE49-F238E27FC236}">
                  <a16:creationId xmlns:a16="http://schemas.microsoft.com/office/drawing/2014/main" xmlns="" id="{1D66F48A-2970-497B-AF40-A73260E49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1238" y="4288632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Rectangle 215">
              <a:extLst>
                <a:ext uri="{FF2B5EF4-FFF2-40B4-BE49-F238E27FC236}">
                  <a16:creationId xmlns:a16="http://schemas.microsoft.com/office/drawing/2014/main" xmlns="" id="{DE1C23F0-F651-4D0D-8B26-770958B39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425" y="4288632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Rectangle 216">
              <a:extLst>
                <a:ext uri="{FF2B5EF4-FFF2-40B4-BE49-F238E27FC236}">
                  <a16:creationId xmlns:a16="http://schemas.microsoft.com/office/drawing/2014/main" xmlns="" id="{B74B4CCE-3AA5-4F41-AF42-CE04C4A1E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425" y="4288632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Rectangle 217">
              <a:extLst>
                <a:ext uri="{FF2B5EF4-FFF2-40B4-BE49-F238E27FC236}">
                  <a16:creationId xmlns:a16="http://schemas.microsoft.com/office/drawing/2014/main" xmlns="" id="{DEBC8526-1F01-4901-8904-1A81C55AC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4288632"/>
              <a:ext cx="230188" cy="230188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Rectangle 218">
              <a:extLst>
                <a:ext uri="{FF2B5EF4-FFF2-40B4-BE49-F238E27FC236}">
                  <a16:creationId xmlns:a16="http://schemas.microsoft.com/office/drawing/2014/main" xmlns="" id="{37C412B3-CDED-4D9E-8E64-770DE2D74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4288632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Rectangle 219">
              <a:extLst>
                <a:ext uri="{FF2B5EF4-FFF2-40B4-BE49-F238E27FC236}">
                  <a16:creationId xmlns:a16="http://schemas.microsoft.com/office/drawing/2014/main" xmlns="" id="{52C1F945-70B6-4A22-99C8-78A8F3362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288632"/>
              <a:ext cx="228600" cy="230188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Rectangle 220">
              <a:extLst>
                <a:ext uri="{FF2B5EF4-FFF2-40B4-BE49-F238E27FC236}">
                  <a16:creationId xmlns:a16="http://schemas.microsoft.com/office/drawing/2014/main" xmlns="" id="{44DB784C-FDD6-421A-A687-CBA86FD41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288632"/>
              <a:ext cx="228600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Rectangle 221">
              <a:extLst>
                <a:ext uri="{FF2B5EF4-FFF2-40B4-BE49-F238E27FC236}">
                  <a16:creationId xmlns:a16="http://schemas.microsoft.com/office/drawing/2014/main" xmlns="" id="{9375E19B-1DBF-49E6-941F-6434289D4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4288632"/>
              <a:ext cx="230188" cy="230188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Rectangle 222">
              <a:extLst>
                <a:ext uri="{FF2B5EF4-FFF2-40B4-BE49-F238E27FC236}">
                  <a16:creationId xmlns:a16="http://schemas.microsoft.com/office/drawing/2014/main" xmlns="" id="{0AA16E33-D0BE-47D3-808A-DBFD28297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4288632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Rectangle 223">
              <a:extLst>
                <a:ext uri="{FF2B5EF4-FFF2-40B4-BE49-F238E27FC236}">
                  <a16:creationId xmlns:a16="http://schemas.microsoft.com/office/drawing/2014/main" xmlns="" id="{09624D46-A5A3-4B78-AA04-30FE5A771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8" y="4288632"/>
              <a:ext cx="230188" cy="2301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Rectangle 224">
              <a:extLst>
                <a:ext uri="{FF2B5EF4-FFF2-40B4-BE49-F238E27FC236}">
                  <a16:creationId xmlns:a16="http://schemas.microsoft.com/office/drawing/2014/main" xmlns="" id="{5B75831A-74CA-4737-992A-833E8C5D7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8" y="4288632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Rectangle 225">
              <a:extLst>
                <a:ext uri="{FF2B5EF4-FFF2-40B4-BE49-F238E27FC236}">
                  <a16:creationId xmlns:a16="http://schemas.microsoft.com/office/drawing/2014/main" xmlns="" id="{21B2BA06-7649-4ABF-9471-5C8084E36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1238" y="4518819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Rectangle 226">
              <a:extLst>
                <a:ext uri="{FF2B5EF4-FFF2-40B4-BE49-F238E27FC236}">
                  <a16:creationId xmlns:a16="http://schemas.microsoft.com/office/drawing/2014/main" xmlns="" id="{B76574B4-9D49-4337-8D46-FD2A6B94E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1238" y="4518819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Rectangle 227">
              <a:extLst>
                <a:ext uri="{FF2B5EF4-FFF2-40B4-BE49-F238E27FC236}">
                  <a16:creationId xmlns:a16="http://schemas.microsoft.com/office/drawing/2014/main" xmlns="" id="{798C7433-84C5-409E-A215-38C4882E2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425" y="4518819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Rectangle 228">
              <a:extLst>
                <a:ext uri="{FF2B5EF4-FFF2-40B4-BE49-F238E27FC236}">
                  <a16:creationId xmlns:a16="http://schemas.microsoft.com/office/drawing/2014/main" xmlns="" id="{40295CDD-088F-4AE3-9636-56CE771A5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425" y="4518819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Rectangle 229">
              <a:extLst>
                <a:ext uri="{FF2B5EF4-FFF2-40B4-BE49-F238E27FC236}">
                  <a16:creationId xmlns:a16="http://schemas.microsoft.com/office/drawing/2014/main" xmlns="" id="{D86BF70A-52C1-4476-AA55-027B58000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4518819"/>
              <a:ext cx="230188" cy="230188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Rectangle 230">
              <a:extLst>
                <a:ext uri="{FF2B5EF4-FFF2-40B4-BE49-F238E27FC236}">
                  <a16:creationId xmlns:a16="http://schemas.microsoft.com/office/drawing/2014/main" xmlns="" id="{8A27B7B1-7DAE-43DA-B2B0-F411CF26D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4518819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Rectangle 231">
              <a:extLst>
                <a:ext uri="{FF2B5EF4-FFF2-40B4-BE49-F238E27FC236}">
                  <a16:creationId xmlns:a16="http://schemas.microsoft.com/office/drawing/2014/main" xmlns="" id="{02BDFD9E-65BA-4EF4-8820-FC2293C6D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518819"/>
              <a:ext cx="228600" cy="230188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Rectangle 232">
              <a:extLst>
                <a:ext uri="{FF2B5EF4-FFF2-40B4-BE49-F238E27FC236}">
                  <a16:creationId xmlns:a16="http://schemas.microsoft.com/office/drawing/2014/main" xmlns="" id="{EC711774-F4AD-4340-886F-B087570A8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518819"/>
              <a:ext cx="228600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Rectangle 233">
              <a:extLst>
                <a:ext uri="{FF2B5EF4-FFF2-40B4-BE49-F238E27FC236}">
                  <a16:creationId xmlns:a16="http://schemas.microsoft.com/office/drawing/2014/main" xmlns="" id="{0D167E52-4578-4522-92B7-57825D544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4518819"/>
              <a:ext cx="230188" cy="230188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Rectangle 234">
              <a:extLst>
                <a:ext uri="{FF2B5EF4-FFF2-40B4-BE49-F238E27FC236}">
                  <a16:creationId xmlns:a16="http://schemas.microsoft.com/office/drawing/2014/main" xmlns="" id="{57F8C9F1-8388-490E-A20D-9BDEB569F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4518819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Rectangle 235">
              <a:extLst>
                <a:ext uri="{FF2B5EF4-FFF2-40B4-BE49-F238E27FC236}">
                  <a16:creationId xmlns:a16="http://schemas.microsoft.com/office/drawing/2014/main" xmlns="" id="{8288F794-7CB8-4927-9EFD-3BEE2BB37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8" y="4518819"/>
              <a:ext cx="230188" cy="2301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Rectangle 236">
              <a:extLst>
                <a:ext uri="{FF2B5EF4-FFF2-40B4-BE49-F238E27FC236}">
                  <a16:creationId xmlns:a16="http://schemas.microsoft.com/office/drawing/2014/main" xmlns="" id="{8C075DF1-D207-4C35-AF39-1134BFED3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8" y="4518819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Rectangle 237">
              <a:extLst>
                <a:ext uri="{FF2B5EF4-FFF2-40B4-BE49-F238E27FC236}">
                  <a16:creationId xmlns:a16="http://schemas.microsoft.com/office/drawing/2014/main" xmlns="" id="{EC87F3DE-AFDF-4BE8-B178-65FCDB931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1238" y="4749007"/>
              <a:ext cx="230188" cy="2317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Rectangle 238">
              <a:extLst>
                <a:ext uri="{FF2B5EF4-FFF2-40B4-BE49-F238E27FC236}">
                  <a16:creationId xmlns:a16="http://schemas.microsoft.com/office/drawing/2014/main" xmlns="" id="{E79DC3AB-C81F-4CAD-99BA-970310F96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1238" y="4749007"/>
              <a:ext cx="230188" cy="231775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Rectangle 239">
              <a:extLst>
                <a:ext uri="{FF2B5EF4-FFF2-40B4-BE49-F238E27FC236}">
                  <a16:creationId xmlns:a16="http://schemas.microsoft.com/office/drawing/2014/main" xmlns="" id="{6D6A0EEA-6227-4E98-8A0D-BD719861C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425" y="4749007"/>
              <a:ext cx="230188" cy="2317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Rectangle 240">
              <a:extLst>
                <a:ext uri="{FF2B5EF4-FFF2-40B4-BE49-F238E27FC236}">
                  <a16:creationId xmlns:a16="http://schemas.microsoft.com/office/drawing/2014/main" xmlns="" id="{B1EFB208-0ED1-4AFD-A6E1-E27C570D1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425" y="4749007"/>
              <a:ext cx="230188" cy="231775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Rectangle 241">
              <a:extLst>
                <a:ext uri="{FF2B5EF4-FFF2-40B4-BE49-F238E27FC236}">
                  <a16:creationId xmlns:a16="http://schemas.microsoft.com/office/drawing/2014/main" xmlns="" id="{2197CE36-7F92-4FF5-A39D-D2A10E7DC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4749007"/>
              <a:ext cx="230188" cy="2317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Rectangle 242">
              <a:extLst>
                <a:ext uri="{FF2B5EF4-FFF2-40B4-BE49-F238E27FC236}">
                  <a16:creationId xmlns:a16="http://schemas.microsoft.com/office/drawing/2014/main" xmlns="" id="{E528B180-9463-4293-B4FA-3AEDC9FE3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4749007"/>
              <a:ext cx="230188" cy="231775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Rectangle 243">
              <a:extLst>
                <a:ext uri="{FF2B5EF4-FFF2-40B4-BE49-F238E27FC236}">
                  <a16:creationId xmlns:a16="http://schemas.microsoft.com/office/drawing/2014/main" xmlns="" id="{7A1596E7-DD29-4D97-B93B-D79B70ADF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749007"/>
              <a:ext cx="228600" cy="2317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Rectangle 244">
              <a:extLst>
                <a:ext uri="{FF2B5EF4-FFF2-40B4-BE49-F238E27FC236}">
                  <a16:creationId xmlns:a16="http://schemas.microsoft.com/office/drawing/2014/main" xmlns="" id="{84BC6FB3-B03F-4CAC-9C3B-251124EB1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749007"/>
              <a:ext cx="228600" cy="231775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Rectangle 245">
              <a:extLst>
                <a:ext uri="{FF2B5EF4-FFF2-40B4-BE49-F238E27FC236}">
                  <a16:creationId xmlns:a16="http://schemas.microsoft.com/office/drawing/2014/main" xmlns="" id="{AE916E51-87EA-4807-BC7D-D607DA996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4749007"/>
              <a:ext cx="230188" cy="2317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Rectangle 246">
              <a:extLst>
                <a:ext uri="{FF2B5EF4-FFF2-40B4-BE49-F238E27FC236}">
                  <a16:creationId xmlns:a16="http://schemas.microsoft.com/office/drawing/2014/main" xmlns="" id="{896FA75D-0934-4138-A34C-77EF6E7A1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4749007"/>
              <a:ext cx="230188" cy="231775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Rectangle 247">
              <a:extLst>
                <a:ext uri="{FF2B5EF4-FFF2-40B4-BE49-F238E27FC236}">
                  <a16:creationId xmlns:a16="http://schemas.microsoft.com/office/drawing/2014/main" xmlns="" id="{6EBC7830-B51B-4043-B050-EDB724049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8" y="4749007"/>
              <a:ext cx="230188" cy="23177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Rectangle 248">
              <a:extLst>
                <a:ext uri="{FF2B5EF4-FFF2-40B4-BE49-F238E27FC236}">
                  <a16:creationId xmlns:a16="http://schemas.microsoft.com/office/drawing/2014/main" xmlns="" id="{A6E5E0A5-E563-4B6E-B9AB-4FFF932E6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8" y="4749007"/>
              <a:ext cx="230188" cy="231775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Rectangle 249">
              <a:extLst>
                <a:ext uri="{FF2B5EF4-FFF2-40B4-BE49-F238E27FC236}">
                  <a16:creationId xmlns:a16="http://schemas.microsoft.com/office/drawing/2014/main" xmlns="" id="{23A67A34-F681-4B34-A077-537A1ACCB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4056857"/>
              <a:ext cx="688975" cy="692150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Rectangle 250">
              <a:extLst>
                <a:ext uri="{FF2B5EF4-FFF2-40B4-BE49-F238E27FC236}">
                  <a16:creationId xmlns:a16="http://schemas.microsoft.com/office/drawing/2014/main" xmlns="" id="{589C6815-54E2-41F2-9E9B-2E99E52D2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3366294"/>
              <a:ext cx="688975" cy="690563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Rectangle 269">
              <a:extLst>
                <a:ext uri="{FF2B5EF4-FFF2-40B4-BE49-F238E27FC236}">
                  <a16:creationId xmlns:a16="http://schemas.microsoft.com/office/drawing/2014/main" xmlns="" id="{D7404E15-072E-489D-8AD5-376C81005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1238" y="3596482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Rectangle 270">
              <a:extLst>
                <a:ext uri="{FF2B5EF4-FFF2-40B4-BE49-F238E27FC236}">
                  <a16:creationId xmlns:a16="http://schemas.microsoft.com/office/drawing/2014/main" xmlns="" id="{5E0F2C4D-7E0F-427F-8FE4-F6D1316D3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1238" y="3596482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Rectangle 271">
              <a:extLst>
                <a:ext uri="{FF2B5EF4-FFF2-40B4-BE49-F238E27FC236}">
                  <a16:creationId xmlns:a16="http://schemas.microsoft.com/office/drawing/2014/main" xmlns="" id="{AB92A4A8-8512-445D-8FAC-2C30ED1C7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425" y="3596482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Rectangle 272">
              <a:extLst>
                <a:ext uri="{FF2B5EF4-FFF2-40B4-BE49-F238E27FC236}">
                  <a16:creationId xmlns:a16="http://schemas.microsoft.com/office/drawing/2014/main" xmlns="" id="{D8BA11DB-FC36-4287-85E8-B79431A7F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425" y="3596482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Rectangle 273">
              <a:extLst>
                <a:ext uri="{FF2B5EF4-FFF2-40B4-BE49-F238E27FC236}">
                  <a16:creationId xmlns:a16="http://schemas.microsoft.com/office/drawing/2014/main" xmlns="" id="{3C3CECE4-412A-4B8D-B7AC-93DDF367A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3596482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Rectangle 274">
              <a:extLst>
                <a:ext uri="{FF2B5EF4-FFF2-40B4-BE49-F238E27FC236}">
                  <a16:creationId xmlns:a16="http://schemas.microsoft.com/office/drawing/2014/main" xmlns="" id="{A7A924E3-99C3-4FFB-B8BD-1BDFAFF59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3596482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Rectangle 275">
              <a:extLst>
                <a:ext uri="{FF2B5EF4-FFF2-40B4-BE49-F238E27FC236}">
                  <a16:creationId xmlns:a16="http://schemas.microsoft.com/office/drawing/2014/main" xmlns="" id="{125982B0-3477-4502-82CE-561B1964C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3596482"/>
              <a:ext cx="228600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Rectangle 276">
              <a:extLst>
                <a:ext uri="{FF2B5EF4-FFF2-40B4-BE49-F238E27FC236}">
                  <a16:creationId xmlns:a16="http://schemas.microsoft.com/office/drawing/2014/main" xmlns="" id="{0F417856-91B2-401B-96ED-7A8AC3087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3596482"/>
              <a:ext cx="228600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Rectangle 277">
              <a:extLst>
                <a:ext uri="{FF2B5EF4-FFF2-40B4-BE49-F238E27FC236}">
                  <a16:creationId xmlns:a16="http://schemas.microsoft.com/office/drawing/2014/main" xmlns="" id="{599EA05A-799D-4816-9030-450BCDEDD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3596482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Rectangle 278">
              <a:extLst>
                <a:ext uri="{FF2B5EF4-FFF2-40B4-BE49-F238E27FC236}">
                  <a16:creationId xmlns:a16="http://schemas.microsoft.com/office/drawing/2014/main" xmlns="" id="{06D53497-C3DC-4A65-913C-5B23287E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3596482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Rectangle 279">
              <a:extLst>
                <a:ext uri="{FF2B5EF4-FFF2-40B4-BE49-F238E27FC236}">
                  <a16:creationId xmlns:a16="http://schemas.microsoft.com/office/drawing/2014/main" xmlns="" id="{D96AB218-A24B-4E38-8FFC-9F93A705F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8" y="3596482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Rectangle 280">
              <a:extLst>
                <a:ext uri="{FF2B5EF4-FFF2-40B4-BE49-F238E27FC236}">
                  <a16:creationId xmlns:a16="http://schemas.microsoft.com/office/drawing/2014/main" xmlns="" id="{1512CD11-29A8-4266-AD6E-BCBA7EC12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8" y="3596482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Rectangle 281">
              <a:extLst>
                <a:ext uri="{FF2B5EF4-FFF2-40B4-BE49-F238E27FC236}">
                  <a16:creationId xmlns:a16="http://schemas.microsoft.com/office/drawing/2014/main" xmlns="" id="{0D07392E-6636-45AC-BDD3-3A90795C2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1238" y="3826669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Rectangle 282">
              <a:extLst>
                <a:ext uri="{FF2B5EF4-FFF2-40B4-BE49-F238E27FC236}">
                  <a16:creationId xmlns:a16="http://schemas.microsoft.com/office/drawing/2014/main" xmlns="" id="{11937D5A-1A59-4A99-A40A-7A1737A48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1238" y="3826669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Rectangle 283">
              <a:extLst>
                <a:ext uri="{FF2B5EF4-FFF2-40B4-BE49-F238E27FC236}">
                  <a16:creationId xmlns:a16="http://schemas.microsoft.com/office/drawing/2014/main" xmlns="" id="{B45C6578-9626-495B-AAB7-107E754EF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425" y="3826669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Rectangle 284">
              <a:extLst>
                <a:ext uri="{FF2B5EF4-FFF2-40B4-BE49-F238E27FC236}">
                  <a16:creationId xmlns:a16="http://schemas.microsoft.com/office/drawing/2014/main" xmlns="" id="{D0E59B86-14CE-469B-A10D-B5E291DA2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425" y="3826669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Rectangle 285">
              <a:extLst>
                <a:ext uri="{FF2B5EF4-FFF2-40B4-BE49-F238E27FC236}">
                  <a16:creationId xmlns:a16="http://schemas.microsoft.com/office/drawing/2014/main" xmlns="" id="{EC79852A-DDFF-4DB2-9E1D-4373DB246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3826669"/>
              <a:ext cx="230188" cy="2301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Rectangle 286">
              <a:extLst>
                <a:ext uri="{FF2B5EF4-FFF2-40B4-BE49-F238E27FC236}">
                  <a16:creationId xmlns:a16="http://schemas.microsoft.com/office/drawing/2014/main" xmlns="" id="{23015615-A025-4DCC-97D3-59E42ED17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3826669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Rectangle 287">
              <a:extLst>
                <a:ext uri="{FF2B5EF4-FFF2-40B4-BE49-F238E27FC236}">
                  <a16:creationId xmlns:a16="http://schemas.microsoft.com/office/drawing/2014/main" xmlns="" id="{5F338744-14E4-4129-B9F4-C75528459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3826669"/>
              <a:ext cx="228600" cy="2301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Rectangle 288">
              <a:extLst>
                <a:ext uri="{FF2B5EF4-FFF2-40B4-BE49-F238E27FC236}">
                  <a16:creationId xmlns:a16="http://schemas.microsoft.com/office/drawing/2014/main" xmlns="" id="{3F793236-2AA1-4CCD-8B62-F1E11DC74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3826669"/>
              <a:ext cx="228600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Rectangle 289">
              <a:extLst>
                <a:ext uri="{FF2B5EF4-FFF2-40B4-BE49-F238E27FC236}">
                  <a16:creationId xmlns:a16="http://schemas.microsoft.com/office/drawing/2014/main" xmlns="" id="{F0A7F912-6772-417A-B77D-4B0FED248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3826669"/>
              <a:ext cx="230188" cy="2301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Rectangle 290">
              <a:extLst>
                <a:ext uri="{FF2B5EF4-FFF2-40B4-BE49-F238E27FC236}">
                  <a16:creationId xmlns:a16="http://schemas.microsoft.com/office/drawing/2014/main" xmlns="" id="{7276010A-2188-469A-995F-D68350831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3826669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Rectangle 291">
              <a:extLst>
                <a:ext uri="{FF2B5EF4-FFF2-40B4-BE49-F238E27FC236}">
                  <a16:creationId xmlns:a16="http://schemas.microsoft.com/office/drawing/2014/main" xmlns="" id="{3C72ABDB-26C7-49B6-90BC-41EA7D067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8" y="3826669"/>
              <a:ext cx="230188" cy="2301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Rectangle 292">
              <a:extLst>
                <a:ext uri="{FF2B5EF4-FFF2-40B4-BE49-F238E27FC236}">
                  <a16:creationId xmlns:a16="http://schemas.microsoft.com/office/drawing/2014/main" xmlns="" id="{3005431D-AF2D-452A-A7A9-75DC4EC49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8" y="3826669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Rectangle 293">
              <a:extLst>
                <a:ext uri="{FF2B5EF4-FFF2-40B4-BE49-F238E27FC236}">
                  <a16:creationId xmlns:a16="http://schemas.microsoft.com/office/drawing/2014/main" xmlns="" id="{36E9C711-4404-4D90-8AFA-27A18108E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1238" y="4056857"/>
              <a:ext cx="230188" cy="2317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Rectangle 294">
              <a:extLst>
                <a:ext uri="{FF2B5EF4-FFF2-40B4-BE49-F238E27FC236}">
                  <a16:creationId xmlns:a16="http://schemas.microsoft.com/office/drawing/2014/main" xmlns="" id="{A48D6F93-4BE4-4A0E-9B96-7D974DF3A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1238" y="4056857"/>
              <a:ext cx="230188" cy="231775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Rectangle 295">
              <a:extLst>
                <a:ext uri="{FF2B5EF4-FFF2-40B4-BE49-F238E27FC236}">
                  <a16:creationId xmlns:a16="http://schemas.microsoft.com/office/drawing/2014/main" xmlns="" id="{18DC71AC-94F8-45B4-88E8-C2D423843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425" y="4056857"/>
              <a:ext cx="230188" cy="2317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Rectangle 296">
              <a:extLst>
                <a:ext uri="{FF2B5EF4-FFF2-40B4-BE49-F238E27FC236}">
                  <a16:creationId xmlns:a16="http://schemas.microsoft.com/office/drawing/2014/main" xmlns="" id="{B6B450B6-78B8-41EA-9576-F102F9E3F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425" y="4056857"/>
              <a:ext cx="230188" cy="231775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Rectangle 297">
              <a:extLst>
                <a:ext uri="{FF2B5EF4-FFF2-40B4-BE49-F238E27FC236}">
                  <a16:creationId xmlns:a16="http://schemas.microsoft.com/office/drawing/2014/main" xmlns="" id="{659F7BB4-54BD-4BAC-8D55-6B825372C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4056857"/>
              <a:ext cx="230188" cy="231775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Rectangle 298">
              <a:extLst>
                <a:ext uri="{FF2B5EF4-FFF2-40B4-BE49-F238E27FC236}">
                  <a16:creationId xmlns:a16="http://schemas.microsoft.com/office/drawing/2014/main" xmlns="" id="{FF131979-9A8B-479A-8E13-CA2CE31EC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4056857"/>
              <a:ext cx="230188" cy="231775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Rectangle 299">
              <a:extLst>
                <a:ext uri="{FF2B5EF4-FFF2-40B4-BE49-F238E27FC236}">
                  <a16:creationId xmlns:a16="http://schemas.microsoft.com/office/drawing/2014/main" xmlns="" id="{44905FD7-6F81-4C50-ADF3-F9C2C8BB7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056857"/>
              <a:ext cx="228600" cy="231775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Rectangle 300">
              <a:extLst>
                <a:ext uri="{FF2B5EF4-FFF2-40B4-BE49-F238E27FC236}">
                  <a16:creationId xmlns:a16="http://schemas.microsoft.com/office/drawing/2014/main" xmlns="" id="{70B3FF4E-8719-4D6A-AD89-E1A48BB99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056857"/>
              <a:ext cx="228600" cy="231775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Rectangle 301">
              <a:extLst>
                <a:ext uri="{FF2B5EF4-FFF2-40B4-BE49-F238E27FC236}">
                  <a16:creationId xmlns:a16="http://schemas.microsoft.com/office/drawing/2014/main" xmlns="" id="{CCA257B5-69EA-41E5-8E69-F930EE070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4056857"/>
              <a:ext cx="230188" cy="231775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Rectangle 302">
              <a:extLst>
                <a:ext uri="{FF2B5EF4-FFF2-40B4-BE49-F238E27FC236}">
                  <a16:creationId xmlns:a16="http://schemas.microsoft.com/office/drawing/2014/main" xmlns="" id="{1F812D88-56F3-4B0B-A95A-06D9A8AC3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4056857"/>
              <a:ext cx="230188" cy="231775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Rectangle 303">
              <a:extLst>
                <a:ext uri="{FF2B5EF4-FFF2-40B4-BE49-F238E27FC236}">
                  <a16:creationId xmlns:a16="http://schemas.microsoft.com/office/drawing/2014/main" xmlns="" id="{F2B60814-92FE-497F-AA2D-B3F4FC5F0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8" y="4056857"/>
              <a:ext cx="230188" cy="23177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Rectangle 304">
              <a:extLst>
                <a:ext uri="{FF2B5EF4-FFF2-40B4-BE49-F238E27FC236}">
                  <a16:creationId xmlns:a16="http://schemas.microsoft.com/office/drawing/2014/main" xmlns="" id="{54634691-560E-4B8E-8C28-B59804DB7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8" y="4056857"/>
              <a:ext cx="230188" cy="231775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Rectangle 305">
              <a:extLst>
                <a:ext uri="{FF2B5EF4-FFF2-40B4-BE49-F238E27FC236}">
                  <a16:creationId xmlns:a16="http://schemas.microsoft.com/office/drawing/2014/main" xmlns="" id="{544214BD-83E2-4C38-B721-E6F6025E2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1238" y="4288632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Rectangle 306">
              <a:extLst>
                <a:ext uri="{FF2B5EF4-FFF2-40B4-BE49-F238E27FC236}">
                  <a16:creationId xmlns:a16="http://schemas.microsoft.com/office/drawing/2014/main" xmlns="" id="{FA62E1E0-6944-41E2-9568-2B81F4E4B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1238" y="4288632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Rectangle 307">
              <a:extLst>
                <a:ext uri="{FF2B5EF4-FFF2-40B4-BE49-F238E27FC236}">
                  <a16:creationId xmlns:a16="http://schemas.microsoft.com/office/drawing/2014/main" xmlns="" id="{ABB6C818-8178-4250-A4F4-98552BA38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425" y="4288632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Rectangle 308">
              <a:extLst>
                <a:ext uri="{FF2B5EF4-FFF2-40B4-BE49-F238E27FC236}">
                  <a16:creationId xmlns:a16="http://schemas.microsoft.com/office/drawing/2014/main" xmlns="" id="{94DB2BC6-270F-42B2-8583-29D541F0A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425" y="4288632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Rectangle 309">
              <a:extLst>
                <a:ext uri="{FF2B5EF4-FFF2-40B4-BE49-F238E27FC236}">
                  <a16:creationId xmlns:a16="http://schemas.microsoft.com/office/drawing/2014/main" xmlns="" id="{983A8392-C6DD-4865-A73F-A66D6813F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4288632"/>
              <a:ext cx="230188" cy="230188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Rectangle 310">
              <a:extLst>
                <a:ext uri="{FF2B5EF4-FFF2-40B4-BE49-F238E27FC236}">
                  <a16:creationId xmlns:a16="http://schemas.microsoft.com/office/drawing/2014/main" xmlns="" id="{F9F2E284-B821-4C27-87FA-CF53AE8B0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4288632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Rectangle 311">
              <a:extLst>
                <a:ext uri="{FF2B5EF4-FFF2-40B4-BE49-F238E27FC236}">
                  <a16:creationId xmlns:a16="http://schemas.microsoft.com/office/drawing/2014/main" xmlns="" id="{78BCF4A8-681D-42E5-A29A-4AE08B99C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288632"/>
              <a:ext cx="228600" cy="230188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Rectangle 312">
              <a:extLst>
                <a:ext uri="{FF2B5EF4-FFF2-40B4-BE49-F238E27FC236}">
                  <a16:creationId xmlns:a16="http://schemas.microsoft.com/office/drawing/2014/main" xmlns="" id="{4385806F-A1D1-43AF-AD7A-E06AAC4E3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288632"/>
              <a:ext cx="228600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Rectangle 313">
              <a:extLst>
                <a:ext uri="{FF2B5EF4-FFF2-40B4-BE49-F238E27FC236}">
                  <a16:creationId xmlns:a16="http://schemas.microsoft.com/office/drawing/2014/main" xmlns="" id="{F57F1583-7F1E-46F5-B362-7D1C5B553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4288632"/>
              <a:ext cx="230188" cy="230188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Rectangle 314">
              <a:extLst>
                <a:ext uri="{FF2B5EF4-FFF2-40B4-BE49-F238E27FC236}">
                  <a16:creationId xmlns:a16="http://schemas.microsoft.com/office/drawing/2014/main" xmlns="" id="{5F6CAC67-58BE-40E6-9661-8A28EF1F4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4288632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Rectangle 315">
              <a:extLst>
                <a:ext uri="{FF2B5EF4-FFF2-40B4-BE49-F238E27FC236}">
                  <a16:creationId xmlns:a16="http://schemas.microsoft.com/office/drawing/2014/main" xmlns="" id="{5BB59347-527F-486D-86CA-55E32DB94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8" y="4288632"/>
              <a:ext cx="230188" cy="2301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Rectangle 316">
              <a:extLst>
                <a:ext uri="{FF2B5EF4-FFF2-40B4-BE49-F238E27FC236}">
                  <a16:creationId xmlns:a16="http://schemas.microsoft.com/office/drawing/2014/main" xmlns="" id="{E49EA1AF-025E-4FD6-8F20-73B9E73C7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8" y="4288632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Rectangle 317">
              <a:extLst>
                <a:ext uri="{FF2B5EF4-FFF2-40B4-BE49-F238E27FC236}">
                  <a16:creationId xmlns:a16="http://schemas.microsoft.com/office/drawing/2014/main" xmlns="" id="{6B2328DF-D8E6-4C9A-9579-8151DE9DE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1238" y="4518819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Rectangle 318">
              <a:extLst>
                <a:ext uri="{FF2B5EF4-FFF2-40B4-BE49-F238E27FC236}">
                  <a16:creationId xmlns:a16="http://schemas.microsoft.com/office/drawing/2014/main" xmlns="" id="{A8EB82D3-3A23-4B79-8522-C0714549D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1238" y="4518819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Rectangle 319">
              <a:extLst>
                <a:ext uri="{FF2B5EF4-FFF2-40B4-BE49-F238E27FC236}">
                  <a16:creationId xmlns:a16="http://schemas.microsoft.com/office/drawing/2014/main" xmlns="" id="{2F3D1457-F12F-475E-B3DC-E27C50274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425" y="4518819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Rectangle 320">
              <a:extLst>
                <a:ext uri="{FF2B5EF4-FFF2-40B4-BE49-F238E27FC236}">
                  <a16:creationId xmlns:a16="http://schemas.microsoft.com/office/drawing/2014/main" xmlns="" id="{1E812AE7-159E-4B70-8377-CC4D01FB9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425" y="4518819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Rectangle 321">
              <a:extLst>
                <a:ext uri="{FF2B5EF4-FFF2-40B4-BE49-F238E27FC236}">
                  <a16:creationId xmlns:a16="http://schemas.microsoft.com/office/drawing/2014/main" xmlns="" id="{77A2F4BC-0B0F-4C7E-B87A-4477E97C1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4518819"/>
              <a:ext cx="230188" cy="230188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Rectangle 322">
              <a:extLst>
                <a:ext uri="{FF2B5EF4-FFF2-40B4-BE49-F238E27FC236}">
                  <a16:creationId xmlns:a16="http://schemas.microsoft.com/office/drawing/2014/main" xmlns="" id="{7192882F-7CB6-4439-8522-07E49A57A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4518819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Rectangle 323">
              <a:extLst>
                <a:ext uri="{FF2B5EF4-FFF2-40B4-BE49-F238E27FC236}">
                  <a16:creationId xmlns:a16="http://schemas.microsoft.com/office/drawing/2014/main" xmlns="" id="{4C4EEC77-95CB-49B4-857A-348349DEC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518819"/>
              <a:ext cx="228600" cy="230188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Rectangle 324">
              <a:extLst>
                <a:ext uri="{FF2B5EF4-FFF2-40B4-BE49-F238E27FC236}">
                  <a16:creationId xmlns:a16="http://schemas.microsoft.com/office/drawing/2014/main" xmlns="" id="{E4BD6857-1561-42CA-83AA-123D1E764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518819"/>
              <a:ext cx="228600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Rectangle 325">
              <a:extLst>
                <a:ext uri="{FF2B5EF4-FFF2-40B4-BE49-F238E27FC236}">
                  <a16:creationId xmlns:a16="http://schemas.microsoft.com/office/drawing/2014/main" xmlns="" id="{8964A885-3A0C-4A2F-872C-3071265FE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4518819"/>
              <a:ext cx="230188" cy="230188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Rectangle 326">
              <a:extLst>
                <a:ext uri="{FF2B5EF4-FFF2-40B4-BE49-F238E27FC236}">
                  <a16:creationId xmlns:a16="http://schemas.microsoft.com/office/drawing/2014/main" xmlns="" id="{C438F676-A08B-452C-9761-A80AC1E31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4518819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Rectangle 327">
              <a:extLst>
                <a:ext uri="{FF2B5EF4-FFF2-40B4-BE49-F238E27FC236}">
                  <a16:creationId xmlns:a16="http://schemas.microsoft.com/office/drawing/2014/main" xmlns="" id="{3FEF1F2C-2E8D-4872-B2D0-5F9FDE1A6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8" y="4518819"/>
              <a:ext cx="230188" cy="2301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Rectangle 328">
              <a:extLst>
                <a:ext uri="{FF2B5EF4-FFF2-40B4-BE49-F238E27FC236}">
                  <a16:creationId xmlns:a16="http://schemas.microsoft.com/office/drawing/2014/main" xmlns="" id="{5145F06A-DE19-430C-A1AB-AE0823613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8" y="4518819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Rectangle 329">
              <a:extLst>
                <a:ext uri="{FF2B5EF4-FFF2-40B4-BE49-F238E27FC236}">
                  <a16:creationId xmlns:a16="http://schemas.microsoft.com/office/drawing/2014/main" xmlns="" id="{B6AE639D-483F-4912-BF45-6022FD3BB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1238" y="4749007"/>
              <a:ext cx="230188" cy="2317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Rectangle 330">
              <a:extLst>
                <a:ext uri="{FF2B5EF4-FFF2-40B4-BE49-F238E27FC236}">
                  <a16:creationId xmlns:a16="http://schemas.microsoft.com/office/drawing/2014/main" xmlns="" id="{F46586EB-1037-4ED0-83DC-B4C1FA2F8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1238" y="4749007"/>
              <a:ext cx="230188" cy="231775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Rectangle 331">
              <a:extLst>
                <a:ext uri="{FF2B5EF4-FFF2-40B4-BE49-F238E27FC236}">
                  <a16:creationId xmlns:a16="http://schemas.microsoft.com/office/drawing/2014/main" xmlns="" id="{2DB54A1D-E8C3-49CE-B334-B9D59CAD4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425" y="4749007"/>
              <a:ext cx="230188" cy="2317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Rectangle 332">
              <a:extLst>
                <a:ext uri="{FF2B5EF4-FFF2-40B4-BE49-F238E27FC236}">
                  <a16:creationId xmlns:a16="http://schemas.microsoft.com/office/drawing/2014/main" xmlns="" id="{64CF1502-8A5A-4F50-82C3-50D98318C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425" y="4749007"/>
              <a:ext cx="230188" cy="231775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Rectangle 333">
              <a:extLst>
                <a:ext uri="{FF2B5EF4-FFF2-40B4-BE49-F238E27FC236}">
                  <a16:creationId xmlns:a16="http://schemas.microsoft.com/office/drawing/2014/main" xmlns="" id="{09F976E1-41B9-485C-A5A5-E268F5191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4749007"/>
              <a:ext cx="230188" cy="2317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Rectangle 334">
              <a:extLst>
                <a:ext uri="{FF2B5EF4-FFF2-40B4-BE49-F238E27FC236}">
                  <a16:creationId xmlns:a16="http://schemas.microsoft.com/office/drawing/2014/main" xmlns="" id="{955BFD7C-9E8A-44A1-A2CD-D317F7DC0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4749007"/>
              <a:ext cx="230188" cy="231775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Rectangle 335">
              <a:extLst>
                <a:ext uri="{FF2B5EF4-FFF2-40B4-BE49-F238E27FC236}">
                  <a16:creationId xmlns:a16="http://schemas.microsoft.com/office/drawing/2014/main" xmlns="" id="{C0CC46EC-EE28-4F72-B4F6-51568466F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749007"/>
              <a:ext cx="228600" cy="2317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Rectangle 336">
              <a:extLst>
                <a:ext uri="{FF2B5EF4-FFF2-40B4-BE49-F238E27FC236}">
                  <a16:creationId xmlns:a16="http://schemas.microsoft.com/office/drawing/2014/main" xmlns="" id="{0B7884F1-207F-4134-A731-2A5847ED4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749007"/>
              <a:ext cx="228600" cy="231775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Rectangle 337">
              <a:extLst>
                <a:ext uri="{FF2B5EF4-FFF2-40B4-BE49-F238E27FC236}">
                  <a16:creationId xmlns:a16="http://schemas.microsoft.com/office/drawing/2014/main" xmlns="" id="{F08C58FC-91C1-412C-9612-247815639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4749007"/>
              <a:ext cx="230188" cy="2317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Rectangle 338">
              <a:extLst>
                <a:ext uri="{FF2B5EF4-FFF2-40B4-BE49-F238E27FC236}">
                  <a16:creationId xmlns:a16="http://schemas.microsoft.com/office/drawing/2014/main" xmlns="" id="{E6D556E3-AA57-4131-AA5C-812B8DA4F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4749007"/>
              <a:ext cx="230188" cy="231775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Rectangle 339">
              <a:extLst>
                <a:ext uri="{FF2B5EF4-FFF2-40B4-BE49-F238E27FC236}">
                  <a16:creationId xmlns:a16="http://schemas.microsoft.com/office/drawing/2014/main" xmlns="" id="{36F00ADE-B29B-42F9-8F60-B99E2FC26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8" y="4749007"/>
              <a:ext cx="230188" cy="23177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Rectangle 340">
              <a:extLst>
                <a:ext uri="{FF2B5EF4-FFF2-40B4-BE49-F238E27FC236}">
                  <a16:creationId xmlns:a16="http://schemas.microsoft.com/office/drawing/2014/main" xmlns="" id="{71F2BFB1-19D5-4196-882C-482466B0A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8" y="4749007"/>
              <a:ext cx="230188" cy="231775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Rectangle 341">
              <a:extLst>
                <a:ext uri="{FF2B5EF4-FFF2-40B4-BE49-F238E27FC236}">
                  <a16:creationId xmlns:a16="http://schemas.microsoft.com/office/drawing/2014/main" xmlns="" id="{A4FD5C8F-4C8A-4F5F-9BC0-17AB2000A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4056857"/>
              <a:ext cx="688975" cy="692150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Rectangle 342">
              <a:extLst>
                <a:ext uri="{FF2B5EF4-FFF2-40B4-BE49-F238E27FC236}">
                  <a16:creationId xmlns:a16="http://schemas.microsoft.com/office/drawing/2014/main" xmlns="" id="{07E6D276-421A-4CC1-9B11-B8A9E8395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3366294"/>
              <a:ext cx="688975" cy="690563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Rectangle 343">
              <a:extLst>
                <a:ext uri="{FF2B5EF4-FFF2-40B4-BE49-F238E27FC236}">
                  <a16:creationId xmlns:a16="http://schemas.microsoft.com/office/drawing/2014/main" xmlns="" id="{0DDF0DE6-3AF0-4C49-A98E-5AE89EC89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8" y="3366294"/>
              <a:ext cx="690563" cy="690563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Rectangle 344">
              <a:extLst>
                <a:ext uri="{FF2B5EF4-FFF2-40B4-BE49-F238E27FC236}">
                  <a16:creationId xmlns:a16="http://schemas.microsoft.com/office/drawing/2014/main" xmlns="" id="{970C8435-493F-4363-8FBD-2398659A2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8" y="4056857"/>
              <a:ext cx="690563" cy="692150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Rectangle 345">
              <a:extLst>
                <a:ext uri="{FF2B5EF4-FFF2-40B4-BE49-F238E27FC236}">
                  <a16:creationId xmlns:a16="http://schemas.microsoft.com/office/drawing/2014/main" xmlns="" id="{36D94A39-C2C2-4049-8404-CA52D47E4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8" y="4749007"/>
              <a:ext cx="690563" cy="692150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Line 351">
              <a:extLst>
                <a:ext uri="{FF2B5EF4-FFF2-40B4-BE49-F238E27FC236}">
                  <a16:creationId xmlns:a16="http://schemas.microsoft.com/office/drawing/2014/main" xmlns="" id="{A9A6EBAB-EE52-44EC-8060-7E9BADD3BE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1238" y="3480594"/>
              <a:ext cx="0" cy="1158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Line 352">
              <a:extLst>
                <a:ext uri="{FF2B5EF4-FFF2-40B4-BE49-F238E27FC236}">
                  <a16:creationId xmlns:a16="http://schemas.microsoft.com/office/drawing/2014/main" xmlns="" id="{8CA17F90-95CD-431D-A605-CB1F9F02C3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1425" y="3480594"/>
              <a:ext cx="0" cy="1158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Line 353">
              <a:extLst>
                <a:ext uri="{FF2B5EF4-FFF2-40B4-BE49-F238E27FC236}">
                  <a16:creationId xmlns:a16="http://schemas.microsoft.com/office/drawing/2014/main" xmlns="" id="{B26EDEA7-0AE9-4733-837D-31A5EAA396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1238" y="3539332"/>
              <a:ext cx="230188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Rectangle 354">
              <a:extLst>
                <a:ext uri="{FF2B5EF4-FFF2-40B4-BE49-F238E27FC236}">
                  <a16:creationId xmlns:a16="http://schemas.microsoft.com/office/drawing/2014/main" xmlns="" id="{6645DA92-133B-4DEC-BE51-2B9AD9A5E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7750" y="3353594"/>
              <a:ext cx="192088" cy="220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5" name="Rectangle 355">
              <a:extLst>
                <a:ext uri="{FF2B5EF4-FFF2-40B4-BE49-F238E27FC236}">
                  <a16:creationId xmlns:a16="http://schemas.microsoft.com/office/drawing/2014/main" xmlns="" id="{BBCFA7F8-7CA8-441D-8BCF-9982A4232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8875" y="3431382"/>
              <a:ext cx="104775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21" name="Group 520">
            <a:extLst>
              <a:ext uri="{FF2B5EF4-FFF2-40B4-BE49-F238E27FC236}">
                <a16:creationId xmlns:a16="http://schemas.microsoft.com/office/drawing/2014/main" xmlns="" id="{9BFDB60A-9670-479E-AC84-4F4063AFF02C}"/>
              </a:ext>
            </a:extLst>
          </p:cNvPr>
          <p:cNvGrpSpPr/>
          <p:nvPr/>
        </p:nvGrpSpPr>
        <p:grpSpPr>
          <a:xfrm>
            <a:off x="8070476" y="4097525"/>
            <a:ext cx="1961227" cy="2326840"/>
            <a:chOff x="8399463" y="3344069"/>
            <a:chExt cx="1379538" cy="1636713"/>
          </a:xfrm>
        </p:grpSpPr>
        <p:sp>
          <p:nvSpPr>
            <p:cNvPr id="516" name="Rectangle 356">
              <a:extLst>
                <a:ext uri="{FF2B5EF4-FFF2-40B4-BE49-F238E27FC236}">
                  <a16:creationId xmlns:a16="http://schemas.microsoft.com/office/drawing/2014/main" xmlns="" id="{7D1B63D2-EE3E-413B-8825-1B830FC69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9463" y="3596482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Rectangle 357">
              <a:extLst>
                <a:ext uri="{FF2B5EF4-FFF2-40B4-BE49-F238E27FC236}">
                  <a16:creationId xmlns:a16="http://schemas.microsoft.com/office/drawing/2014/main" xmlns="" id="{6D5F68D2-65DA-40A2-BC23-15BB2A190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9463" y="3596482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Rectangle 358">
              <a:extLst>
                <a:ext uri="{FF2B5EF4-FFF2-40B4-BE49-F238E27FC236}">
                  <a16:creationId xmlns:a16="http://schemas.microsoft.com/office/drawing/2014/main" xmlns="" id="{DD90350D-DCF6-4473-845F-034DB9E40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650" y="3596482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360">
              <a:extLst>
                <a:ext uri="{FF2B5EF4-FFF2-40B4-BE49-F238E27FC236}">
                  <a16:creationId xmlns:a16="http://schemas.microsoft.com/office/drawing/2014/main" xmlns="" id="{7AE85071-51BF-4A7F-9542-28F37CE51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650" y="3596482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361">
              <a:extLst>
                <a:ext uri="{FF2B5EF4-FFF2-40B4-BE49-F238E27FC236}">
                  <a16:creationId xmlns:a16="http://schemas.microsoft.com/office/drawing/2014/main" xmlns="" id="{153894D4-4F57-4584-BD82-C7CD7DA24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9838" y="3596482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362">
              <a:extLst>
                <a:ext uri="{FF2B5EF4-FFF2-40B4-BE49-F238E27FC236}">
                  <a16:creationId xmlns:a16="http://schemas.microsoft.com/office/drawing/2014/main" xmlns="" id="{36E699E1-AECF-460B-BC35-BABD2FEA9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9838" y="3596482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363">
              <a:extLst>
                <a:ext uri="{FF2B5EF4-FFF2-40B4-BE49-F238E27FC236}">
                  <a16:creationId xmlns:a16="http://schemas.microsoft.com/office/drawing/2014/main" xmlns="" id="{E8A6B15B-4631-456D-BC06-71E8AC922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0025" y="3596482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64">
              <a:extLst>
                <a:ext uri="{FF2B5EF4-FFF2-40B4-BE49-F238E27FC236}">
                  <a16:creationId xmlns:a16="http://schemas.microsoft.com/office/drawing/2014/main" xmlns="" id="{76DEF945-D15F-4D92-97BE-FF47E29C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0025" y="3596482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365">
              <a:extLst>
                <a:ext uri="{FF2B5EF4-FFF2-40B4-BE49-F238E27FC236}">
                  <a16:creationId xmlns:a16="http://schemas.microsoft.com/office/drawing/2014/main" xmlns="" id="{09297650-85AA-4DA0-B76E-AD2442ACC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0213" y="3596482"/>
              <a:ext cx="228600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366">
              <a:extLst>
                <a:ext uri="{FF2B5EF4-FFF2-40B4-BE49-F238E27FC236}">
                  <a16:creationId xmlns:a16="http://schemas.microsoft.com/office/drawing/2014/main" xmlns="" id="{9436FD48-1AF1-4657-ABED-DE603D940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0213" y="3596482"/>
              <a:ext cx="228600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367">
              <a:extLst>
                <a:ext uri="{FF2B5EF4-FFF2-40B4-BE49-F238E27FC236}">
                  <a16:creationId xmlns:a16="http://schemas.microsoft.com/office/drawing/2014/main" xmlns="" id="{3394AAC2-77BA-4453-B34D-C209F8D6A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8813" y="3596482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368">
              <a:extLst>
                <a:ext uri="{FF2B5EF4-FFF2-40B4-BE49-F238E27FC236}">
                  <a16:creationId xmlns:a16="http://schemas.microsoft.com/office/drawing/2014/main" xmlns="" id="{A10FB0CD-60F1-4318-B25A-6E01F423D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8813" y="3596482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369">
              <a:extLst>
                <a:ext uri="{FF2B5EF4-FFF2-40B4-BE49-F238E27FC236}">
                  <a16:creationId xmlns:a16="http://schemas.microsoft.com/office/drawing/2014/main" xmlns="" id="{179A88BC-6F60-4C25-931F-659003770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9463" y="3826669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370">
              <a:extLst>
                <a:ext uri="{FF2B5EF4-FFF2-40B4-BE49-F238E27FC236}">
                  <a16:creationId xmlns:a16="http://schemas.microsoft.com/office/drawing/2014/main" xmlns="" id="{E1A9C388-39C2-49B3-9A25-EF39B136C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9463" y="3826669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371">
              <a:extLst>
                <a:ext uri="{FF2B5EF4-FFF2-40B4-BE49-F238E27FC236}">
                  <a16:creationId xmlns:a16="http://schemas.microsoft.com/office/drawing/2014/main" xmlns="" id="{79940824-9AD3-4A43-895E-89D30BFD1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650" y="3826669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372">
              <a:extLst>
                <a:ext uri="{FF2B5EF4-FFF2-40B4-BE49-F238E27FC236}">
                  <a16:creationId xmlns:a16="http://schemas.microsoft.com/office/drawing/2014/main" xmlns="" id="{389D0BB5-3905-4C48-8F9B-F5FBC7E2C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650" y="3826669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373">
              <a:extLst>
                <a:ext uri="{FF2B5EF4-FFF2-40B4-BE49-F238E27FC236}">
                  <a16:creationId xmlns:a16="http://schemas.microsoft.com/office/drawing/2014/main" xmlns="" id="{7DB5663B-227B-44C1-8A45-DC4D0C86E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9838" y="3826669"/>
              <a:ext cx="230188" cy="2301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374">
              <a:extLst>
                <a:ext uri="{FF2B5EF4-FFF2-40B4-BE49-F238E27FC236}">
                  <a16:creationId xmlns:a16="http://schemas.microsoft.com/office/drawing/2014/main" xmlns="" id="{E6D1618E-2609-4541-BBDE-E8A2C0043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9838" y="3826669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375">
              <a:extLst>
                <a:ext uri="{FF2B5EF4-FFF2-40B4-BE49-F238E27FC236}">
                  <a16:creationId xmlns:a16="http://schemas.microsoft.com/office/drawing/2014/main" xmlns="" id="{62FAA94B-3120-4F7E-990D-0A3B4B11D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0025" y="3826669"/>
              <a:ext cx="230188" cy="2301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376">
              <a:extLst>
                <a:ext uri="{FF2B5EF4-FFF2-40B4-BE49-F238E27FC236}">
                  <a16:creationId xmlns:a16="http://schemas.microsoft.com/office/drawing/2014/main" xmlns="" id="{D8B006B9-118E-4514-9028-E99B88183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0025" y="3826669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377">
              <a:extLst>
                <a:ext uri="{FF2B5EF4-FFF2-40B4-BE49-F238E27FC236}">
                  <a16:creationId xmlns:a16="http://schemas.microsoft.com/office/drawing/2014/main" xmlns="" id="{8BD10A92-83AB-46DA-8228-550CB7D33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0213" y="3826669"/>
              <a:ext cx="228600" cy="2301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378">
              <a:extLst>
                <a:ext uri="{FF2B5EF4-FFF2-40B4-BE49-F238E27FC236}">
                  <a16:creationId xmlns:a16="http://schemas.microsoft.com/office/drawing/2014/main" xmlns="" id="{CA01D791-61EB-4BEA-BACC-908F5B924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0213" y="3826669"/>
              <a:ext cx="228600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379">
              <a:extLst>
                <a:ext uri="{FF2B5EF4-FFF2-40B4-BE49-F238E27FC236}">
                  <a16:creationId xmlns:a16="http://schemas.microsoft.com/office/drawing/2014/main" xmlns="" id="{557B59BD-E86B-4389-A33E-5438EC4FE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8813" y="3826669"/>
              <a:ext cx="230188" cy="2301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380">
              <a:extLst>
                <a:ext uri="{FF2B5EF4-FFF2-40B4-BE49-F238E27FC236}">
                  <a16:creationId xmlns:a16="http://schemas.microsoft.com/office/drawing/2014/main" xmlns="" id="{4F497C2F-66AD-4B4E-8A43-7B25BA74B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8813" y="3826669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381">
              <a:extLst>
                <a:ext uri="{FF2B5EF4-FFF2-40B4-BE49-F238E27FC236}">
                  <a16:creationId xmlns:a16="http://schemas.microsoft.com/office/drawing/2014/main" xmlns="" id="{E8C48A19-2DC7-4C6A-BE39-1967F5942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9463" y="4056857"/>
              <a:ext cx="230188" cy="2317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382">
              <a:extLst>
                <a:ext uri="{FF2B5EF4-FFF2-40B4-BE49-F238E27FC236}">
                  <a16:creationId xmlns:a16="http://schemas.microsoft.com/office/drawing/2014/main" xmlns="" id="{AEDD5A8F-E9D5-4066-BB89-AF4CCD086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9463" y="4056857"/>
              <a:ext cx="230188" cy="231775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383">
              <a:extLst>
                <a:ext uri="{FF2B5EF4-FFF2-40B4-BE49-F238E27FC236}">
                  <a16:creationId xmlns:a16="http://schemas.microsoft.com/office/drawing/2014/main" xmlns="" id="{1C226AF7-64E9-4EB3-83A2-74E2F9838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650" y="4056857"/>
              <a:ext cx="230188" cy="2317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384">
              <a:extLst>
                <a:ext uri="{FF2B5EF4-FFF2-40B4-BE49-F238E27FC236}">
                  <a16:creationId xmlns:a16="http://schemas.microsoft.com/office/drawing/2014/main" xmlns="" id="{79EEDBA7-508C-419C-B733-7CFE67A15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650" y="4056857"/>
              <a:ext cx="230188" cy="231775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385">
              <a:extLst>
                <a:ext uri="{FF2B5EF4-FFF2-40B4-BE49-F238E27FC236}">
                  <a16:creationId xmlns:a16="http://schemas.microsoft.com/office/drawing/2014/main" xmlns="" id="{244C2596-6C66-42DF-9FAE-0AB14E8F8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9838" y="4056857"/>
              <a:ext cx="230188" cy="231775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386">
              <a:extLst>
                <a:ext uri="{FF2B5EF4-FFF2-40B4-BE49-F238E27FC236}">
                  <a16:creationId xmlns:a16="http://schemas.microsoft.com/office/drawing/2014/main" xmlns="" id="{AAF4685C-F577-415C-A1BA-6FC5E549C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9838" y="4056857"/>
              <a:ext cx="230188" cy="231775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387">
              <a:extLst>
                <a:ext uri="{FF2B5EF4-FFF2-40B4-BE49-F238E27FC236}">
                  <a16:creationId xmlns:a16="http://schemas.microsoft.com/office/drawing/2014/main" xmlns="" id="{F11C39A2-A4C7-4705-B61E-8204A5D2B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0025" y="4056857"/>
              <a:ext cx="230188" cy="231775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388">
              <a:extLst>
                <a:ext uri="{FF2B5EF4-FFF2-40B4-BE49-F238E27FC236}">
                  <a16:creationId xmlns:a16="http://schemas.microsoft.com/office/drawing/2014/main" xmlns="" id="{A4C2A08F-6C2C-4B71-99F4-81C6ABFDE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0025" y="4056857"/>
              <a:ext cx="230188" cy="231775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389">
              <a:extLst>
                <a:ext uri="{FF2B5EF4-FFF2-40B4-BE49-F238E27FC236}">
                  <a16:creationId xmlns:a16="http://schemas.microsoft.com/office/drawing/2014/main" xmlns="" id="{FAEEDBBA-9C40-4CD1-99D6-97B6F979B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0213" y="4056857"/>
              <a:ext cx="228600" cy="231775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390">
              <a:extLst>
                <a:ext uri="{FF2B5EF4-FFF2-40B4-BE49-F238E27FC236}">
                  <a16:creationId xmlns:a16="http://schemas.microsoft.com/office/drawing/2014/main" xmlns="" id="{79824455-E9A6-458A-BFEB-4F5C93827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0213" y="4056857"/>
              <a:ext cx="228600" cy="231775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391">
              <a:extLst>
                <a:ext uri="{FF2B5EF4-FFF2-40B4-BE49-F238E27FC236}">
                  <a16:creationId xmlns:a16="http://schemas.microsoft.com/office/drawing/2014/main" xmlns="" id="{95BAB431-2288-49D8-A826-82796FA02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8813" y="4056857"/>
              <a:ext cx="230188" cy="23177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392">
              <a:extLst>
                <a:ext uri="{FF2B5EF4-FFF2-40B4-BE49-F238E27FC236}">
                  <a16:creationId xmlns:a16="http://schemas.microsoft.com/office/drawing/2014/main" xmlns="" id="{C530054D-D603-457F-9F71-7FF228FE3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8813" y="4056857"/>
              <a:ext cx="230188" cy="231775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393">
              <a:extLst>
                <a:ext uri="{FF2B5EF4-FFF2-40B4-BE49-F238E27FC236}">
                  <a16:creationId xmlns:a16="http://schemas.microsoft.com/office/drawing/2014/main" xmlns="" id="{9092DD43-468C-420D-92AA-1765FA428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9463" y="4288632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394">
              <a:extLst>
                <a:ext uri="{FF2B5EF4-FFF2-40B4-BE49-F238E27FC236}">
                  <a16:creationId xmlns:a16="http://schemas.microsoft.com/office/drawing/2014/main" xmlns="" id="{A47F118F-6236-4DF1-A89D-6C96D5A3A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9463" y="4288632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395">
              <a:extLst>
                <a:ext uri="{FF2B5EF4-FFF2-40B4-BE49-F238E27FC236}">
                  <a16:creationId xmlns:a16="http://schemas.microsoft.com/office/drawing/2014/main" xmlns="" id="{45CD67EA-35E8-498C-B845-7226522C8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650" y="4288632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396">
              <a:extLst>
                <a:ext uri="{FF2B5EF4-FFF2-40B4-BE49-F238E27FC236}">
                  <a16:creationId xmlns:a16="http://schemas.microsoft.com/office/drawing/2014/main" xmlns="" id="{BE970902-D127-4360-8227-C20C5C4D0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650" y="4288632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397">
              <a:extLst>
                <a:ext uri="{FF2B5EF4-FFF2-40B4-BE49-F238E27FC236}">
                  <a16:creationId xmlns:a16="http://schemas.microsoft.com/office/drawing/2014/main" xmlns="" id="{A0A698E5-494B-4D08-9CBE-694CF7C2D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9838" y="4288632"/>
              <a:ext cx="230188" cy="230188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398">
              <a:extLst>
                <a:ext uri="{FF2B5EF4-FFF2-40B4-BE49-F238E27FC236}">
                  <a16:creationId xmlns:a16="http://schemas.microsoft.com/office/drawing/2014/main" xmlns="" id="{6B2C1819-14A9-42C2-865C-07E57B359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9838" y="4288632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399">
              <a:extLst>
                <a:ext uri="{FF2B5EF4-FFF2-40B4-BE49-F238E27FC236}">
                  <a16:creationId xmlns:a16="http://schemas.microsoft.com/office/drawing/2014/main" xmlns="" id="{F57E95CF-8347-4B49-B7AD-EE75EEFBB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0025" y="4288632"/>
              <a:ext cx="230188" cy="230188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400">
              <a:extLst>
                <a:ext uri="{FF2B5EF4-FFF2-40B4-BE49-F238E27FC236}">
                  <a16:creationId xmlns:a16="http://schemas.microsoft.com/office/drawing/2014/main" xmlns="" id="{E59A13DB-C0CD-4D9A-B480-DADE671ED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0025" y="4288632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401">
              <a:extLst>
                <a:ext uri="{FF2B5EF4-FFF2-40B4-BE49-F238E27FC236}">
                  <a16:creationId xmlns:a16="http://schemas.microsoft.com/office/drawing/2014/main" xmlns="" id="{AA164981-E8BE-4813-A415-512226E5F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0213" y="4288632"/>
              <a:ext cx="228600" cy="230188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402">
              <a:extLst>
                <a:ext uri="{FF2B5EF4-FFF2-40B4-BE49-F238E27FC236}">
                  <a16:creationId xmlns:a16="http://schemas.microsoft.com/office/drawing/2014/main" xmlns="" id="{7158C433-277D-44FD-9BB5-FE28BCA8F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0213" y="4288632"/>
              <a:ext cx="228600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403">
              <a:extLst>
                <a:ext uri="{FF2B5EF4-FFF2-40B4-BE49-F238E27FC236}">
                  <a16:creationId xmlns:a16="http://schemas.microsoft.com/office/drawing/2014/main" xmlns="" id="{AEF30483-999D-450E-9680-9345867FC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8813" y="4288632"/>
              <a:ext cx="230188" cy="2301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404">
              <a:extLst>
                <a:ext uri="{FF2B5EF4-FFF2-40B4-BE49-F238E27FC236}">
                  <a16:creationId xmlns:a16="http://schemas.microsoft.com/office/drawing/2014/main" xmlns="" id="{64AE4276-12E9-484F-ACFB-66BE7AA4B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8813" y="4288632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405">
              <a:extLst>
                <a:ext uri="{FF2B5EF4-FFF2-40B4-BE49-F238E27FC236}">
                  <a16:creationId xmlns:a16="http://schemas.microsoft.com/office/drawing/2014/main" xmlns="" id="{6A69AEE4-F054-4E4D-8C68-854452C33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9463" y="4518819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406">
              <a:extLst>
                <a:ext uri="{FF2B5EF4-FFF2-40B4-BE49-F238E27FC236}">
                  <a16:creationId xmlns:a16="http://schemas.microsoft.com/office/drawing/2014/main" xmlns="" id="{169D14D3-8B56-4137-817C-2B36EDF54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9463" y="4518819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407">
              <a:extLst>
                <a:ext uri="{FF2B5EF4-FFF2-40B4-BE49-F238E27FC236}">
                  <a16:creationId xmlns:a16="http://schemas.microsoft.com/office/drawing/2014/main" xmlns="" id="{E0C7B285-158A-4AD3-9F97-16CC7D1D8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650" y="4518819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Rectangle 408">
              <a:extLst>
                <a:ext uri="{FF2B5EF4-FFF2-40B4-BE49-F238E27FC236}">
                  <a16:creationId xmlns:a16="http://schemas.microsoft.com/office/drawing/2014/main" xmlns="" id="{FE95955C-4BA2-4BB6-90BC-327597BCA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650" y="4518819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Rectangle 409">
              <a:extLst>
                <a:ext uri="{FF2B5EF4-FFF2-40B4-BE49-F238E27FC236}">
                  <a16:creationId xmlns:a16="http://schemas.microsoft.com/office/drawing/2014/main" xmlns="" id="{C9217696-F096-4A64-850A-120C364B4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9838" y="4518819"/>
              <a:ext cx="230188" cy="230188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Rectangle 410">
              <a:extLst>
                <a:ext uri="{FF2B5EF4-FFF2-40B4-BE49-F238E27FC236}">
                  <a16:creationId xmlns:a16="http://schemas.microsoft.com/office/drawing/2014/main" xmlns="" id="{F7B7BB70-D0BF-4F25-8DA4-BE825DF31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9838" y="4518819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Rectangle 411">
              <a:extLst>
                <a:ext uri="{FF2B5EF4-FFF2-40B4-BE49-F238E27FC236}">
                  <a16:creationId xmlns:a16="http://schemas.microsoft.com/office/drawing/2014/main" xmlns="" id="{B52C3173-C889-4AE4-BCF0-8EDA2C74F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0025" y="4518819"/>
              <a:ext cx="230188" cy="230188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Rectangle 412">
              <a:extLst>
                <a:ext uri="{FF2B5EF4-FFF2-40B4-BE49-F238E27FC236}">
                  <a16:creationId xmlns:a16="http://schemas.microsoft.com/office/drawing/2014/main" xmlns="" id="{0992A6D7-FA17-4CCB-A6FE-F0E285714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0025" y="4518819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Rectangle 413">
              <a:extLst>
                <a:ext uri="{FF2B5EF4-FFF2-40B4-BE49-F238E27FC236}">
                  <a16:creationId xmlns:a16="http://schemas.microsoft.com/office/drawing/2014/main" xmlns="" id="{6DEA6BCC-95DF-4868-9F31-F3E0550EB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0213" y="4518819"/>
              <a:ext cx="228600" cy="230188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Rectangle 414">
              <a:extLst>
                <a:ext uri="{FF2B5EF4-FFF2-40B4-BE49-F238E27FC236}">
                  <a16:creationId xmlns:a16="http://schemas.microsoft.com/office/drawing/2014/main" xmlns="" id="{B22CE07F-3E5B-47C0-AE55-D90CE0593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0213" y="4518819"/>
              <a:ext cx="228600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Rectangle 415">
              <a:extLst>
                <a:ext uri="{FF2B5EF4-FFF2-40B4-BE49-F238E27FC236}">
                  <a16:creationId xmlns:a16="http://schemas.microsoft.com/office/drawing/2014/main" xmlns="" id="{4F1B5B23-59E2-4183-84A2-47E8BBE1A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8813" y="4518819"/>
              <a:ext cx="230188" cy="2301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Rectangle 416">
              <a:extLst>
                <a:ext uri="{FF2B5EF4-FFF2-40B4-BE49-F238E27FC236}">
                  <a16:creationId xmlns:a16="http://schemas.microsoft.com/office/drawing/2014/main" xmlns="" id="{87D19BB7-A638-4136-AABD-07A91B223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8813" y="4518819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Rectangle 417">
              <a:extLst>
                <a:ext uri="{FF2B5EF4-FFF2-40B4-BE49-F238E27FC236}">
                  <a16:creationId xmlns:a16="http://schemas.microsoft.com/office/drawing/2014/main" xmlns="" id="{F67E3C46-2ABD-48A4-BBE5-A9C66FD42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9463" y="4749007"/>
              <a:ext cx="230188" cy="2317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418">
              <a:extLst>
                <a:ext uri="{FF2B5EF4-FFF2-40B4-BE49-F238E27FC236}">
                  <a16:creationId xmlns:a16="http://schemas.microsoft.com/office/drawing/2014/main" xmlns="" id="{CF116BB7-4555-4A21-9441-358815527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9463" y="4749007"/>
              <a:ext cx="230188" cy="231775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419">
              <a:extLst>
                <a:ext uri="{FF2B5EF4-FFF2-40B4-BE49-F238E27FC236}">
                  <a16:creationId xmlns:a16="http://schemas.microsoft.com/office/drawing/2014/main" xmlns="" id="{37D38BFF-CCB0-4227-9533-B872B899F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650" y="4749007"/>
              <a:ext cx="230188" cy="2317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Rectangle 420">
              <a:extLst>
                <a:ext uri="{FF2B5EF4-FFF2-40B4-BE49-F238E27FC236}">
                  <a16:creationId xmlns:a16="http://schemas.microsoft.com/office/drawing/2014/main" xmlns="" id="{137199A0-1B24-490D-BF90-64EC18879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650" y="4749007"/>
              <a:ext cx="230188" cy="231775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Rectangle 421">
              <a:extLst>
                <a:ext uri="{FF2B5EF4-FFF2-40B4-BE49-F238E27FC236}">
                  <a16:creationId xmlns:a16="http://schemas.microsoft.com/office/drawing/2014/main" xmlns="" id="{1D64B94C-0FFB-470F-B094-D9A4FC5E1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9838" y="4749007"/>
              <a:ext cx="230188" cy="2317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Rectangle 422">
              <a:extLst>
                <a:ext uri="{FF2B5EF4-FFF2-40B4-BE49-F238E27FC236}">
                  <a16:creationId xmlns:a16="http://schemas.microsoft.com/office/drawing/2014/main" xmlns="" id="{283004DB-BCD2-4C18-9A6A-4BAE141EA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9838" y="4749007"/>
              <a:ext cx="230188" cy="231775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Rectangle 423">
              <a:extLst>
                <a:ext uri="{FF2B5EF4-FFF2-40B4-BE49-F238E27FC236}">
                  <a16:creationId xmlns:a16="http://schemas.microsoft.com/office/drawing/2014/main" xmlns="" id="{4D103C15-3117-42F4-BFAE-6F55DCCDC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0025" y="4749007"/>
              <a:ext cx="230188" cy="2317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Rectangle 424">
              <a:extLst>
                <a:ext uri="{FF2B5EF4-FFF2-40B4-BE49-F238E27FC236}">
                  <a16:creationId xmlns:a16="http://schemas.microsoft.com/office/drawing/2014/main" xmlns="" id="{B1BA3D5D-9A73-4C71-A51E-2182E30BD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0025" y="4749007"/>
              <a:ext cx="230188" cy="231775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Rectangle 425">
              <a:extLst>
                <a:ext uri="{FF2B5EF4-FFF2-40B4-BE49-F238E27FC236}">
                  <a16:creationId xmlns:a16="http://schemas.microsoft.com/office/drawing/2014/main" xmlns="" id="{24AD169C-F194-403E-B22C-E1B5CA6E2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0213" y="4749007"/>
              <a:ext cx="228600" cy="2317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Rectangle 426">
              <a:extLst>
                <a:ext uri="{FF2B5EF4-FFF2-40B4-BE49-F238E27FC236}">
                  <a16:creationId xmlns:a16="http://schemas.microsoft.com/office/drawing/2014/main" xmlns="" id="{65093E5E-3CED-4721-8D5D-305B9C462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0213" y="4749007"/>
              <a:ext cx="228600" cy="231775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Rectangle 427">
              <a:extLst>
                <a:ext uri="{FF2B5EF4-FFF2-40B4-BE49-F238E27FC236}">
                  <a16:creationId xmlns:a16="http://schemas.microsoft.com/office/drawing/2014/main" xmlns="" id="{D9268B3F-54F0-4339-96EA-387AC949B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8813" y="4749007"/>
              <a:ext cx="230188" cy="23177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Rectangle 428">
              <a:extLst>
                <a:ext uri="{FF2B5EF4-FFF2-40B4-BE49-F238E27FC236}">
                  <a16:creationId xmlns:a16="http://schemas.microsoft.com/office/drawing/2014/main" xmlns="" id="{340CDCB4-E7CA-49F0-A054-21ADE42B2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8813" y="4749007"/>
              <a:ext cx="230188" cy="231775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Rectangle 429">
              <a:extLst>
                <a:ext uri="{FF2B5EF4-FFF2-40B4-BE49-F238E27FC236}">
                  <a16:creationId xmlns:a16="http://schemas.microsoft.com/office/drawing/2014/main" xmlns="" id="{43BAAEF8-B681-4AD3-B650-5A5899194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9838" y="4056857"/>
              <a:ext cx="688975" cy="692150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Rectangle 430">
              <a:extLst>
                <a:ext uri="{FF2B5EF4-FFF2-40B4-BE49-F238E27FC236}">
                  <a16:creationId xmlns:a16="http://schemas.microsoft.com/office/drawing/2014/main" xmlns="" id="{27C694A5-B9FF-444A-83BE-F374564D1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9463" y="3596482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Rectangle 431">
              <a:extLst>
                <a:ext uri="{FF2B5EF4-FFF2-40B4-BE49-F238E27FC236}">
                  <a16:creationId xmlns:a16="http://schemas.microsoft.com/office/drawing/2014/main" xmlns="" id="{0B575FA7-FC18-4904-BA21-7484146BE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9463" y="3596482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Rectangle 432">
              <a:extLst>
                <a:ext uri="{FF2B5EF4-FFF2-40B4-BE49-F238E27FC236}">
                  <a16:creationId xmlns:a16="http://schemas.microsoft.com/office/drawing/2014/main" xmlns="" id="{8A4C5D39-F6D7-47BD-B9DD-454EFC7AE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650" y="3596482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Rectangle 433">
              <a:extLst>
                <a:ext uri="{FF2B5EF4-FFF2-40B4-BE49-F238E27FC236}">
                  <a16:creationId xmlns:a16="http://schemas.microsoft.com/office/drawing/2014/main" xmlns="" id="{96C0C63D-399C-41B8-A004-07CC43808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650" y="3596482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Rectangle 434">
              <a:extLst>
                <a:ext uri="{FF2B5EF4-FFF2-40B4-BE49-F238E27FC236}">
                  <a16:creationId xmlns:a16="http://schemas.microsoft.com/office/drawing/2014/main" xmlns="" id="{BE6DADCA-813C-43BF-A57E-68C96BCE3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9838" y="3596482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Rectangle 435">
              <a:extLst>
                <a:ext uri="{FF2B5EF4-FFF2-40B4-BE49-F238E27FC236}">
                  <a16:creationId xmlns:a16="http://schemas.microsoft.com/office/drawing/2014/main" xmlns="" id="{7CC29DC3-D6ED-4F4A-8D14-70D45BF22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9838" y="3596482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436">
              <a:extLst>
                <a:ext uri="{FF2B5EF4-FFF2-40B4-BE49-F238E27FC236}">
                  <a16:creationId xmlns:a16="http://schemas.microsoft.com/office/drawing/2014/main" xmlns="" id="{ED5EDBBB-581F-40ED-85B0-EF748C8E5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0025" y="3596482"/>
              <a:ext cx="230188" cy="2301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Rectangle 437">
              <a:extLst>
                <a:ext uri="{FF2B5EF4-FFF2-40B4-BE49-F238E27FC236}">
                  <a16:creationId xmlns:a16="http://schemas.microsoft.com/office/drawing/2014/main" xmlns="" id="{427E8098-F95E-46A6-9C12-55030FB32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0025" y="3596482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Rectangle 438">
              <a:extLst>
                <a:ext uri="{FF2B5EF4-FFF2-40B4-BE49-F238E27FC236}">
                  <a16:creationId xmlns:a16="http://schemas.microsoft.com/office/drawing/2014/main" xmlns="" id="{6B1E52A4-D864-4F62-A0E2-CD7E0D321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0213" y="3596482"/>
              <a:ext cx="228600" cy="2301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Rectangle 439">
              <a:extLst>
                <a:ext uri="{FF2B5EF4-FFF2-40B4-BE49-F238E27FC236}">
                  <a16:creationId xmlns:a16="http://schemas.microsoft.com/office/drawing/2014/main" xmlns="" id="{D8AF327D-34B2-4023-9E78-60E683796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0213" y="3596482"/>
              <a:ext cx="228600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440">
              <a:extLst>
                <a:ext uri="{FF2B5EF4-FFF2-40B4-BE49-F238E27FC236}">
                  <a16:creationId xmlns:a16="http://schemas.microsoft.com/office/drawing/2014/main" xmlns="" id="{87655E03-49CF-4763-8EAF-7A4930BF4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8813" y="3596482"/>
              <a:ext cx="230188" cy="2301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Rectangle 441">
              <a:extLst>
                <a:ext uri="{FF2B5EF4-FFF2-40B4-BE49-F238E27FC236}">
                  <a16:creationId xmlns:a16="http://schemas.microsoft.com/office/drawing/2014/main" xmlns="" id="{4FACD913-4708-441A-B568-7FBFDAEC5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8813" y="3596482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Rectangle 442">
              <a:extLst>
                <a:ext uri="{FF2B5EF4-FFF2-40B4-BE49-F238E27FC236}">
                  <a16:creationId xmlns:a16="http://schemas.microsoft.com/office/drawing/2014/main" xmlns="" id="{F6C57793-7333-464B-9368-D54550426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9463" y="3826669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443">
              <a:extLst>
                <a:ext uri="{FF2B5EF4-FFF2-40B4-BE49-F238E27FC236}">
                  <a16:creationId xmlns:a16="http://schemas.microsoft.com/office/drawing/2014/main" xmlns="" id="{835C05D9-6B0A-4686-A856-A9FE1AA9B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9463" y="3826669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444">
              <a:extLst>
                <a:ext uri="{FF2B5EF4-FFF2-40B4-BE49-F238E27FC236}">
                  <a16:creationId xmlns:a16="http://schemas.microsoft.com/office/drawing/2014/main" xmlns="" id="{642E0CD3-EBC1-4E21-A811-82607CE2E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650" y="3826669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Rectangle 445">
              <a:extLst>
                <a:ext uri="{FF2B5EF4-FFF2-40B4-BE49-F238E27FC236}">
                  <a16:creationId xmlns:a16="http://schemas.microsoft.com/office/drawing/2014/main" xmlns="" id="{B648A4FA-7DB2-402B-9B9B-C2EC798FD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650" y="3826669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446">
              <a:extLst>
                <a:ext uri="{FF2B5EF4-FFF2-40B4-BE49-F238E27FC236}">
                  <a16:creationId xmlns:a16="http://schemas.microsoft.com/office/drawing/2014/main" xmlns="" id="{BE2F01A8-E592-473D-805F-4E942E8C1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9838" y="3826669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Rectangle 447">
              <a:extLst>
                <a:ext uri="{FF2B5EF4-FFF2-40B4-BE49-F238E27FC236}">
                  <a16:creationId xmlns:a16="http://schemas.microsoft.com/office/drawing/2014/main" xmlns="" id="{5CBEB89B-F3E0-44E7-BF4E-603E64A94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9838" y="3826669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Rectangle 448">
              <a:extLst>
                <a:ext uri="{FF2B5EF4-FFF2-40B4-BE49-F238E27FC236}">
                  <a16:creationId xmlns:a16="http://schemas.microsoft.com/office/drawing/2014/main" xmlns="" id="{59DC41EB-69D4-45B6-A5E0-F735031EC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0025" y="3826669"/>
              <a:ext cx="230188" cy="2301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Rectangle 449">
              <a:extLst>
                <a:ext uri="{FF2B5EF4-FFF2-40B4-BE49-F238E27FC236}">
                  <a16:creationId xmlns:a16="http://schemas.microsoft.com/office/drawing/2014/main" xmlns="" id="{92026D1E-98AA-4B9F-B453-726987D68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0025" y="3826669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Rectangle 450">
              <a:extLst>
                <a:ext uri="{FF2B5EF4-FFF2-40B4-BE49-F238E27FC236}">
                  <a16:creationId xmlns:a16="http://schemas.microsoft.com/office/drawing/2014/main" xmlns="" id="{4C8B9374-3200-4D7E-9670-8B6A6BF2A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0213" y="3826669"/>
              <a:ext cx="228600" cy="2301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Rectangle 451">
              <a:extLst>
                <a:ext uri="{FF2B5EF4-FFF2-40B4-BE49-F238E27FC236}">
                  <a16:creationId xmlns:a16="http://schemas.microsoft.com/office/drawing/2014/main" xmlns="" id="{216D7A2F-BFC0-47C3-AD0B-E23D8C9A0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0213" y="3826669"/>
              <a:ext cx="228600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Rectangle 452">
              <a:extLst>
                <a:ext uri="{FF2B5EF4-FFF2-40B4-BE49-F238E27FC236}">
                  <a16:creationId xmlns:a16="http://schemas.microsoft.com/office/drawing/2014/main" xmlns="" id="{DB760C69-972D-4991-82A1-5727E1174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8813" y="3826669"/>
              <a:ext cx="230188" cy="2301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Rectangle 453">
              <a:extLst>
                <a:ext uri="{FF2B5EF4-FFF2-40B4-BE49-F238E27FC236}">
                  <a16:creationId xmlns:a16="http://schemas.microsoft.com/office/drawing/2014/main" xmlns="" id="{FC9686F3-46B1-4C39-9AFF-621B9D33B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8813" y="3826669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Rectangle 454">
              <a:extLst>
                <a:ext uri="{FF2B5EF4-FFF2-40B4-BE49-F238E27FC236}">
                  <a16:creationId xmlns:a16="http://schemas.microsoft.com/office/drawing/2014/main" xmlns="" id="{B02254D7-F683-4D53-B5F6-E0AC480CC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9463" y="4056857"/>
              <a:ext cx="230188" cy="2317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Rectangle 455">
              <a:extLst>
                <a:ext uri="{FF2B5EF4-FFF2-40B4-BE49-F238E27FC236}">
                  <a16:creationId xmlns:a16="http://schemas.microsoft.com/office/drawing/2014/main" xmlns="" id="{A9B71949-D553-4896-A0BE-D104FB324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9463" y="4056857"/>
              <a:ext cx="230188" cy="231775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Rectangle 456">
              <a:extLst>
                <a:ext uri="{FF2B5EF4-FFF2-40B4-BE49-F238E27FC236}">
                  <a16:creationId xmlns:a16="http://schemas.microsoft.com/office/drawing/2014/main" xmlns="" id="{9804B681-7DB0-4E88-961E-740665621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650" y="4056857"/>
              <a:ext cx="230188" cy="2317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Rectangle 457">
              <a:extLst>
                <a:ext uri="{FF2B5EF4-FFF2-40B4-BE49-F238E27FC236}">
                  <a16:creationId xmlns:a16="http://schemas.microsoft.com/office/drawing/2014/main" xmlns="" id="{FB5B1893-451E-438C-B30B-8E50E1807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650" y="4056857"/>
              <a:ext cx="230188" cy="231775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Rectangle 458">
              <a:extLst>
                <a:ext uri="{FF2B5EF4-FFF2-40B4-BE49-F238E27FC236}">
                  <a16:creationId xmlns:a16="http://schemas.microsoft.com/office/drawing/2014/main" xmlns="" id="{FBB73816-28DE-4868-80C8-653999735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9838" y="4056857"/>
              <a:ext cx="230188" cy="2317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Rectangle 459">
              <a:extLst>
                <a:ext uri="{FF2B5EF4-FFF2-40B4-BE49-F238E27FC236}">
                  <a16:creationId xmlns:a16="http://schemas.microsoft.com/office/drawing/2014/main" xmlns="" id="{9FBC0BB5-BCC4-4A32-B654-9AB7C5F5D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9838" y="4056857"/>
              <a:ext cx="230188" cy="231775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Rectangle 460">
              <a:extLst>
                <a:ext uri="{FF2B5EF4-FFF2-40B4-BE49-F238E27FC236}">
                  <a16:creationId xmlns:a16="http://schemas.microsoft.com/office/drawing/2014/main" xmlns="" id="{2E04CEB8-9EDB-4DA7-97A2-5798377F7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0025" y="4056857"/>
              <a:ext cx="230188" cy="231775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Rectangle 461">
              <a:extLst>
                <a:ext uri="{FF2B5EF4-FFF2-40B4-BE49-F238E27FC236}">
                  <a16:creationId xmlns:a16="http://schemas.microsoft.com/office/drawing/2014/main" xmlns="" id="{EF24ED4D-AA7C-4D34-A628-8BA7B4F1B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0025" y="4056857"/>
              <a:ext cx="230188" cy="231775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Rectangle 462">
              <a:extLst>
                <a:ext uri="{FF2B5EF4-FFF2-40B4-BE49-F238E27FC236}">
                  <a16:creationId xmlns:a16="http://schemas.microsoft.com/office/drawing/2014/main" xmlns="" id="{C7CFCA1A-F8AD-47FC-94EE-40CE902FE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0213" y="4056857"/>
              <a:ext cx="228600" cy="23177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Rectangle 463">
              <a:extLst>
                <a:ext uri="{FF2B5EF4-FFF2-40B4-BE49-F238E27FC236}">
                  <a16:creationId xmlns:a16="http://schemas.microsoft.com/office/drawing/2014/main" xmlns="" id="{45EE84A9-4D73-4865-B51F-D7B50A249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0213" y="4056857"/>
              <a:ext cx="228600" cy="231775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Rectangle 464">
              <a:extLst>
                <a:ext uri="{FF2B5EF4-FFF2-40B4-BE49-F238E27FC236}">
                  <a16:creationId xmlns:a16="http://schemas.microsoft.com/office/drawing/2014/main" xmlns="" id="{63D0D5E7-181E-4212-8A74-D8FA66748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8813" y="4056857"/>
              <a:ext cx="230188" cy="23177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Rectangle 465">
              <a:extLst>
                <a:ext uri="{FF2B5EF4-FFF2-40B4-BE49-F238E27FC236}">
                  <a16:creationId xmlns:a16="http://schemas.microsoft.com/office/drawing/2014/main" xmlns="" id="{C4436A64-2198-4C59-8647-7DD8F846F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8813" y="4056857"/>
              <a:ext cx="230188" cy="231775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Rectangle 466">
              <a:extLst>
                <a:ext uri="{FF2B5EF4-FFF2-40B4-BE49-F238E27FC236}">
                  <a16:creationId xmlns:a16="http://schemas.microsoft.com/office/drawing/2014/main" xmlns="" id="{CC4064A1-51CA-4121-8F11-7AFD6AA3D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9463" y="4288632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Rectangle 467">
              <a:extLst>
                <a:ext uri="{FF2B5EF4-FFF2-40B4-BE49-F238E27FC236}">
                  <a16:creationId xmlns:a16="http://schemas.microsoft.com/office/drawing/2014/main" xmlns="" id="{7C9EF0F6-619A-44F5-A023-DAEB8D985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9463" y="4288632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Rectangle 468">
              <a:extLst>
                <a:ext uri="{FF2B5EF4-FFF2-40B4-BE49-F238E27FC236}">
                  <a16:creationId xmlns:a16="http://schemas.microsoft.com/office/drawing/2014/main" xmlns="" id="{1B54E78F-1EE3-4EF1-86B1-495A413C6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650" y="4288632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Rectangle 469">
              <a:extLst>
                <a:ext uri="{FF2B5EF4-FFF2-40B4-BE49-F238E27FC236}">
                  <a16:creationId xmlns:a16="http://schemas.microsoft.com/office/drawing/2014/main" xmlns="" id="{9EC2AF1E-C326-48FF-98E7-BE497A684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650" y="4288632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Rectangle 470">
              <a:extLst>
                <a:ext uri="{FF2B5EF4-FFF2-40B4-BE49-F238E27FC236}">
                  <a16:creationId xmlns:a16="http://schemas.microsoft.com/office/drawing/2014/main" xmlns="" id="{9CDB5640-632A-4C63-9527-5651EBA27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9838" y="4288632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Rectangle 471">
              <a:extLst>
                <a:ext uri="{FF2B5EF4-FFF2-40B4-BE49-F238E27FC236}">
                  <a16:creationId xmlns:a16="http://schemas.microsoft.com/office/drawing/2014/main" xmlns="" id="{F01AF7C4-FB65-470E-94D8-B8B8D3DE7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9838" y="4288632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Rectangle 472">
              <a:extLst>
                <a:ext uri="{FF2B5EF4-FFF2-40B4-BE49-F238E27FC236}">
                  <a16:creationId xmlns:a16="http://schemas.microsoft.com/office/drawing/2014/main" xmlns="" id="{1ED46236-3827-41EF-B945-D3A22C9E0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0025" y="4288632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Rectangle 473">
              <a:extLst>
                <a:ext uri="{FF2B5EF4-FFF2-40B4-BE49-F238E27FC236}">
                  <a16:creationId xmlns:a16="http://schemas.microsoft.com/office/drawing/2014/main" xmlns="" id="{9A0EB291-5AA1-47DB-A176-E7346E13A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0025" y="4288632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Rectangle 474">
              <a:extLst>
                <a:ext uri="{FF2B5EF4-FFF2-40B4-BE49-F238E27FC236}">
                  <a16:creationId xmlns:a16="http://schemas.microsoft.com/office/drawing/2014/main" xmlns="" id="{D5410104-1BA4-49FB-91E3-450BB998F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0213" y="4288632"/>
              <a:ext cx="228600" cy="2301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Rectangle 475">
              <a:extLst>
                <a:ext uri="{FF2B5EF4-FFF2-40B4-BE49-F238E27FC236}">
                  <a16:creationId xmlns:a16="http://schemas.microsoft.com/office/drawing/2014/main" xmlns="" id="{0B70B3A5-F8D4-46C2-B923-908B3FA78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0213" y="4288632"/>
              <a:ext cx="228600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Rectangle 476">
              <a:extLst>
                <a:ext uri="{FF2B5EF4-FFF2-40B4-BE49-F238E27FC236}">
                  <a16:creationId xmlns:a16="http://schemas.microsoft.com/office/drawing/2014/main" xmlns="" id="{226FEA8D-C40D-4894-9C73-8F3E9E40D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8813" y="4288632"/>
              <a:ext cx="230188" cy="2301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Rectangle 477">
              <a:extLst>
                <a:ext uri="{FF2B5EF4-FFF2-40B4-BE49-F238E27FC236}">
                  <a16:creationId xmlns:a16="http://schemas.microsoft.com/office/drawing/2014/main" xmlns="" id="{393CE8EB-FE56-4550-B235-56F8DCECB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8813" y="4288632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Rectangle 478">
              <a:extLst>
                <a:ext uri="{FF2B5EF4-FFF2-40B4-BE49-F238E27FC236}">
                  <a16:creationId xmlns:a16="http://schemas.microsoft.com/office/drawing/2014/main" xmlns="" id="{E6639312-4428-41ED-A233-4C20EE2B7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9463" y="4518819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Rectangle 479">
              <a:extLst>
                <a:ext uri="{FF2B5EF4-FFF2-40B4-BE49-F238E27FC236}">
                  <a16:creationId xmlns:a16="http://schemas.microsoft.com/office/drawing/2014/main" xmlns="" id="{A15735D4-0D0F-401A-9ADC-3F9778A28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9463" y="4518819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Rectangle 480">
              <a:extLst>
                <a:ext uri="{FF2B5EF4-FFF2-40B4-BE49-F238E27FC236}">
                  <a16:creationId xmlns:a16="http://schemas.microsoft.com/office/drawing/2014/main" xmlns="" id="{010EC00F-1752-4568-A903-E9AA95E74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650" y="4518819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Rectangle 481">
              <a:extLst>
                <a:ext uri="{FF2B5EF4-FFF2-40B4-BE49-F238E27FC236}">
                  <a16:creationId xmlns:a16="http://schemas.microsoft.com/office/drawing/2014/main" xmlns="" id="{2F4D6D5E-4EE6-4D80-A7FD-03265A30A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650" y="4518819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Rectangle 482">
              <a:extLst>
                <a:ext uri="{FF2B5EF4-FFF2-40B4-BE49-F238E27FC236}">
                  <a16:creationId xmlns:a16="http://schemas.microsoft.com/office/drawing/2014/main" xmlns="" id="{58ECC511-F13C-40B9-8A5A-4338AF1C2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9838" y="4518819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Rectangle 483">
              <a:extLst>
                <a:ext uri="{FF2B5EF4-FFF2-40B4-BE49-F238E27FC236}">
                  <a16:creationId xmlns:a16="http://schemas.microsoft.com/office/drawing/2014/main" xmlns="" id="{D860C19C-C57C-41A2-8514-89763E3B3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9838" y="4518819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Rectangle 484">
              <a:extLst>
                <a:ext uri="{FF2B5EF4-FFF2-40B4-BE49-F238E27FC236}">
                  <a16:creationId xmlns:a16="http://schemas.microsoft.com/office/drawing/2014/main" xmlns="" id="{4532B695-B06E-42F9-B410-30267AD42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0025" y="4518819"/>
              <a:ext cx="230188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Rectangle 485">
              <a:extLst>
                <a:ext uri="{FF2B5EF4-FFF2-40B4-BE49-F238E27FC236}">
                  <a16:creationId xmlns:a16="http://schemas.microsoft.com/office/drawing/2014/main" xmlns="" id="{68858A34-0AA8-4BF0-85FA-09B947CA5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0025" y="4518819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Rectangle 486">
              <a:extLst>
                <a:ext uri="{FF2B5EF4-FFF2-40B4-BE49-F238E27FC236}">
                  <a16:creationId xmlns:a16="http://schemas.microsoft.com/office/drawing/2014/main" xmlns="" id="{7D315404-DFB0-43FD-9990-77FBEDF12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0213" y="4518819"/>
              <a:ext cx="228600" cy="2301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Rectangle 487">
              <a:extLst>
                <a:ext uri="{FF2B5EF4-FFF2-40B4-BE49-F238E27FC236}">
                  <a16:creationId xmlns:a16="http://schemas.microsoft.com/office/drawing/2014/main" xmlns="" id="{3B4F16DF-E816-4CCE-927C-0735CBF17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0213" y="4518819"/>
              <a:ext cx="228600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Rectangle 488">
              <a:extLst>
                <a:ext uri="{FF2B5EF4-FFF2-40B4-BE49-F238E27FC236}">
                  <a16:creationId xmlns:a16="http://schemas.microsoft.com/office/drawing/2014/main" xmlns="" id="{84774ADD-8C50-47FE-BCB1-290B1879F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8813" y="4518819"/>
              <a:ext cx="230188" cy="2301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Rectangle 489">
              <a:extLst>
                <a:ext uri="{FF2B5EF4-FFF2-40B4-BE49-F238E27FC236}">
                  <a16:creationId xmlns:a16="http://schemas.microsoft.com/office/drawing/2014/main" xmlns="" id="{45B5FDD9-A9B4-4426-AE51-D63109047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8813" y="4518819"/>
              <a:ext cx="230188" cy="230188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Rectangle 490">
              <a:extLst>
                <a:ext uri="{FF2B5EF4-FFF2-40B4-BE49-F238E27FC236}">
                  <a16:creationId xmlns:a16="http://schemas.microsoft.com/office/drawing/2014/main" xmlns="" id="{284CB042-DC00-4DCF-BA54-E8F46B8DE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9463" y="4749007"/>
              <a:ext cx="230188" cy="2317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Rectangle 491">
              <a:extLst>
                <a:ext uri="{FF2B5EF4-FFF2-40B4-BE49-F238E27FC236}">
                  <a16:creationId xmlns:a16="http://schemas.microsoft.com/office/drawing/2014/main" xmlns="" id="{65F171F5-ECC7-4279-9535-99734C721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9463" y="4749007"/>
              <a:ext cx="230188" cy="231775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Rectangle 492">
              <a:extLst>
                <a:ext uri="{FF2B5EF4-FFF2-40B4-BE49-F238E27FC236}">
                  <a16:creationId xmlns:a16="http://schemas.microsoft.com/office/drawing/2014/main" xmlns="" id="{3E50D002-96EB-4C24-93F2-ABF4D7971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650" y="4749007"/>
              <a:ext cx="230188" cy="2317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Rectangle 493">
              <a:extLst>
                <a:ext uri="{FF2B5EF4-FFF2-40B4-BE49-F238E27FC236}">
                  <a16:creationId xmlns:a16="http://schemas.microsoft.com/office/drawing/2014/main" xmlns="" id="{05BC50F7-FCBB-4F08-A2B4-20DA26A4F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650" y="4749007"/>
              <a:ext cx="230188" cy="231775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Rectangle 494">
              <a:extLst>
                <a:ext uri="{FF2B5EF4-FFF2-40B4-BE49-F238E27FC236}">
                  <a16:creationId xmlns:a16="http://schemas.microsoft.com/office/drawing/2014/main" xmlns="" id="{F6057094-5051-4F17-91F8-309E0CD8E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9838" y="4749007"/>
              <a:ext cx="230188" cy="2317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Rectangle 495">
              <a:extLst>
                <a:ext uri="{FF2B5EF4-FFF2-40B4-BE49-F238E27FC236}">
                  <a16:creationId xmlns:a16="http://schemas.microsoft.com/office/drawing/2014/main" xmlns="" id="{58FECA3B-7CCC-45D4-A661-EA4EF7F96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9838" y="4749007"/>
              <a:ext cx="230188" cy="231775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Rectangle 496">
              <a:extLst>
                <a:ext uri="{FF2B5EF4-FFF2-40B4-BE49-F238E27FC236}">
                  <a16:creationId xmlns:a16="http://schemas.microsoft.com/office/drawing/2014/main" xmlns="" id="{3602D95C-972C-42E6-9238-D6865F4B4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0025" y="4749007"/>
              <a:ext cx="230188" cy="2317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Rectangle 497">
              <a:extLst>
                <a:ext uri="{FF2B5EF4-FFF2-40B4-BE49-F238E27FC236}">
                  <a16:creationId xmlns:a16="http://schemas.microsoft.com/office/drawing/2014/main" xmlns="" id="{768A6F6C-0001-4B4E-B9A3-B174A6AAF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0025" y="4749007"/>
              <a:ext cx="230188" cy="231775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Rectangle 498">
              <a:extLst>
                <a:ext uri="{FF2B5EF4-FFF2-40B4-BE49-F238E27FC236}">
                  <a16:creationId xmlns:a16="http://schemas.microsoft.com/office/drawing/2014/main" xmlns="" id="{A1F601FF-7D44-47E2-80E3-3572CD44B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0213" y="4749007"/>
              <a:ext cx="228600" cy="2317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Rectangle 499">
              <a:extLst>
                <a:ext uri="{FF2B5EF4-FFF2-40B4-BE49-F238E27FC236}">
                  <a16:creationId xmlns:a16="http://schemas.microsoft.com/office/drawing/2014/main" xmlns="" id="{01EC5E3F-B2EC-40E3-A731-27AADA35E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0213" y="4749007"/>
              <a:ext cx="228600" cy="231775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Rectangle 500">
              <a:extLst>
                <a:ext uri="{FF2B5EF4-FFF2-40B4-BE49-F238E27FC236}">
                  <a16:creationId xmlns:a16="http://schemas.microsoft.com/office/drawing/2014/main" xmlns="" id="{E60757F8-C1C9-4913-9B41-931DE834F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8813" y="4749007"/>
              <a:ext cx="230188" cy="2317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Rectangle 501">
              <a:extLst>
                <a:ext uri="{FF2B5EF4-FFF2-40B4-BE49-F238E27FC236}">
                  <a16:creationId xmlns:a16="http://schemas.microsoft.com/office/drawing/2014/main" xmlns="" id="{7E3B2ECF-2625-4108-AAB2-2A5922BB8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8813" y="4749007"/>
              <a:ext cx="230188" cy="231775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Line 502">
              <a:extLst>
                <a:ext uri="{FF2B5EF4-FFF2-40B4-BE49-F238E27FC236}">
                  <a16:creationId xmlns:a16="http://schemas.microsoft.com/office/drawing/2014/main" xmlns="" id="{02AFF82A-0416-49D1-B9D3-FB93A2362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9463" y="3474244"/>
              <a:ext cx="0" cy="11430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Line 503">
              <a:extLst>
                <a:ext uri="{FF2B5EF4-FFF2-40B4-BE49-F238E27FC236}">
                  <a16:creationId xmlns:a16="http://schemas.microsoft.com/office/drawing/2014/main" xmlns="" id="{5114BD9F-26BB-4301-A691-030F05370D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59838" y="3474244"/>
              <a:ext cx="0" cy="11430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Line 504">
              <a:extLst>
                <a:ext uri="{FF2B5EF4-FFF2-40B4-BE49-F238E27FC236}">
                  <a16:creationId xmlns:a16="http://schemas.microsoft.com/office/drawing/2014/main" xmlns="" id="{510AFF52-9D19-4018-8835-93272CBE7F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9463" y="3531394"/>
              <a:ext cx="460375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Rectangle 505">
              <a:extLst>
                <a:ext uri="{FF2B5EF4-FFF2-40B4-BE49-F238E27FC236}">
                  <a16:creationId xmlns:a16="http://schemas.microsoft.com/office/drawing/2014/main" xmlns="" id="{17634909-E83C-4DAC-B43C-177DA20A2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1863" y="3344069"/>
              <a:ext cx="190500" cy="21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7" name="Rectangle 506">
              <a:extLst>
                <a:ext uri="{FF2B5EF4-FFF2-40B4-BE49-F238E27FC236}">
                  <a16:creationId xmlns:a16="http://schemas.microsoft.com/office/drawing/2014/main" xmlns="" id="{8C455FE9-A119-45EA-AB79-1EE3038B7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1400" y="3421857"/>
              <a:ext cx="106363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8" name="Rectangle 507">
              <a:extLst>
                <a:ext uri="{FF2B5EF4-FFF2-40B4-BE49-F238E27FC236}">
                  <a16:creationId xmlns:a16="http://schemas.microsoft.com/office/drawing/2014/main" xmlns="" id="{7C5FE003-3603-47C7-85F4-2338EB617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9838" y="4056857"/>
              <a:ext cx="460375" cy="461963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C591E62-D1D1-43D8-8316-BAB2F3551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83" y="4486624"/>
            <a:ext cx="1338750" cy="1731567"/>
          </a:xfrm>
          <a:prstGeom prst="rect">
            <a:avLst/>
          </a:prstGeom>
        </p:spPr>
      </p:pic>
      <p:sp>
        <p:nvSpPr>
          <p:cNvPr id="523" name="TextBox 522">
            <a:extLst>
              <a:ext uri="{FF2B5EF4-FFF2-40B4-BE49-F238E27FC236}">
                <a16:creationId xmlns:a16="http://schemas.microsoft.com/office/drawing/2014/main" xmlns="" id="{E85132EF-95FF-4ED2-A745-731F84D888D1}"/>
              </a:ext>
            </a:extLst>
          </p:cNvPr>
          <p:cNvSpPr txBox="1"/>
          <p:nvPr/>
        </p:nvSpPr>
        <p:spPr>
          <a:xfrm>
            <a:off x="1841533" y="6477000"/>
            <a:ext cx="10198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* B. </a:t>
            </a:r>
            <a:r>
              <a:rPr lang="en-US" sz="1400" dirty="0" err="1">
                <a:latin typeface="+mj-lt"/>
              </a:rPr>
              <a:t>Towles</a:t>
            </a:r>
            <a:r>
              <a:rPr lang="en-US" sz="1400" dirty="0">
                <a:latin typeface="+mj-lt"/>
              </a:rPr>
              <a:t>, </a:t>
            </a:r>
            <a:r>
              <a:rPr lang="en-US" sz="1400" i="1" dirty="0">
                <a:latin typeface="+mj-lt"/>
              </a:rPr>
              <a:t>Unifying on-chip and inter-node switching within the Anton 2 network</a:t>
            </a:r>
            <a:r>
              <a:rPr lang="en-US" sz="1400" dirty="0">
                <a:latin typeface="+mj-lt"/>
              </a:rPr>
              <a:t>, Computer Architecture News, 2014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33012265-6EF6-4641-AE1C-E9ED74E14F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9200" y="0"/>
            <a:ext cx="2540000" cy="304800"/>
          </a:xfrm>
        </p:spPr>
        <p:txBody>
          <a:bodyPr/>
          <a:lstStyle/>
          <a:p>
            <a:pPr>
              <a:defRPr/>
            </a:pPr>
            <a:fld id="{2D8C10FB-3DD7-40A6-9E17-1D2FF14C7CAE}" type="datetime1">
              <a:rPr lang="en-US" altLang="en-US" smtClean="0"/>
              <a:t>12/5/2019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4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7667"/>
            <a:ext cx="10363200" cy="685800"/>
          </a:xfrm>
        </p:spPr>
        <p:txBody>
          <a:bodyPr/>
          <a:lstStyle/>
          <a:p>
            <a:r>
              <a:rPr lang="en-US" dirty="0" smtClean="0"/>
              <a:t>What FPGA-centric clouds and clusters look like*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B6B55F-2359-462F-A761-C2776BB57D43}" type="datetime1">
              <a:rPr lang="en-US" altLang="en-US" smtClean="0"/>
              <a:t>12/5/2019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Fully Integrated FPGA Molecular Dynamics Simulations</a:t>
            </a:r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916403" y="2453738"/>
            <a:ext cx="5438444" cy="28436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16847" y="2440403"/>
            <a:ext cx="5438444" cy="28436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64637" y="2667000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…</a:t>
            </a:r>
            <a:endParaRPr lang="en-US" sz="6600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0" y="5791200"/>
            <a:ext cx="578395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Switch or direct connections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600200" y="5486400"/>
            <a:ext cx="533400" cy="381000"/>
          </a:xfrm>
          <a:prstGeom prst="line">
            <a:avLst/>
          </a:prstGeom>
          <a:ln w="1111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flipV="1">
            <a:off x="7467600" y="5410200"/>
            <a:ext cx="533400" cy="457200"/>
          </a:xfrm>
          <a:prstGeom prst="line">
            <a:avLst/>
          </a:prstGeom>
          <a:ln w="1111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305800" y="6375975"/>
            <a:ext cx="3711388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*Based on a Microsoft figure</a:t>
            </a: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142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15399" cy="1066800"/>
          </a:xfrm>
        </p:spPr>
        <p:txBody>
          <a:bodyPr/>
          <a:lstStyle/>
          <a:p>
            <a:r>
              <a:rPr lang="en-US" sz="3200" b="1" dirty="0" smtClean="0"/>
              <a:t>Context (3/4) – Strong </a:t>
            </a:r>
            <a:r>
              <a:rPr lang="en-US" sz="3200" b="1" dirty="0"/>
              <a:t>Scaling of 3D FFT on FPGA Clusters and Clouds*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400" y="1897774"/>
            <a:ext cx="5181600" cy="359219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b="1" dirty="0" smtClean="0"/>
              <a:t>2014-era technology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Shows strong scaling of small 3D FFTs to hundreds of nodes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Significant space enables 10us/day throughput</a:t>
            </a:r>
            <a:endParaRPr lang="en-US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5372780" y="1219200"/>
            <a:ext cx="6666820" cy="4181475"/>
            <a:chOff x="5220380" y="1876425"/>
            <a:chExt cx="5828620" cy="3524250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7669" y="1876425"/>
              <a:ext cx="5376531" cy="3524250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 bwMode="auto">
            <a:xfrm>
              <a:off x="5220380" y="4312316"/>
              <a:ext cx="5828620" cy="3108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7030A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 bwMode="auto">
            <a:xfrm>
              <a:off x="9281991" y="4288629"/>
              <a:ext cx="142539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b="1" dirty="0">
                  <a:solidFill>
                    <a:srgbClr val="7030A0"/>
                  </a:solidFill>
                </a:rPr>
                <a:t>10 us/day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794640" y="5711167"/>
            <a:ext cx="85368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*J. Sheng, C. Yang, A. Sanaullah, A. Caulfield, M. Papamichael, M.C. Herbordt (2017):  </a:t>
            </a: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“HPC on FPGA Clouds and Clusters:  3D FFTs and Implications for Molecular Dynamics,”</a:t>
            </a: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Proc. Field Programmable Logic and Applications (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FPL17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610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0242" y="685800"/>
            <a:ext cx="8915399" cy="685800"/>
          </a:xfrm>
        </p:spPr>
        <p:txBody>
          <a:bodyPr/>
          <a:lstStyle/>
          <a:p>
            <a:r>
              <a:rPr lang="en-US" sz="3200" b="1" dirty="0" smtClean="0"/>
              <a:t>Context (4/4) – Our goal here is …</a:t>
            </a:r>
            <a:endParaRPr 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897774"/>
            <a:ext cx="10439400" cy="35921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2800" b="1" dirty="0" smtClean="0"/>
              <a:t>Given the promise of FPGA-centric clusters,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endParaRPr lang="en-US" sz="2800" b="1" dirty="0" smtClean="0"/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2800" b="1" dirty="0" smtClean="0"/>
              <a:t>Show that </a:t>
            </a:r>
            <a:r>
              <a:rPr lang="en-US" sz="2800" b="1" i="1" u="sng" dirty="0" smtClean="0"/>
              <a:t>single node</a:t>
            </a:r>
            <a:r>
              <a:rPr lang="en-US" sz="2800" b="1" i="1" dirty="0" smtClean="0"/>
              <a:t> </a:t>
            </a:r>
            <a:r>
              <a:rPr lang="en-US" sz="2800" b="1" dirty="0" smtClean="0"/>
              <a:t>performance is sufficiently effective to enable this level of throughput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46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915683-C08E-4173-996A-043023397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609600"/>
            <a:ext cx="10566400" cy="6858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A4C39D-F676-47D4-959F-1CFA9F99B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00200"/>
            <a:ext cx="10566400" cy="4724400"/>
          </a:xfrm>
        </p:spPr>
        <p:txBody>
          <a:bodyPr/>
          <a:lstStyle/>
          <a:p>
            <a:r>
              <a:rPr lang="en-US" dirty="0" smtClean="0"/>
              <a:t>Context and motivation</a:t>
            </a:r>
          </a:p>
          <a:p>
            <a:r>
              <a:rPr lang="en-US" b="1" dirty="0" smtClean="0"/>
              <a:t>MD &amp; Spatial Computing </a:t>
            </a:r>
            <a:r>
              <a:rPr lang="en-US" b="1" dirty="0"/>
              <a:t>Background</a:t>
            </a:r>
          </a:p>
          <a:p>
            <a:r>
              <a:rPr lang="en-US" dirty="0"/>
              <a:t>MD System Implementation</a:t>
            </a:r>
          </a:p>
          <a:p>
            <a:pPr lvl="1"/>
            <a:r>
              <a:rPr lang="en-US" dirty="0"/>
              <a:t>Overall Architecture</a:t>
            </a:r>
          </a:p>
          <a:p>
            <a:pPr lvl="1"/>
            <a:r>
              <a:rPr lang="en-US" dirty="0"/>
              <a:t>Range Limited Force Evaluation</a:t>
            </a:r>
          </a:p>
          <a:p>
            <a:pPr lvl="1"/>
            <a:r>
              <a:rPr lang="en-US" dirty="0"/>
              <a:t>Long Range Interaction Evaluation</a:t>
            </a:r>
          </a:p>
          <a:p>
            <a:pPr lvl="1"/>
            <a:r>
              <a:rPr lang="en-US" dirty="0"/>
              <a:t>Bonded Force Evaluation</a:t>
            </a:r>
          </a:p>
          <a:p>
            <a:pPr lvl="1"/>
            <a:r>
              <a:rPr lang="en-US" dirty="0"/>
              <a:t>Motion Integration</a:t>
            </a:r>
          </a:p>
          <a:p>
            <a:r>
              <a:rPr lang="en-US" dirty="0"/>
              <a:t>FPGA Performance Evaluation</a:t>
            </a:r>
          </a:p>
          <a:p>
            <a:r>
              <a:rPr lang="en-US" dirty="0"/>
              <a:t>Future Work:</a:t>
            </a:r>
          </a:p>
          <a:p>
            <a:pPr lvl="1"/>
            <a:r>
              <a:rPr lang="en-US" dirty="0"/>
              <a:t>Multi-FPGA Strong Scaling</a:t>
            </a:r>
          </a:p>
          <a:p>
            <a:pPr lvl="1"/>
            <a:r>
              <a:rPr lang="en-US" dirty="0"/>
              <a:t>Communication Pattern Analysis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DF0062-49F4-4645-BFA7-294A2F20F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00" y="0"/>
            <a:ext cx="7620000" cy="3048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Fully Integrated FPGA Molecular Dynamics Simulations</a:t>
            </a:r>
            <a:endParaRPr lang="en-US" alt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2941078-34C7-4FFD-A44B-939E0660F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9200" y="0"/>
            <a:ext cx="2540000" cy="304800"/>
          </a:xfrm>
        </p:spPr>
        <p:txBody>
          <a:bodyPr/>
          <a:lstStyle/>
          <a:p>
            <a:pPr>
              <a:defRPr/>
            </a:pPr>
            <a:fld id="{667C5CAA-3999-47DB-9E0F-96AACB44E772}" type="datetime1">
              <a:rPr lang="en-US" altLang="en-US" smtClean="0"/>
              <a:t>12/5/2019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16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Osaka" charset="-128"/>
            <a:cs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Osaka" charset="-128"/>
            <a:cs typeface="Osaka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49046</TotalTime>
  <Words>5265</Words>
  <Application>Microsoft Office PowerPoint</Application>
  <PresentationFormat>Widescreen</PresentationFormat>
  <Paragraphs>1867</Paragraphs>
  <Slides>52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8" baseType="lpstr">
      <vt:lpstr>Microsoft JhengHei</vt:lpstr>
      <vt:lpstr>PMingLiU</vt:lpstr>
      <vt:lpstr>黑体</vt:lpstr>
      <vt:lpstr>宋体</vt:lpstr>
      <vt:lpstr>Arial</vt:lpstr>
      <vt:lpstr>Calibri</vt:lpstr>
      <vt:lpstr>Californian FB</vt:lpstr>
      <vt:lpstr>Cambria Math</vt:lpstr>
      <vt:lpstr>Osaka</vt:lpstr>
      <vt:lpstr>Tahoma</vt:lpstr>
      <vt:lpstr>Times</vt:lpstr>
      <vt:lpstr>Times New Roman</vt:lpstr>
      <vt:lpstr>Wingdings</vt:lpstr>
      <vt:lpstr>Blank Presentation</vt:lpstr>
      <vt:lpstr>Equation</vt:lpstr>
      <vt:lpstr>Visio</vt:lpstr>
      <vt:lpstr>Fully Integrated  FPGA Molecular Dynamics Simulations</vt:lpstr>
      <vt:lpstr>Context (1/4)</vt:lpstr>
      <vt:lpstr>Context (2/4)</vt:lpstr>
      <vt:lpstr>Where does FPGA efficiency come from?</vt:lpstr>
      <vt:lpstr>Key Idea  High efficiency extends to clusters of FPGAs</vt:lpstr>
      <vt:lpstr>What FPGA-centric clouds and clusters look like*</vt:lpstr>
      <vt:lpstr>Context (3/4) – Strong Scaling of 3D FFT on FPGA Clusters and Clouds*</vt:lpstr>
      <vt:lpstr>Context (4/4) – Our goal here is …</vt:lpstr>
      <vt:lpstr>Outline</vt:lpstr>
      <vt:lpstr>PowerPoint Presentation</vt:lpstr>
      <vt:lpstr>MD Background: Non-Bonded Force and O(N2) Complexity</vt:lpstr>
      <vt:lpstr>MD Background: O(N) w/ Cutoff and Cell-lists</vt:lpstr>
      <vt:lpstr>Spatial Computing 101</vt:lpstr>
      <vt:lpstr>Spatial Computing example 1 – RL force pipeline</vt:lpstr>
      <vt:lpstr>Low-cost filter removes unnecessary computations</vt:lpstr>
      <vt:lpstr>Spatial Computing example 1 – Mapping particle pairs to filters</vt:lpstr>
      <vt:lpstr>Spatial Computing example 1 – Mapping particle pairs to filters</vt:lpstr>
      <vt:lpstr>Outline</vt:lpstr>
      <vt:lpstr>System Architecture</vt:lpstr>
      <vt:lpstr>Range Limited (RL) Architecture</vt:lpstr>
      <vt:lpstr>RL Mapping: Particles on Memory Modules</vt:lpstr>
      <vt:lpstr>RL Mapping: Workload on Pipelines</vt:lpstr>
      <vt:lpstr>RL Mapping: Workload on Pipelines</vt:lpstr>
      <vt:lpstr>Mapping: Workload on Pipelines</vt:lpstr>
      <vt:lpstr>Mapping: Workload on Pipelines</vt:lpstr>
      <vt:lpstr>RL: Filter Logic</vt:lpstr>
      <vt:lpstr>RL: Force Evaluation using Interpolation</vt:lpstr>
      <vt:lpstr>RL: Partial Force Accumulation</vt:lpstr>
      <vt:lpstr>Long Range (LR) Architecture</vt:lpstr>
      <vt:lpstr>LR: Particle to Grid Conversion</vt:lpstr>
      <vt:lpstr>Particle-Grid &amp; Grid-Particle Map Really Well to FPGAs …</vt:lpstr>
      <vt:lpstr>Map grid points in scratchpads to hardware “mapper” with interleaved memory read network</vt:lpstr>
      <vt:lpstr>3D FFT – please see FCCM14</vt:lpstr>
      <vt:lpstr>Bonded Force Evaluation</vt:lpstr>
      <vt:lpstr>Summation Logic: Score Boarding</vt:lpstr>
      <vt:lpstr>Motion Update &amp; Particle Migration</vt:lpstr>
      <vt:lpstr>Parameterized Design</vt:lpstr>
      <vt:lpstr>Outline</vt:lpstr>
      <vt:lpstr>Evaluation: Experimental Setup</vt:lpstr>
      <vt:lpstr>Evaluation: RL Interpolation Accuracy</vt:lpstr>
      <vt:lpstr>Evaluation: RL Resource Usage</vt:lpstr>
      <vt:lpstr>Evaluation: LR Resource Usage</vt:lpstr>
      <vt:lpstr>Evaluation: Bonded Resource Usage</vt:lpstr>
      <vt:lpstr>Evaluation: Recapping Design Variations</vt:lpstr>
      <vt:lpstr>Evaluation: Full System Resource Utilization</vt:lpstr>
      <vt:lpstr>Evaluation: Simulation Time Performance</vt:lpstr>
      <vt:lpstr>Evaluation: Simulation Time Performance</vt:lpstr>
      <vt:lpstr>Evaluation: Simulation Time Performance</vt:lpstr>
      <vt:lpstr>Evaluation: System Energy</vt:lpstr>
      <vt:lpstr>Outline</vt:lpstr>
      <vt:lpstr>Future Work: Multi-FPGA Communication Pattern</vt:lpstr>
      <vt:lpstr>PowerPoint Presentation</vt:lpstr>
    </vt:vector>
  </TitlesOfParts>
  <Manager/>
  <Company>Boston University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PowerPoint Presentation</dc:title>
  <dc:subject/>
  <dc:creator>Boston University Department of Electrical &amp; Computer Engineering</dc:creator>
  <cp:keywords/>
  <dc:description/>
  <cp:lastModifiedBy>Herbordt, Martin C</cp:lastModifiedBy>
  <cp:revision>1728</cp:revision>
  <cp:lastPrinted>2018-09-19T23:36:38Z</cp:lastPrinted>
  <dcterms:created xsi:type="dcterms:W3CDTF">2008-12-23T17:38:39Z</dcterms:created>
  <dcterms:modified xsi:type="dcterms:W3CDTF">2019-12-05T16:51:49Z</dcterms:modified>
  <cp:category/>
</cp:coreProperties>
</file>