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58" r:id="rId3"/>
    <p:sldId id="346" r:id="rId4"/>
    <p:sldId id="347" r:id="rId5"/>
    <p:sldId id="274" r:id="rId6"/>
    <p:sldId id="259" r:id="rId7"/>
    <p:sldId id="278" r:id="rId8"/>
    <p:sldId id="260" r:id="rId9"/>
    <p:sldId id="279" r:id="rId10"/>
    <p:sldId id="262" r:id="rId11"/>
    <p:sldId id="263" r:id="rId12"/>
    <p:sldId id="285" r:id="rId13"/>
    <p:sldId id="350" r:id="rId14"/>
    <p:sldId id="267" r:id="rId15"/>
    <p:sldId id="349" r:id="rId16"/>
    <p:sldId id="348" r:id="rId17"/>
    <p:sldId id="343" r:id="rId18"/>
    <p:sldId id="344" r:id="rId19"/>
    <p:sldId id="345" r:id="rId20"/>
    <p:sldId id="284" r:id="rId21"/>
    <p:sldId id="276" r:id="rId22"/>
    <p:sldId id="265" r:id="rId23"/>
    <p:sldId id="268" r:id="rId24"/>
    <p:sldId id="269" r:id="rId25"/>
    <p:sldId id="270" r:id="rId26"/>
    <p:sldId id="341" r:id="rId27"/>
    <p:sldId id="271" r:id="rId28"/>
    <p:sldId id="351" r:id="rId29"/>
    <p:sldId id="272" r:id="rId30"/>
    <p:sldId id="282" r:id="rId31"/>
    <p:sldId id="352" r:id="rId32"/>
    <p:sldId id="34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0862F2-7A61-4D53-8709-C1C978809403}" v="1213" dt="2019-11-21T05:23:32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201" autoAdjust="0"/>
  </p:normalViewPr>
  <p:slideViewPr>
    <p:cSldViewPr snapToGrid="0">
      <p:cViewPr varScale="1">
        <p:scale>
          <a:sx n="54" d="100"/>
          <a:sy n="54" d="100"/>
        </p:scale>
        <p:origin x="11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un-Kai Chang" userId="6ed23232d2dac6b2" providerId="LiveId" clId="{150862F2-7A61-4D53-8709-C1C978809403}"/>
    <pc:docChg chg="undo custSel addSld delSld modSld sldOrd">
      <pc:chgData name="Chun-Kai Chang" userId="6ed23232d2dac6b2" providerId="LiveId" clId="{150862F2-7A61-4D53-8709-C1C978809403}" dt="2019-11-21T05:37:16.128" v="6506" actId="20577"/>
      <pc:docMkLst>
        <pc:docMk/>
      </pc:docMkLst>
      <pc:sldChg chg="modSp modNotesTx">
        <pc:chgData name="Chun-Kai Chang" userId="6ed23232d2dac6b2" providerId="LiveId" clId="{150862F2-7A61-4D53-8709-C1C978809403}" dt="2019-11-14T16:59:20.654" v="1084" actId="20577"/>
        <pc:sldMkLst>
          <pc:docMk/>
          <pc:sldMk cId="2614008515" sldId="257"/>
        </pc:sldMkLst>
        <pc:spChg chg="mod">
          <ac:chgData name="Chun-Kai Chang" userId="6ed23232d2dac6b2" providerId="LiveId" clId="{150862F2-7A61-4D53-8709-C1C978809403}" dt="2019-11-13T16:41:33.115" v="1083" actId="20577"/>
          <ac:spMkLst>
            <pc:docMk/>
            <pc:sldMk cId="2614008515" sldId="257"/>
            <ac:spMk id="3" creationId="{F60A0288-33E8-4023-B237-5C6E946F5FC5}"/>
          </ac:spMkLst>
        </pc:spChg>
      </pc:sldChg>
      <pc:sldChg chg="addSp modSp add modAnim modNotesTx">
        <pc:chgData name="Chun-Kai Chang" userId="6ed23232d2dac6b2" providerId="LiveId" clId="{150862F2-7A61-4D53-8709-C1C978809403}" dt="2019-11-21T04:43:44.271" v="6103" actId="1076"/>
        <pc:sldMkLst>
          <pc:docMk/>
          <pc:sldMk cId="698972631" sldId="258"/>
        </pc:sldMkLst>
        <pc:spChg chg="mod">
          <ac:chgData name="Chun-Kai Chang" userId="6ed23232d2dac6b2" providerId="LiveId" clId="{150862F2-7A61-4D53-8709-C1C978809403}" dt="2019-11-20T05:02:42.713" v="5631" actId="20577"/>
          <ac:spMkLst>
            <pc:docMk/>
            <pc:sldMk cId="698972631" sldId="258"/>
            <ac:spMk id="2" creationId="{099297DE-EFCB-428E-8015-55FD92399DC9}"/>
          </ac:spMkLst>
        </pc:spChg>
        <pc:spChg chg="add mod">
          <ac:chgData name="Chun-Kai Chang" userId="6ed23232d2dac6b2" providerId="LiveId" clId="{150862F2-7A61-4D53-8709-C1C978809403}" dt="2019-11-21T04:43:44.271" v="6103" actId="1076"/>
          <ac:spMkLst>
            <pc:docMk/>
            <pc:sldMk cId="698972631" sldId="258"/>
            <ac:spMk id="5" creationId="{C0AB8069-DE36-4513-AF7E-ACB65574AD51}"/>
          </ac:spMkLst>
        </pc:spChg>
        <pc:spChg chg="mod">
          <ac:chgData name="Chun-Kai Chang" userId="6ed23232d2dac6b2" providerId="LiveId" clId="{150862F2-7A61-4D53-8709-C1C978809403}" dt="2019-11-15T19:39:24.487" v="1999" actId="1076"/>
          <ac:spMkLst>
            <pc:docMk/>
            <pc:sldMk cId="698972631" sldId="258"/>
            <ac:spMk id="11" creationId="{BB311021-0CAC-46A5-9991-4AB6D71D0855}"/>
          </ac:spMkLst>
        </pc:spChg>
        <pc:spChg chg="mod">
          <ac:chgData name="Chun-Kai Chang" userId="6ed23232d2dac6b2" providerId="LiveId" clId="{150862F2-7A61-4D53-8709-C1C978809403}" dt="2019-11-15T19:39:15.171" v="1998" actId="1076"/>
          <ac:spMkLst>
            <pc:docMk/>
            <pc:sldMk cId="698972631" sldId="258"/>
            <ac:spMk id="15" creationId="{D46D471A-6B7D-4BB9-89CC-BE0478ABF8E3}"/>
          </ac:spMkLst>
        </pc:spChg>
        <pc:spChg chg="mod">
          <ac:chgData name="Chun-Kai Chang" userId="6ed23232d2dac6b2" providerId="LiveId" clId="{150862F2-7A61-4D53-8709-C1C978809403}" dt="2019-11-15T19:40:38.044" v="2073" actId="1037"/>
          <ac:spMkLst>
            <pc:docMk/>
            <pc:sldMk cId="698972631" sldId="258"/>
            <ac:spMk id="26" creationId="{E3B9F427-4F8D-44AC-9C24-A21CF0EA2FC3}"/>
          </ac:spMkLst>
        </pc:spChg>
        <pc:cxnChg chg="mod">
          <ac:chgData name="Chun-Kai Chang" userId="6ed23232d2dac6b2" providerId="LiveId" clId="{150862F2-7A61-4D53-8709-C1C978809403}" dt="2019-11-21T04:43:41.895" v="6102" actId="1035"/>
          <ac:cxnSpMkLst>
            <pc:docMk/>
            <pc:sldMk cId="698972631" sldId="258"/>
            <ac:cxnSpMk id="19" creationId="{345D9F0C-9D57-48B3-9BD7-817A5C50E76C}"/>
          </ac:cxnSpMkLst>
        </pc:cxnChg>
      </pc:sldChg>
      <pc:sldChg chg="modSp add modNotesTx">
        <pc:chgData name="Chun-Kai Chang" userId="6ed23232d2dac6b2" providerId="LiveId" clId="{150862F2-7A61-4D53-8709-C1C978809403}" dt="2019-11-21T04:57:59.591" v="6259" actId="20577"/>
        <pc:sldMkLst>
          <pc:docMk/>
          <pc:sldMk cId="2614190574" sldId="259"/>
        </pc:sldMkLst>
        <pc:spChg chg="mod">
          <ac:chgData name="Chun-Kai Chang" userId="6ed23232d2dac6b2" providerId="LiveId" clId="{150862F2-7A61-4D53-8709-C1C978809403}" dt="2019-11-21T04:57:59.591" v="6259" actId="20577"/>
          <ac:spMkLst>
            <pc:docMk/>
            <pc:sldMk cId="2614190574" sldId="259"/>
            <ac:spMk id="2" creationId="{099297DE-EFCB-428E-8015-55FD92399DC9}"/>
          </ac:spMkLst>
        </pc:spChg>
      </pc:sldChg>
      <pc:sldChg chg="modSp add modNotesTx">
        <pc:chgData name="Chun-Kai Chang" userId="6ed23232d2dac6b2" providerId="LiveId" clId="{150862F2-7A61-4D53-8709-C1C978809403}" dt="2019-11-21T05:00:09.850" v="6280" actId="20577"/>
        <pc:sldMkLst>
          <pc:docMk/>
          <pc:sldMk cId="2186372124" sldId="260"/>
        </pc:sldMkLst>
        <pc:spChg chg="mod">
          <ac:chgData name="Chun-Kai Chang" userId="6ed23232d2dac6b2" providerId="LiveId" clId="{150862F2-7A61-4D53-8709-C1C978809403}" dt="2019-11-21T05:00:09.850" v="6280" actId="20577"/>
          <ac:spMkLst>
            <pc:docMk/>
            <pc:sldMk cId="2186372124" sldId="260"/>
            <ac:spMk id="2" creationId="{2AE4DBDD-4434-47CC-929F-697206C7D42B}"/>
          </ac:spMkLst>
        </pc:spChg>
      </pc:sldChg>
      <pc:sldChg chg="modSp add del">
        <pc:chgData name="Chun-Kai Chang" userId="6ed23232d2dac6b2" providerId="LiveId" clId="{150862F2-7A61-4D53-8709-C1C978809403}" dt="2019-11-15T21:45:23.224" v="4494" actId="2696"/>
        <pc:sldMkLst>
          <pc:docMk/>
          <pc:sldMk cId="2402893735" sldId="261"/>
        </pc:sldMkLst>
        <pc:spChg chg="mod">
          <ac:chgData name="Chun-Kai Chang" userId="6ed23232d2dac6b2" providerId="LiveId" clId="{150862F2-7A61-4D53-8709-C1C978809403}" dt="2019-11-11T20:14:21.613" v="75" actId="255"/>
          <ac:spMkLst>
            <pc:docMk/>
            <pc:sldMk cId="2402893735" sldId="261"/>
            <ac:spMk id="8" creationId="{28CD92D2-31FC-478F-8B38-76EA4451F9A6}"/>
          </ac:spMkLst>
        </pc:spChg>
        <pc:spChg chg="mod">
          <ac:chgData name="Chun-Kai Chang" userId="6ed23232d2dac6b2" providerId="LiveId" clId="{150862F2-7A61-4D53-8709-C1C978809403}" dt="2019-11-11T20:14:25.240" v="76" actId="255"/>
          <ac:spMkLst>
            <pc:docMk/>
            <pc:sldMk cId="2402893735" sldId="261"/>
            <ac:spMk id="9" creationId="{A951C67C-C6A7-4E8C-8773-95B3C03EE26B}"/>
          </ac:spMkLst>
        </pc:spChg>
        <pc:spChg chg="mod">
          <ac:chgData name="Chun-Kai Chang" userId="6ed23232d2dac6b2" providerId="LiveId" clId="{150862F2-7A61-4D53-8709-C1C978809403}" dt="2019-11-11T20:14:28.537" v="77" actId="255"/>
          <ac:spMkLst>
            <pc:docMk/>
            <pc:sldMk cId="2402893735" sldId="261"/>
            <ac:spMk id="10" creationId="{4405775B-1898-4035-9412-CCE68F3512EF}"/>
          </ac:spMkLst>
        </pc:spChg>
        <pc:spChg chg="mod">
          <ac:chgData name="Chun-Kai Chang" userId="6ed23232d2dac6b2" providerId="LiveId" clId="{150862F2-7A61-4D53-8709-C1C978809403}" dt="2019-11-11T20:14:37.051" v="85" actId="20577"/>
          <ac:spMkLst>
            <pc:docMk/>
            <pc:sldMk cId="2402893735" sldId="261"/>
            <ac:spMk id="14" creationId="{1DF665E2-7815-40F9-9251-CBDFBDB61B61}"/>
          </ac:spMkLst>
        </pc:spChg>
        <pc:spChg chg="mod">
          <ac:chgData name="Chun-Kai Chang" userId="6ed23232d2dac6b2" providerId="LiveId" clId="{150862F2-7A61-4D53-8709-C1C978809403}" dt="2019-11-14T17:26:06.382" v="1471" actId="1036"/>
          <ac:spMkLst>
            <pc:docMk/>
            <pc:sldMk cId="2402893735" sldId="261"/>
            <ac:spMk id="16" creationId="{5183C83D-29BA-4E23-8369-7B4A39D6A06A}"/>
          </ac:spMkLst>
        </pc:spChg>
      </pc:sldChg>
      <pc:sldChg chg="modSp add modAnim">
        <pc:chgData name="Chun-Kai Chang" userId="6ed23232d2dac6b2" providerId="LiveId" clId="{150862F2-7A61-4D53-8709-C1C978809403}" dt="2019-11-15T21:48:11.853" v="4538" actId="20577"/>
        <pc:sldMkLst>
          <pc:docMk/>
          <pc:sldMk cId="3811890828" sldId="262"/>
        </pc:sldMkLst>
        <pc:spChg chg="mod">
          <ac:chgData name="Chun-Kai Chang" userId="6ed23232d2dac6b2" providerId="LiveId" clId="{150862F2-7A61-4D53-8709-C1C978809403}" dt="2019-11-15T21:48:11.853" v="4538" actId="20577"/>
          <ac:spMkLst>
            <pc:docMk/>
            <pc:sldMk cId="3811890828" sldId="262"/>
            <ac:spMk id="2" creationId="{FFA7658B-CEB8-4A8F-B358-EA4791D4E900}"/>
          </ac:spMkLst>
        </pc:spChg>
      </pc:sldChg>
      <pc:sldChg chg="modSp add modNotesTx">
        <pc:chgData name="Chun-Kai Chang" userId="6ed23232d2dac6b2" providerId="LiveId" clId="{150862F2-7A61-4D53-8709-C1C978809403}" dt="2019-11-21T05:06:47.907" v="6405" actId="20577"/>
        <pc:sldMkLst>
          <pc:docMk/>
          <pc:sldMk cId="1038956050" sldId="263"/>
        </pc:sldMkLst>
        <pc:spChg chg="mod">
          <ac:chgData name="Chun-Kai Chang" userId="6ed23232d2dac6b2" providerId="LiveId" clId="{150862F2-7A61-4D53-8709-C1C978809403}" dt="2019-11-19T18:28:47.725" v="5002" actId="20577"/>
          <ac:spMkLst>
            <pc:docMk/>
            <pc:sldMk cId="1038956050" sldId="263"/>
            <ac:spMk id="2" creationId="{4DFA9F34-F226-4AC3-9622-160E007C2E79}"/>
          </ac:spMkLst>
        </pc:spChg>
      </pc:sldChg>
      <pc:sldChg chg="modSp add">
        <pc:chgData name="Chun-Kai Chang" userId="6ed23232d2dac6b2" providerId="LiveId" clId="{150862F2-7A61-4D53-8709-C1C978809403}" dt="2019-11-14T17:59:30.636" v="1665" actId="20577"/>
        <pc:sldMkLst>
          <pc:docMk/>
          <pc:sldMk cId="1456407838" sldId="265"/>
        </pc:sldMkLst>
        <pc:spChg chg="mod">
          <ac:chgData name="Chun-Kai Chang" userId="6ed23232d2dac6b2" providerId="LiveId" clId="{150862F2-7A61-4D53-8709-C1C978809403}" dt="2019-11-14T17:59:30.636" v="1665" actId="20577"/>
          <ac:spMkLst>
            <pc:docMk/>
            <pc:sldMk cId="1456407838" sldId="265"/>
            <ac:spMk id="2" creationId="{A3D03823-A433-4A43-99C9-5AF50C5C79EA}"/>
          </ac:spMkLst>
        </pc:spChg>
      </pc:sldChg>
      <pc:sldChg chg="modSp add ord">
        <pc:chgData name="Chun-Kai Chang" userId="6ed23232d2dac6b2" providerId="LiveId" clId="{150862F2-7A61-4D53-8709-C1C978809403}" dt="2019-11-15T21:59:50.476" v="4607"/>
        <pc:sldMkLst>
          <pc:docMk/>
          <pc:sldMk cId="908547566" sldId="267"/>
        </pc:sldMkLst>
        <pc:spChg chg="mod">
          <ac:chgData name="Chun-Kai Chang" userId="6ed23232d2dac6b2" providerId="LiveId" clId="{150862F2-7A61-4D53-8709-C1C978809403}" dt="2019-11-11T20:21:00.705" v="232" actId="14100"/>
          <ac:spMkLst>
            <pc:docMk/>
            <pc:sldMk cId="908547566" sldId="267"/>
            <ac:spMk id="2" creationId="{C651A7D3-7542-4C12-B3B7-1EAA2296B442}"/>
          </ac:spMkLst>
        </pc:spChg>
      </pc:sldChg>
      <pc:sldChg chg="add modAnim">
        <pc:chgData name="Chun-Kai Chang" userId="6ed23232d2dac6b2" providerId="LiveId" clId="{150862F2-7A61-4D53-8709-C1C978809403}" dt="2019-11-15T22:27:12.579" v="4887"/>
        <pc:sldMkLst>
          <pc:docMk/>
          <pc:sldMk cId="768514292" sldId="268"/>
        </pc:sldMkLst>
      </pc:sldChg>
      <pc:sldChg chg="addSp modSp add modAnim">
        <pc:chgData name="Chun-Kai Chang" userId="6ed23232d2dac6b2" providerId="LiveId" clId="{150862F2-7A61-4D53-8709-C1C978809403}" dt="2019-11-21T05:23:32.454" v="6427" actId="20577"/>
        <pc:sldMkLst>
          <pc:docMk/>
          <pc:sldMk cId="318323536" sldId="269"/>
        </pc:sldMkLst>
        <pc:spChg chg="mod">
          <ac:chgData name="Chun-Kai Chang" userId="6ed23232d2dac6b2" providerId="LiveId" clId="{150862F2-7A61-4D53-8709-C1C978809403}" dt="2019-11-21T05:23:32.454" v="6427" actId="20577"/>
          <ac:spMkLst>
            <pc:docMk/>
            <pc:sldMk cId="318323536" sldId="269"/>
            <ac:spMk id="2" creationId="{16B79896-67EE-49E9-AA7C-E6251692E083}"/>
          </ac:spMkLst>
        </pc:spChg>
        <pc:picChg chg="add mod">
          <ac:chgData name="Chun-Kai Chang" userId="6ed23232d2dac6b2" providerId="LiveId" clId="{150862F2-7A61-4D53-8709-C1C978809403}" dt="2019-11-15T22:28:50.773" v="4889" actId="1076"/>
          <ac:picMkLst>
            <pc:docMk/>
            <pc:sldMk cId="318323536" sldId="269"/>
            <ac:picMk id="5" creationId="{E5E502C1-D44B-45B7-8686-216201DA28B1}"/>
          </ac:picMkLst>
        </pc:picChg>
      </pc:sldChg>
      <pc:sldChg chg="addSp delSp modSp add">
        <pc:chgData name="Chun-Kai Chang" userId="6ed23232d2dac6b2" providerId="LiveId" clId="{150862F2-7A61-4D53-8709-C1C978809403}" dt="2019-11-19T18:50:07.479" v="5022" actId="20577"/>
        <pc:sldMkLst>
          <pc:docMk/>
          <pc:sldMk cId="2596918688" sldId="270"/>
        </pc:sldMkLst>
        <pc:spChg chg="mod">
          <ac:chgData name="Chun-Kai Chang" userId="6ed23232d2dac6b2" providerId="LiveId" clId="{150862F2-7A61-4D53-8709-C1C978809403}" dt="2019-11-19T18:50:07.479" v="5022" actId="20577"/>
          <ac:spMkLst>
            <pc:docMk/>
            <pc:sldMk cId="2596918688" sldId="270"/>
            <ac:spMk id="2" creationId="{21184ECE-8EDE-4479-BAA5-05083260BCFF}"/>
          </ac:spMkLst>
        </pc:spChg>
        <pc:picChg chg="del">
          <ac:chgData name="Chun-Kai Chang" userId="6ed23232d2dac6b2" providerId="LiveId" clId="{150862F2-7A61-4D53-8709-C1C978809403}" dt="2019-11-14T18:25:25.861" v="1667" actId="478"/>
          <ac:picMkLst>
            <pc:docMk/>
            <pc:sldMk cId="2596918688" sldId="270"/>
            <ac:picMk id="5" creationId="{8E0284BF-645A-4EA2-8D97-2DA89C3A029D}"/>
          </ac:picMkLst>
        </pc:picChg>
        <pc:picChg chg="add mod">
          <ac:chgData name="Chun-Kai Chang" userId="6ed23232d2dac6b2" providerId="LiveId" clId="{150862F2-7A61-4D53-8709-C1C978809403}" dt="2019-11-14T18:25:30.827" v="1668" actId="1076"/>
          <ac:picMkLst>
            <pc:docMk/>
            <pc:sldMk cId="2596918688" sldId="270"/>
            <ac:picMk id="6" creationId="{C8AC5BF9-9467-4183-AA88-683D3F29959A}"/>
          </ac:picMkLst>
        </pc:picChg>
      </pc:sldChg>
      <pc:sldChg chg="modSp add modNotesTx">
        <pc:chgData name="Chun-Kai Chang" userId="6ed23232d2dac6b2" providerId="LiveId" clId="{150862F2-7A61-4D53-8709-C1C978809403}" dt="2019-11-21T05:37:16.128" v="6506" actId="20577"/>
        <pc:sldMkLst>
          <pc:docMk/>
          <pc:sldMk cId="844383314" sldId="271"/>
        </pc:sldMkLst>
        <pc:spChg chg="mod">
          <ac:chgData name="Chun-Kai Chang" userId="6ed23232d2dac6b2" providerId="LiveId" clId="{150862F2-7A61-4D53-8709-C1C978809403}" dt="2019-11-19T18:52:19.554" v="5027" actId="20577"/>
          <ac:spMkLst>
            <pc:docMk/>
            <pc:sldMk cId="844383314" sldId="271"/>
            <ac:spMk id="2" creationId="{0F228F15-6284-42CC-9C7F-707618A92E81}"/>
          </ac:spMkLst>
        </pc:spChg>
      </pc:sldChg>
      <pc:sldChg chg="modSp add">
        <pc:chgData name="Chun-Kai Chang" userId="6ed23232d2dac6b2" providerId="LiveId" clId="{150862F2-7A61-4D53-8709-C1C978809403}" dt="2019-11-19T18:55:02.476" v="5030" actId="20577"/>
        <pc:sldMkLst>
          <pc:docMk/>
          <pc:sldMk cId="2875783682" sldId="272"/>
        </pc:sldMkLst>
        <pc:spChg chg="mod">
          <ac:chgData name="Chun-Kai Chang" userId="6ed23232d2dac6b2" providerId="LiveId" clId="{150862F2-7A61-4D53-8709-C1C978809403}" dt="2019-11-19T18:55:02.476" v="5030" actId="20577"/>
          <ac:spMkLst>
            <pc:docMk/>
            <pc:sldMk cId="2875783682" sldId="272"/>
            <ac:spMk id="2" creationId="{DDAF1341-C703-42B9-9436-DC96A69B959E}"/>
          </ac:spMkLst>
        </pc:spChg>
      </pc:sldChg>
      <pc:sldChg chg="addSp delSp modSp add ord delAnim modAnim modNotesTx">
        <pc:chgData name="Chun-Kai Chang" userId="6ed23232d2dac6b2" providerId="LiveId" clId="{150862F2-7A61-4D53-8709-C1C978809403}" dt="2019-11-21T04:55:21.341" v="6218" actId="20577"/>
        <pc:sldMkLst>
          <pc:docMk/>
          <pc:sldMk cId="233068193" sldId="274"/>
        </pc:sldMkLst>
        <pc:spChg chg="mod">
          <ac:chgData name="Chun-Kai Chang" userId="6ed23232d2dac6b2" providerId="LiveId" clId="{150862F2-7A61-4D53-8709-C1C978809403}" dt="2019-11-21T04:47:40.311" v="6127" actId="20577"/>
          <ac:spMkLst>
            <pc:docMk/>
            <pc:sldMk cId="233068193" sldId="274"/>
            <ac:spMk id="2" creationId="{A6BCBE61-4451-4EFD-B152-7501C0BFFD77}"/>
          </ac:spMkLst>
        </pc:spChg>
        <pc:spChg chg="add del mod">
          <ac:chgData name="Chun-Kai Chang" userId="6ed23232d2dac6b2" providerId="LiveId" clId="{150862F2-7A61-4D53-8709-C1C978809403}" dt="2019-11-15T21:19:25.504" v="3894" actId="478"/>
          <ac:spMkLst>
            <pc:docMk/>
            <pc:sldMk cId="233068193" sldId="274"/>
            <ac:spMk id="6" creationId="{CCD534C7-FD79-48DC-A978-49B23D4398FF}"/>
          </ac:spMkLst>
        </pc:spChg>
        <pc:spChg chg="mod">
          <ac:chgData name="Chun-Kai Chang" userId="6ed23232d2dac6b2" providerId="LiveId" clId="{150862F2-7A61-4D53-8709-C1C978809403}" dt="2019-11-15T21:14:30.867" v="3827" actId="20577"/>
          <ac:spMkLst>
            <pc:docMk/>
            <pc:sldMk cId="233068193" sldId="274"/>
            <ac:spMk id="17" creationId="{4092F22A-EA16-4089-9EA5-F95E8730BEC4}"/>
          </ac:spMkLst>
        </pc:spChg>
        <pc:spChg chg="add mod">
          <ac:chgData name="Chun-Kai Chang" userId="6ed23232d2dac6b2" providerId="LiveId" clId="{150862F2-7A61-4D53-8709-C1C978809403}" dt="2019-11-15T21:21:45.782" v="3959" actId="1076"/>
          <ac:spMkLst>
            <pc:docMk/>
            <pc:sldMk cId="233068193" sldId="274"/>
            <ac:spMk id="27" creationId="{77711822-BF91-44DF-9069-B63FAA3FAA84}"/>
          </ac:spMkLst>
        </pc:spChg>
        <pc:cxnChg chg="add del mod">
          <ac:chgData name="Chun-Kai Chang" userId="6ed23232d2dac6b2" providerId="LiveId" clId="{150862F2-7A61-4D53-8709-C1C978809403}" dt="2019-11-15T21:19:26.569" v="3895" actId="478"/>
          <ac:cxnSpMkLst>
            <pc:docMk/>
            <pc:sldMk cId="233068193" sldId="274"/>
            <ac:cxnSpMk id="16" creationId="{41B9D0CC-D29F-40FC-B2FA-B6EBDF78882C}"/>
          </ac:cxnSpMkLst>
        </pc:cxnChg>
        <pc:cxnChg chg="add del mod">
          <ac:chgData name="Chun-Kai Chang" userId="6ed23232d2dac6b2" providerId="LiveId" clId="{150862F2-7A61-4D53-8709-C1C978809403}" dt="2019-11-15T21:21:09.862" v="3954" actId="11529"/>
          <ac:cxnSpMkLst>
            <pc:docMk/>
            <pc:sldMk cId="233068193" sldId="274"/>
            <ac:cxnSpMk id="18" creationId="{64E518C5-631A-45C1-AA6F-DF257418152E}"/>
          </ac:cxnSpMkLst>
        </pc:cxnChg>
        <pc:cxnChg chg="add mod">
          <ac:chgData name="Chun-Kai Chang" userId="6ed23232d2dac6b2" providerId="LiveId" clId="{150862F2-7A61-4D53-8709-C1C978809403}" dt="2019-11-15T21:21:49.874" v="3960" actId="14100"/>
          <ac:cxnSpMkLst>
            <pc:docMk/>
            <pc:sldMk cId="233068193" sldId="274"/>
            <ac:cxnSpMk id="20" creationId="{0C1DF905-42A6-4A8D-80C5-1FBD8BCF0507}"/>
          </ac:cxnSpMkLst>
        </pc:cxnChg>
      </pc:sldChg>
      <pc:sldChg chg="modSp add del ord">
        <pc:chgData name="Chun-Kai Chang" userId="6ed23232d2dac6b2" providerId="LiveId" clId="{150862F2-7A61-4D53-8709-C1C978809403}" dt="2019-11-15T22:16:49.326" v="4725" actId="2696"/>
        <pc:sldMkLst>
          <pc:docMk/>
          <pc:sldMk cId="3384905993" sldId="275"/>
        </pc:sldMkLst>
        <pc:spChg chg="mod">
          <ac:chgData name="Chun-Kai Chang" userId="6ed23232d2dac6b2" providerId="LiveId" clId="{150862F2-7A61-4D53-8709-C1C978809403}" dt="2019-11-11T20:10:48.469" v="33" actId="20577"/>
          <ac:spMkLst>
            <pc:docMk/>
            <pc:sldMk cId="3384905993" sldId="275"/>
            <ac:spMk id="2" creationId="{F408920D-267C-467B-9557-B171C4D250B0}"/>
          </ac:spMkLst>
        </pc:spChg>
        <pc:spChg chg="mod">
          <ac:chgData name="Chun-Kai Chang" userId="6ed23232d2dac6b2" providerId="LiveId" clId="{150862F2-7A61-4D53-8709-C1C978809403}" dt="2019-11-11T20:11:29.186" v="50" actId="1036"/>
          <ac:spMkLst>
            <pc:docMk/>
            <pc:sldMk cId="3384905993" sldId="275"/>
            <ac:spMk id="8" creationId="{5734D597-E2B3-4C70-9B5C-63FBBB0A4922}"/>
          </ac:spMkLst>
        </pc:spChg>
        <pc:graphicFrameChg chg="mod">
          <ac:chgData name="Chun-Kai Chang" userId="6ed23232d2dac6b2" providerId="LiveId" clId="{150862F2-7A61-4D53-8709-C1C978809403}" dt="2019-11-13T16:33:53.331" v="1063" actId="1038"/>
          <ac:graphicFrameMkLst>
            <pc:docMk/>
            <pc:sldMk cId="3384905993" sldId="275"/>
            <ac:graphicFrameMk id="5" creationId="{8E6214B1-50EC-41C2-AF48-2BB71228DC15}"/>
          </ac:graphicFrameMkLst>
        </pc:graphicFrameChg>
      </pc:sldChg>
      <pc:sldChg chg="modSp add">
        <pc:chgData name="Chun-Kai Chang" userId="6ed23232d2dac6b2" providerId="LiveId" clId="{150862F2-7A61-4D53-8709-C1C978809403}" dt="2019-11-11T20:19:52.057" v="185" actId="14100"/>
        <pc:sldMkLst>
          <pc:docMk/>
          <pc:sldMk cId="3085842878" sldId="276"/>
        </pc:sldMkLst>
        <pc:spChg chg="mod">
          <ac:chgData name="Chun-Kai Chang" userId="6ed23232d2dac6b2" providerId="LiveId" clId="{150862F2-7A61-4D53-8709-C1C978809403}" dt="2019-11-11T20:19:52.057" v="185" actId="14100"/>
          <ac:spMkLst>
            <pc:docMk/>
            <pc:sldMk cId="3085842878" sldId="276"/>
            <ac:spMk id="2" creationId="{A3D03823-A433-4A43-99C9-5AF50C5C79EA}"/>
          </ac:spMkLst>
        </pc:spChg>
      </pc:sldChg>
      <pc:sldChg chg="add">
        <pc:chgData name="Chun-Kai Chang" userId="6ed23232d2dac6b2" providerId="LiveId" clId="{150862F2-7A61-4D53-8709-C1C978809403}" dt="2019-11-11T20:09:31.330" v="8"/>
        <pc:sldMkLst>
          <pc:docMk/>
          <pc:sldMk cId="2616971535" sldId="278"/>
        </pc:sldMkLst>
      </pc:sldChg>
      <pc:sldChg chg="modSp add modNotesTx">
        <pc:chgData name="Chun-Kai Chang" userId="6ed23232d2dac6b2" providerId="LiveId" clId="{150862F2-7A61-4D53-8709-C1C978809403}" dt="2019-11-21T05:03:56.273" v="6404" actId="20577"/>
        <pc:sldMkLst>
          <pc:docMk/>
          <pc:sldMk cId="3026250" sldId="279"/>
        </pc:sldMkLst>
        <pc:spChg chg="mod">
          <ac:chgData name="Chun-Kai Chang" userId="6ed23232d2dac6b2" providerId="LiveId" clId="{150862F2-7A61-4D53-8709-C1C978809403}" dt="2019-11-15T21:46:23.573" v="4518" actId="20577"/>
          <ac:spMkLst>
            <pc:docMk/>
            <pc:sldMk cId="3026250" sldId="279"/>
            <ac:spMk id="2" creationId="{099297DE-EFCB-428E-8015-55FD92399DC9}"/>
          </ac:spMkLst>
        </pc:spChg>
      </pc:sldChg>
      <pc:sldChg chg="modSp add del">
        <pc:chgData name="Chun-Kai Chang" userId="6ed23232d2dac6b2" providerId="LiveId" clId="{150862F2-7A61-4D53-8709-C1C978809403}" dt="2019-11-15T21:42:20.476" v="4480" actId="2696"/>
        <pc:sldMkLst>
          <pc:docMk/>
          <pc:sldMk cId="937592066" sldId="280"/>
        </pc:sldMkLst>
        <pc:spChg chg="mod">
          <ac:chgData name="Chun-Kai Chang" userId="6ed23232d2dac6b2" providerId="LiveId" clId="{150862F2-7A61-4D53-8709-C1C978809403}" dt="2019-11-15T21:31:47.529" v="4005" actId="1076"/>
          <ac:spMkLst>
            <pc:docMk/>
            <pc:sldMk cId="937592066" sldId="280"/>
            <ac:spMk id="2" creationId="{099297DE-EFCB-428E-8015-55FD92399DC9}"/>
          </ac:spMkLst>
        </pc:spChg>
      </pc:sldChg>
      <pc:sldChg chg="modSp add del">
        <pc:chgData name="Chun-Kai Chang" userId="6ed23232d2dac6b2" providerId="LiveId" clId="{150862F2-7A61-4D53-8709-C1C978809403}" dt="2019-11-15T21:31:37.596" v="4004" actId="2696"/>
        <pc:sldMkLst>
          <pc:docMk/>
          <pc:sldMk cId="2054939008" sldId="281"/>
        </pc:sldMkLst>
        <pc:spChg chg="mod">
          <ac:chgData name="Chun-Kai Chang" userId="6ed23232d2dac6b2" providerId="LiveId" clId="{150862F2-7A61-4D53-8709-C1C978809403}" dt="2019-11-11T20:10:18.113" v="26" actId="20577"/>
          <ac:spMkLst>
            <pc:docMk/>
            <pc:sldMk cId="2054939008" sldId="281"/>
            <ac:spMk id="2" creationId="{099297DE-EFCB-428E-8015-55FD92399DC9}"/>
          </ac:spMkLst>
        </pc:spChg>
      </pc:sldChg>
      <pc:sldChg chg="modSp add">
        <pc:chgData name="Chun-Kai Chang" userId="6ed23232d2dac6b2" providerId="LiveId" clId="{150862F2-7A61-4D53-8709-C1C978809403}" dt="2019-11-11T20:25:43.454" v="268" actId="14100"/>
        <pc:sldMkLst>
          <pc:docMk/>
          <pc:sldMk cId="433491949" sldId="282"/>
        </pc:sldMkLst>
        <pc:spChg chg="mod">
          <ac:chgData name="Chun-Kai Chang" userId="6ed23232d2dac6b2" providerId="LiveId" clId="{150862F2-7A61-4D53-8709-C1C978809403}" dt="2019-11-11T20:25:43.454" v="268" actId="14100"/>
          <ac:spMkLst>
            <pc:docMk/>
            <pc:sldMk cId="433491949" sldId="282"/>
            <ac:spMk id="2" creationId="{E0E565E2-3B90-4CF6-9E0F-056F09505657}"/>
          </ac:spMkLst>
        </pc:spChg>
      </pc:sldChg>
      <pc:sldChg chg="modSp add del">
        <pc:chgData name="Chun-Kai Chang" userId="6ed23232d2dac6b2" providerId="LiveId" clId="{150862F2-7A61-4D53-8709-C1C978809403}" dt="2019-11-15T21:44:35.539" v="4483" actId="2696"/>
        <pc:sldMkLst>
          <pc:docMk/>
          <pc:sldMk cId="30282231" sldId="283"/>
        </pc:sldMkLst>
        <pc:spChg chg="mod">
          <ac:chgData name="Chun-Kai Chang" userId="6ed23232d2dac6b2" providerId="LiveId" clId="{150862F2-7A61-4D53-8709-C1C978809403}" dt="2019-11-11T20:13:20.153" v="56" actId="14100"/>
          <ac:spMkLst>
            <pc:docMk/>
            <pc:sldMk cId="30282231" sldId="283"/>
            <ac:spMk id="2" creationId="{099297DE-EFCB-428E-8015-55FD92399DC9}"/>
          </ac:spMkLst>
        </pc:spChg>
      </pc:sldChg>
      <pc:sldChg chg="modSp add">
        <pc:chgData name="Chun-Kai Chang" userId="6ed23232d2dac6b2" providerId="LiveId" clId="{150862F2-7A61-4D53-8709-C1C978809403}" dt="2019-11-15T22:26:09.057" v="4886" actId="20577"/>
        <pc:sldMkLst>
          <pc:docMk/>
          <pc:sldMk cId="1678532051" sldId="284"/>
        </pc:sldMkLst>
        <pc:spChg chg="mod">
          <ac:chgData name="Chun-Kai Chang" userId="6ed23232d2dac6b2" providerId="LiveId" clId="{150862F2-7A61-4D53-8709-C1C978809403}" dt="2019-11-15T22:26:09.057" v="4886" actId="20577"/>
          <ac:spMkLst>
            <pc:docMk/>
            <pc:sldMk cId="1678532051" sldId="284"/>
            <ac:spMk id="2" creationId="{099297DE-EFCB-428E-8015-55FD92399DC9}"/>
          </ac:spMkLst>
        </pc:spChg>
      </pc:sldChg>
      <pc:sldChg chg="modSp add modAnim">
        <pc:chgData name="Chun-Kai Chang" userId="6ed23232d2dac6b2" providerId="LiveId" clId="{150862F2-7A61-4D53-8709-C1C978809403}" dt="2019-11-11T21:33:26.314" v="1045"/>
        <pc:sldMkLst>
          <pc:docMk/>
          <pc:sldMk cId="2439497875" sldId="285"/>
        </pc:sldMkLst>
        <pc:spChg chg="mod">
          <ac:chgData name="Chun-Kai Chang" userId="6ed23232d2dac6b2" providerId="LiveId" clId="{150862F2-7A61-4D53-8709-C1C978809403}" dt="2019-11-11T20:16:47.930" v="127" actId="14100"/>
          <ac:spMkLst>
            <pc:docMk/>
            <pc:sldMk cId="2439497875" sldId="285"/>
            <ac:spMk id="2" creationId="{4DFA9F34-F226-4AC3-9622-160E007C2E79}"/>
          </ac:spMkLst>
        </pc:spChg>
      </pc:sldChg>
      <pc:sldChg chg="modSp add del">
        <pc:chgData name="Chun-Kai Chang" userId="6ed23232d2dac6b2" providerId="LiveId" clId="{150862F2-7A61-4D53-8709-C1C978809403}" dt="2019-11-15T21:49:42.226" v="4544" actId="2696"/>
        <pc:sldMkLst>
          <pc:docMk/>
          <pc:sldMk cId="1020021390" sldId="290"/>
        </pc:sldMkLst>
        <pc:spChg chg="mod">
          <ac:chgData name="Chun-Kai Chang" userId="6ed23232d2dac6b2" providerId="LiveId" clId="{150862F2-7A61-4D53-8709-C1C978809403}" dt="2019-11-11T20:17:11.458" v="145" actId="14100"/>
          <ac:spMkLst>
            <pc:docMk/>
            <pc:sldMk cId="1020021390" sldId="290"/>
            <ac:spMk id="2" creationId="{099297DE-EFCB-428E-8015-55FD92399DC9}"/>
          </ac:spMkLst>
        </pc:spChg>
      </pc:sldChg>
      <pc:sldChg chg="addSp delSp modSp add del modAnim">
        <pc:chgData name="Chun-Kai Chang" userId="6ed23232d2dac6b2" providerId="LiveId" clId="{150862F2-7A61-4D53-8709-C1C978809403}" dt="2019-11-11T21:18:39.064" v="930" actId="2696"/>
        <pc:sldMkLst>
          <pc:docMk/>
          <pc:sldMk cId="3784382450" sldId="291"/>
        </pc:sldMkLst>
        <pc:spChg chg="mod">
          <ac:chgData name="Chun-Kai Chang" userId="6ed23232d2dac6b2" providerId="LiveId" clId="{150862F2-7A61-4D53-8709-C1C978809403}" dt="2019-11-11T20:17:45.387" v="147" actId="14100"/>
          <ac:spMkLst>
            <pc:docMk/>
            <pc:sldMk cId="3784382450" sldId="291"/>
            <ac:spMk id="2" creationId="{48195A88-2ECF-4004-8794-7E78AB597FE7}"/>
          </ac:spMkLst>
        </pc:spChg>
        <pc:spChg chg="add del mod">
          <ac:chgData name="Chun-Kai Chang" userId="6ed23232d2dac6b2" providerId="LiveId" clId="{150862F2-7A61-4D53-8709-C1C978809403}" dt="2019-11-11T20:39:37.174" v="328" actId="478"/>
          <ac:spMkLst>
            <pc:docMk/>
            <pc:sldMk cId="3784382450" sldId="291"/>
            <ac:spMk id="6" creationId="{22574571-E00D-4551-81E5-9E3A8C184F50}"/>
          </ac:spMkLst>
        </pc:spChg>
        <pc:spChg chg="mod">
          <ac:chgData name="Chun-Kai Chang" userId="6ed23232d2dac6b2" providerId="LiveId" clId="{150862F2-7A61-4D53-8709-C1C978809403}" dt="2019-11-11T20:39:41.653" v="331" actId="1035"/>
          <ac:spMkLst>
            <pc:docMk/>
            <pc:sldMk cId="3784382450" sldId="291"/>
            <ac:spMk id="11" creationId="{1C6E984F-FBD9-45DD-83A0-8889E8875A23}"/>
          </ac:spMkLst>
        </pc:spChg>
        <pc:spChg chg="mod">
          <ac:chgData name="Chun-Kai Chang" userId="6ed23232d2dac6b2" providerId="LiveId" clId="{150862F2-7A61-4D53-8709-C1C978809403}" dt="2019-11-11T20:39:45.897" v="334" actId="1035"/>
          <ac:spMkLst>
            <pc:docMk/>
            <pc:sldMk cId="3784382450" sldId="291"/>
            <ac:spMk id="12" creationId="{53B23003-1DA5-445B-9073-F5FF7B0A6E7A}"/>
          </ac:spMkLst>
        </pc:spChg>
        <pc:spChg chg="add del mod">
          <ac:chgData name="Chun-Kai Chang" userId="6ed23232d2dac6b2" providerId="LiveId" clId="{150862F2-7A61-4D53-8709-C1C978809403}" dt="2019-11-11T21:08:32.461" v="797" actId="478"/>
          <ac:spMkLst>
            <pc:docMk/>
            <pc:sldMk cId="3784382450" sldId="291"/>
            <ac:spMk id="17" creationId="{9B160C0F-470A-4C72-8E35-DAFD19B8A373}"/>
          </ac:spMkLst>
        </pc:spChg>
        <pc:spChg chg="add mod">
          <ac:chgData name="Chun-Kai Chang" userId="6ed23232d2dac6b2" providerId="LiveId" clId="{150862F2-7A61-4D53-8709-C1C978809403}" dt="2019-11-11T21:04:54.154" v="752" actId="164"/>
          <ac:spMkLst>
            <pc:docMk/>
            <pc:sldMk cId="3784382450" sldId="291"/>
            <ac:spMk id="18" creationId="{CF6AE773-39E6-4C84-9FF6-46D8D0059D46}"/>
          </ac:spMkLst>
        </pc:spChg>
        <pc:spChg chg="add del mod">
          <ac:chgData name="Chun-Kai Chang" userId="6ed23232d2dac6b2" providerId="LiveId" clId="{150862F2-7A61-4D53-8709-C1C978809403}" dt="2019-11-11T21:06:28.474" v="768" actId="478"/>
          <ac:spMkLst>
            <pc:docMk/>
            <pc:sldMk cId="3784382450" sldId="291"/>
            <ac:spMk id="19" creationId="{23F1E887-C355-4E3C-A622-D5CC1D5C376F}"/>
          </ac:spMkLst>
        </pc:spChg>
        <pc:spChg chg="add mod">
          <ac:chgData name="Chun-Kai Chang" userId="6ed23232d2dac6b2" providerId="LiveId" clId="{150862F2-7A61-4D53-8709-C1C978809403}" dt="2019-11-11T21:04:54.154" v="752" actId="164"/>
          <ac:spMkLst>
            <pc:docMk/>
            <pc:sldMk cId="3784382450" sldId="291"/>
            <ac:spMk id="20" creationId="{4A94ED45-FC6A-41AD-8B8C-84C92E6B0833}"/>
          </ac:spMkLst>
        </pc:spChg>
        <pc:spChg chg="mod">
          <ac:chgData name="Chun-Kai Chang" userId="6ed23232d2dac6b2" providerId="LiveId" clId="{150862F2-7A61-4D53-8709-C1C978809403}" dt="2019-11-11T21:05:10.487" v="755" actId="20577"/>
          <ac:spMkLst>
            <pc:docMk/>
            <pc:sldMk cId="3784382450" sldId="291"/>
            <ac:spMk id="24" creationId="{8BBAFD02-A4D9-486F-8302-8D4C9FAFD713}"/>
          </ac:spMkLst>
        </pc:spChg>
        <pc:spChg chg="mod">
          <ac:chgData name="Chun-Kai Chang" userId="6ed23232d2dac6b2" providerId="LiveId" clId="{150862F2-7A61-4D53-8709-C1C978809403}" dt="2019-11-11T21:05:30.085" v="760" actId="20577"/>
          <ac:spMkLst>
            <pc:docMk/>
            <pc:sldMk cId="3784382450" sldId="291"/>
            <ac:spMk id="27" creationId="{FF2E7E0E-87F6-429B-B2F0-77F54DA5FEDB}"/>
          </ac:spMkLst>
        </pc:spChg>
        <pc:spChg chg="mod">
          <ac:chgData name="Chun-Kai Chang" userId="6ed23232d2dac6b2" providerId="LiveId" clId="{150862F2-7A61-4D53-8709-C1C978809403}" dt="2019-11-11T21:06:21.251" v="767" actId="207"/>
          <ac:spMkLst>
            <pc:docMk/>
            <pc:sldMk cId="3784382450" sldId="291"/>
            <ac:spMk id="29" creationId="{5F20E471-6C5C-4502-A0E9-37A41922B716}"/>
          </ac:spMkLst>
        </pc:spChg>
        <pc:spChg chg="mod">
          <ac:chgData name="Chun-Kai Chang" userId="6ed23232d2dac6b2" providerId="LiveId" clId="{150862F2-7A61-4D53-8709-C1C978809403}" dt="2019-11-11T21:06:07.292" v="766" actId="20577"/>
          <ac:spMkLst>
            <pc:docMk/>
            <pc:sldMk cId="3784382450" sldId="291"/>
            <ac:spMk id="30" creationId="{A72549B7-F807-4563-B8AB-E998780DEA33}"/>
          </ac:spMkLst>
        </pc:spChg>
        <pc:spChg chg="mod">
          <ac:chgData name="Chun-Kai Chang" userId="6ed23232d2dac6b2" providerId="LiveId" clId="{150862F2-7A61-4D53-8709-C1C978809403}" dt="2019-11-11T21:06:43.048" v="771" actId="20577"/>
          <ac:spMkLst>
            <pc:docMk/>
            <pc:sldMk cId="3784382450" sldId="291"/>
            <ac:spMk id="33" creationId="{1CA19005-2C14-4449-83D0-FDC2728418C0}"/>
          </ac:spMkLst>
        </pc:spChg>
        <pc:spChg chg="mod">
          <ac:chgData name="Chun-Kai Chang" userId="6ed23232d2dac6b2" providerId="LiveId" clId="{150862F2-7A61-4D53-8709-C1C978809403}" dt="2019-11-11T21:06:56.340" v="775" actId="20577"/>
          <ac:spMkLst>
            <pc:docMk/>
            <pc:sldMk cId="3784382450" sldId="291"/>
            <ac:spMk id="36" creationId="{ED49A297-C72C-480F-8D4B-9F75284AD82E}"/>
          </ac:spMkLst>
        </pc:spChg>
        <pc:spChg chg="mod">
          <ac:chgData name="Chun-Kai Chang" userId="6ed23232d2dac6b2" providerId="LiveId" clId="{150862F2-7A61-4D53-8709-C1C978809403}" dt="2019-11-11T21:07:17.853" v="779" actId="20577"/>
          <ac:spMkLst>
            <pc:docMk/>
            <pc:sldMk cId="3784382450" sldId="291"/>
            <ac:spMk id="39" creationId="{02597496-26DD-47A9-A05D-CE52AAA23465}"/>
          </ac:spMkLst>
        </pc:spChg>
        <pc:spChg chg="mod">
          <ac:chgData name="Chun-Kai Chang" userId="6ed23232d2dac6b2" providerId="LiveId" clId="{150862F2-7A61-4D53-8709-C1C978809403}" dt="2019-11-11T21:07:24.997" v="782" actId="20577"/>
          <ac:spMkLst>
            <pc:docMk/>
            <pc:sldMk cId="3784382450" sldId="291"/>
            <ac:spMk id="42" creationId="{C5B0B133-9CC8-446F-B6A3-D9B08C33B0A8}"/>
          </ac:spMkLst>
        </pc:spChg>
        <pc:spChg chg="add del mod">
          <ac:chgData name="Chun-Kai Chang" userId="6ed23232d2dac6b2" providerId="LiveId" clId="{150862F2-7A61-4D53-8709-C1C978809403}" dt="2019-11-11T21:08:32.461" v="797" actId="478"/>
          <ac:spMkLst>
            <pc:docMk/>
            <pc:sldMk cId="3784382450" sldId="291"/>
            <ac:spMk id="43" creationId="{4D5F296F-5D0A-4E68-819B-D82680598948}"/>
          </ac:spMkLst>
        </pc:spChg>
        <pc:grpChg chg="add del mod">
          <ac:chgData name="Chun-Kai Chang" userId="6ed23232d2dac6b2" providerId="LiveId" clId="{150862F2-7A61-4D53-8709-C1C978809403}" dt="2019-11-11T21:08:32.461" v="797" actId="478"/>
          <ac:grpSpMkLst>
            <pc:docMk/>
            <pc:sldMk cId="3784382450" sldId="291"/>
            <ac:grpSpMk id="21" creationId="{33959315-2F60-442B-877D-4080B611A001}"/>
          </ac:grpSpMkLst>
        </pc:grpChg>
        <pc:grpChg chg="add del mod">
          <ac:chgData name="Chun-Kai Chang" userId="6ed23232d2dac6b2" providerId="LiveId" clId="{150862F2-7A61-4D53-8709-C1C978809403}" dt="2019-11-11T21:08:32.461" v="797" actId="478"/>
          <ac:grpSpMkLst>
            <pc:docMk/>
            <pc:sldMk cId="3784382450" sldId="291"/>
            <ac:grpSpMk id="22" creationId="{AABA3FE8-E4EA-47F7-BF17-45E42AD01754}"/>
          </ac:grpSpMkLst>
        </pc:grpChg>
        <pc:grpChg chg="add del mod">
          <ac:chgData name="Chun-Kai Chang" userId="6ed23232d2dac6b2" providerId="LiveId" clId="{150862F2-7A61-4D53-8709-C1C978809403}" dt="2019-11-11T21:08:32.461" v="797" actId="478"/>
          <ac:grpSpMkLst>
            <pc:docMk/>
            <pc:sldMk cId="3784382450" sldId="291"/>
            <ac:grpSpMk id="25" creationId="{65258302-A8B1-4317-8EC0-9D3D9104DF6B}"/>
          </ac:grpSpMkLst>
        </pc:grpChg>
        <pc:grpChg chg="add del mod">
          <ac:chgData name="Chun-Kai Chang" userId="6ed23232d2dac6b2" providerId="LiveId" clId="{150862F2-7A61-4D53-8709-C1C978809403}" dt="2019-11-11T21:08:32.461" v="797" actId="478"/>
          <ac:grpSpMkLst>
            <pc:docMk/>
            <pc:sldMk cId="3784382450" sldId="291"/>
            <ac:grpSpMk id="28" creationId="{37C0DF10-78E0-4E2C-A2F0-D8BAE4ECA297}"/>
          </ac:grpSpMkLst>
        </pc:grpChg>
        <pc:grpChg chg="add del mod">
          <ac:chgData name="Chun-Kai Chang" userId="6ed23232d2dac6b2" providerId="LiveId" clId="{150862F2-7A61-4D53-8709-C1C978809403}" dt="2019-11-11T21:08:32.461" v="797" actId="478"/>
          <ac:grpSpMkLst>
            <pc:docMk/>
            <pc:sldMk cId="3784382450" sldId="291"/>
            <ac:grpSpMk id="31" creationId="{8A67AE40-5726-4527-9030-E0266BBF9C7C}"/>
          </ac:grpSpMkLst>
        </pc:grpChg>
        <pc:grpChg chg="add del mod">
          <ac:chgData name="Chun-Kai Chang" userId="6ed23232d2dac6b2" providerId="LiveId" clId="{150862F2-7A61-4D53-8709-C1C978809403}" dt="2019-11-11T21:08:32.461" v="797" actId="478"/>
          <ac:grpSpMkLst>
            <pc:docMk/>
            <pc:sldMk cId="3784382450" sldId="291"/>
            <ac:grpSpMk id="34" creationId="{B97A8FF5-5313-4F1D-A220-F194766B10FB}"/>
          </ac:grpSpMkLst>
        </pc:grpChg>
        <pc:grpChg chg="add del mod">
          <ac:chgData name="Chun-Kai Chang" userId="6ed23232d2dac6b2" providerId="LiveId" clId="{150862F2-7A61-4D53-8709-C1C978809403}" dt="2019-11-11T21:08:32.461" v="797" actId="478"/>
          <ac:grpSpMkLst>
            <pc:docMk/>
            <pc:sldMk cId="3784382450" sldId="291"/>
            <ac:grpSpMk id="37" creationId="{50B28DAF-8D45-41E6-8487-5C3CA9968919}"/>
          </ac:grpSpMkLst>
        </pc:grpChg>
        <pc:grpChg chg="add del mod">
          <ac:chgData name="Chun-Kai Chang" userId="6ed23232d2dac6b2" providerId="LiveId" clId="{150862F2-7A61-4D53-8709-C1C978809403}" dt="2019-11-11T21:08:32.461" v="797" actId="478"/>
          <ac:grpSpMkLst>
            <pc:docMk/>
            <pc:sldMk cId="3784382450" sldId="291"/>
            <ac:grpSpMk id="40" creationId="{178E59A4-4C56-4863-A314-DA022F285E5B}"/>
          </ac:grpSpMkLst>
        </pc:grpChg>
      </pc:sldChg>
      <pc:sldChg chg="modSp add del">
        <pc:chgData name="Chun-Kai Chang" userId="6ed23232d2dac6b2" providerId="LiveId" clId="{150862F2-7A61-4D53-8709-C1C978809403}" dt="2019-11-11T21:18:40.868" v="931" actId="2696"/>
        <pc:sldMkLst>
          <pc:docMk/>
          <pc:sldMk cId="1910668203" sldId="326"/>
        </pc:sldMkLst>
        <pc:spChg chg="mod">
          <ac:chgData name="Chun-Kai Chang" userId="6ed23232d2dac6b2" providerId="LiveId" clId="{150862F2-7A61-4D53-8709-C1C978809403}" dt="2019-11-11T20:29:04.479" v="308" actId="20577"/>
          <ac:spMkLst>
            <pc:docMk/>
            <pc:sldMk cId="1910668203" sldId="326"/>
            <ac:spMk id="2" creationId="{85B8852D-D080-42EF-8715-90793B200428}"/>
          </ac:spMkLst>
        </pc:spChg>
        <pc:spChg chg="mod">
          <ac:chgData name="Chun-Kai Chang" userId="6ed23232d2dac6b2" providerId="LiveId" clId="{150862F2-7A61-4D53-8709-C1C978809403}" dt="2019-11-11T20:40:30.554" v="344" actId="1582"/>
          <ac:spMkLst>
            <pc:docMk/>
            <pc:sldMk cId="1910668203" sldId="326"/>
            <ac:spMk id="7" creationId="{E92059F8-CA23-4E57-8113-514853E877A8}"/>
          </ac:spMkLst>
        </pc:spChg>
        <pc:spChg chg="mod">
          <ac:chgData name="Chun-Kai Chang" userId="6ed23232d2dac6b2" providerId="LiveId" clId="{150862F2-7A61-4D53-8709-C1C978809403}" dt="2019-11-11T20:40:18.114" v="342" actId="1582"/>
          <ac:spMkLst>
            <pc:docMk/>
            <pc:sldMk cId="1910668203" sldId="326"/>
            <ac:spMk id="8" creationId="{A6C0F39D-A743-47BE-A952-B7CD058FF91E}"/>
          </ac:spMkLst>
        </pc:spChg>
      </pc:sldChg>
      <pc:sldChg chg="modSp add del">
        <pc:chgData name="Chun-Kai Chang" userId="6ed23232d2dac6b2" providerId="LiveId" clId="{150862F2-7A61-4D53-8709-C1C978809403}" dt="2019-11-11T21:18:43.077" v="932" actId="2696"/>
        <pc:sldMkLst>
          <pc:docMk/>
          <pc:sldMk cId="1906736182" sldId="328"/>
        </pc:sldMkLst>
        <pc:spChg chg="mod">
          <ac:chgData name="Chun-Kai Chang" userId="6ed23232d2dac6b2" providerId="LiveId" clId="{150862F2-7A61-4D53-8709-C1C978809403}" dt="2019-11-11T20:18:20.256" v="165" actId="14100"/>
          <ac:spMkLst>
            <pc:docMk/>
            <pc:sldMk cId="1906736182" sldId="328"/>
            <ac:spMk id="2" creationId="{6DC26586-4040-43D1-9088-60F8E429241F}"/>
          </ac:spMkLst>
        </pc:spChg>
      </pc:sldChg>
      <pc:sldChg chg="add">
        <pc:chgData name="Chun-Kai Chang" userId="6ed23232d2dac6b2" providerId="LiveId" clId="{150862F2-7A61-4D53-8709-C1C978809403}" dt="2019-11-11T20:19:30.554" v="166"/>
        <pc:sldMkLst>
          <pc:docMk/>
          <pc:sldMk cId="3650219031" sldId="341"/>
        </pc:sldMkLst>
      </pc:sldChg>
      <pc:sldChg chg="addSp delSp modSp add">
        <pc:chgData name="Chun-Kai Chang" userId="6ed23232d2dac6b2" providerId="LiveId" clId="{150862F2-7A61-4D53-8709-C1C978809403}" dt="2019-11-11T21:31:57.550" v="1042"/>
        <pc:sldMkLst>
          <pc:docMk/>
          <pc:sldMk cId="1740308267" sldId="342"/>
        </pc:sldMkLst>
        <pc:spChg chg="mod">
          <ac:chgData name="Chun-Kai Chang" userId="6ed23232d2dac6b2" providerId="LiveId" clId="{150862F2-7A61-4D53-8709-C1C978809403}" dt="2019-11-11T21:31:57.550" v="1042"/>
          <ac:spMkLst>
            <pc:docMk/>
            <pc:sldMk cId="1740308267" sldId="342"/>
            <ac:spMk id="2" creationId="{0F228F15-6284-42CC-9C7F-707618A92E81}"/>
          </ac:spMkLst>
        </pc:spChg>
        <pc:grpChg chg="add del">
          <ac:chgData name="Chun-Kai Chang" userId="6ed23232d2dac6b2" providerId="LiveId" clId="{150862F2-7A61-4D53-8709-C1C978809403}" dt="2019-11-11T20:48:57.754" v="345" actId="478"/>
          <ac:grpSpMkLst>
            <pc:docMk/>
            <pc:sldMk cId="1740308267" sldId="342"/>
            <ac:grpSpMk id="11" creationId="{DE9AD65B-1A52-4755-B325-C1467049EDF7}"/>
          </ac:grpSpMkLst>
        </pc:grpChg>
        <pc:grpChg chg="del">
          <ac:chgData name="Chun-Kai Chang" userId="6ed23232d2dac6b2" providerId="LiveId" clId="{150862F2-7A61-4D53-8709-C1C978809403}" dt="2019-11-11T20:49:00.205" v="346" actId="478"/>
          <ac:grpSpMkLst>
            <pc:docMk/>
            <pc:sldMk cId="1740308267" sldId="342"/>
            <ac:grpSpMk id="12" creationId="{0D9BC799-8E9F-425C-AD87-A0DD45A004E7}"/>
          </ac:grpSpMkLst>
        </pc:grpChg>
        <pc:picChg chg="add mod">
          <ac:chgData name="Chun-Kai Chang" userId="6ed23232d2dac6b2" providerId="LiveId" clId="{150862F2-7A61-4D53-8709-C1C978809403}" dt="2019-11-11T20:54:33.155" v="423" actId="1036"/>
          <ac:picMkLst>
            <pc:docMk/>
            <pc:sldMk cId="1740308267" sldId="342"/>
            <ac:picMk id="5" creationId="{DA30AC2D-6B4B-4597-94FA-1E43B0360500}"/>
          </ac:picMkLst>
        </pc:picChg>
        <pc:picChg chg="add mod">
          <ac:chgData name="Chun-Kai Chang" userId="6ed23232d2dac6b2" providerId="LiveId" clId="{150862F2-7A61-4D53-8709-C1C978809403}" dt="2019-11-11T20:54:48.720" v="425" actId="14100"/>
          <ac:picMkLst>
            <pc:docMk/>
            <pc:sldMk cId="1740308267" sldId="342"/>
            <ac:picMk id="10" creationId="{38077BD4-0E09-46DA-80FA-2EC0D9D606B3}"/>
          </ac:picMkLst>
        </pc:picChg>
        <pc:picChg chg="add mod">
          <ac:chgData name="Chun-Kai Chang" userId="6ed23232d2dac6b2" providerId="LiveId" clId="{150862F2-7A61-4D53-8709-C1C978809403}" dt="2019-11-11T20:53:31.669" v="376" actId="1036"/>
          <ac:picMkLst>
            <pc:docMk/>
            <pc:sldMk cId="1740308267" sldId="342"/>
            <ac:picMk id="13" creationId="{A4FD3F60-630C-4690-833E-DAFE878213BA}"/>
          </ac:picMkLst>
        </pc:picChg>
        <pc:picChg chg="add mod">
          <ac:chgData name="Chun-Kai Chang" userId="6ed23232d2dac6b2" providerId="LiveId" clId="{150862F2-7A61-4D53-8709-C1C978809403}" dt="2019-11-11T20:55:10.550" v="429" actId="14100"/>
          <ac:picMkLst>
            <pc:docMk/>
            <pc:sldMk cId="1740308267" sldId="342"/>
            <ac:picMk id="14" creationId="{85D208FF-D2F6-48C1-B216-5CC5CD7D633A}"/>
          </ac:picMkLst>
        </pc:picChg>
      </pc:sldChg>
      <pc:sldChg chg="addSp delSp modSp add delAnim modAnim">
        <pc:chgData name="Chun-Kai Chang" userId="6ed23232d2dac6b2" providerId="LiveId" clId="{150862F2-7A61-4D53-8709-C1C978809403}" dt="2019-11-14T17:49:08.867" v="1661"/>
        <pc:sldMkLst>
          <pc:docMk/>
          <pc:sldMk cId="1905149949" sldId="343"/>
        </pc:sldMkLst>
        <pc:spChg chg="mod">
          <ac:chgData name="Chun-Kai Chang" userId="6ed23232d2dac6b2" providerId="LiveId" clId="{150862F2-7A61-4D53-8709-C1C978809403}" dt="2019-11-14T17:49:08.867" v="1661"/>
          <ac:spMkLst>
            <pc:docMk/>
            <pc:sldMk cId="1905149949" sldId="343"/>
            <ac:spMk id="2" creationId="{48195A88-2ECF-4004-8794-7E78AB597FE7}"/>
          </ac:spMkLst>
        </pc:spChg>
        <pc:spChg chg="mod">
          <ac:chgData name="Chun-Kai Chang" userId="6ed23232d2dac6b2" providerId="LiveId" clId="{150862F2-7A61-4D53-8709-C1C978809403}" dt="2019-11-11T21:20:32.730" v="934" actId="1582"/>
          <ac:spMkLst>
            <pc:docMk/>
            <pc:sldMk cId="1905149949" sldId="343"/>
            <ac:spMk id="15" creationId="{9BAA2F56-6146-4199-9FEA-560BD41153F6}"/>
          </ac:spMkLst>
        </pc:spChg>
        <pc:spChg chg="mod">
          <ac:chgData name="Chun-Kai Chang" userId="6ed23232d2dac6b2" providerId="LiveId" clId="{150862F2-7A61-4D53-8709-C1C978809403}" dt="2019-11-11T21:09:01.287" v="800" actId="1076"/>
          <ac:spMkLst>
            <pc:docMk/>
            <pc:sldMk cId="1905149949" sldId="343"/>
            <ac:spMk id="17" creationId="{9B160C0F-470A-4C72-8E35-DAFD19B8A373}"/>
          </ac:spMkLst>
        </pc:spChg>
        <pc:spChg chg="mod">
          <ac:chgData name="Chun-Kai Chang" userId="6ed23232d2dac6b2" providerId="LiveId" clId="{150862F2-7A61-4D53-8709-C1C978809403}" dt="2019-11-11T21:09:01.287" v="800" actId="1076"/>
          <ac:spMkLst>
            <pc:docMk/>
            <pc:sldMk cId="1905149949" sldId="343"/>
            <ac:spMk id="43" creationId="{4D5F296F-5D0A-4E68-819B-D82680598948}"/>
          </ac:spMkLst>
        </pc:spChg>
        <pc:grpChg chg="mod">
          <ac:chgData name="Chun-Kai Chang" userId="6ed23232d2dac6b2" providerId="LiveId" clId="{150862F2-7A61-4D53-8709-C1C978809403}" dt="2019-11-11T21:09:01.287" v="800" actId="1076"/>
          <ac:grpSpMkLst>
            <pc:docMk/>
            <pc:sldMk cId="1905149949" sldId="343"/>
            <ac:grpSpMk id="21" creationId="{33959315-2F60-442B-877D-4080B611A001}"/>
          </ac:grpSpMkLst>
        </pc:grpChg>
        <pc:grpChg chg="mod">
          <ac:chgData name="Chun-Kai Chang" userId="6ed23232d2dac6b2" providerId="LiveId" clId="{150862F2-7A61-4D53-8709-C1C978809403}" dt="2019-11-11T21:09:01.287" v="800" actId="1076"/>
          <ac:grpSpMkLst>
            <pc:docMk/>
            <pc:sldMk cId="1905149949" sldId="343"/>
            <ac:grpSpMk id="22" creationId="{AABA3FE8-E4EA-47F7-BF17-45E42AD01754}"/>
          </ac:grpSpMkLst>
        </pc:grpChg>
        <pc:grpChg chg="mod">
          <ac:chgData name="Chun-Kai Chang" userId="6ed23232d2dac6b2" providerId="LiveId" clId="{150862F2-7A61-4D53-8709-C1C978809403}" dt="2019-11-11T21:09:01.287" v="800" actId="1076"/>
          <ac:grpSpMkLst>
            <pc:docMk/>
            <pc:sldMk cId="1905149949" sldId="343"/>
            <ac:grpSpMk id="25" creationId="{65258302-A8B1-4317-8EC0-9D3D9104DF6B}"/>
          </ac:grpSpMkLst>
        </pc:grpChg>
        <pc:grpChg chg="mod">
          <ac:chgData name="Chun-Kai Chang" userId="6ed23232d2dac6b2" providerId="LiveId" clId="{150862F2-7A61-4D53-8709-C1C978809403}" dt="2019-11-11T21:09:01.287" v="800" actId="1076"/>
          <ac:grpSpMkLst>
            <pc:docMk/>
            <pc:sldMk cId="1905149949" sldId="343"/>
            <ac:grpSpMk id="28" creationId="{37C0DF10-78E0-4E2C-A2F0-D8BAE4ECA297}"/>
          </ac:grpSpMkLst>
        </pc:grpChg>
        <pc:grpChg chg="mod">
          <ac:chgData name="Chun-Kai Chang" userId="6ed23232d2dac6b2" providerId="LiveId" clId="{150862F2-7A61-4D53-8709-C1C978809403}" dt="2019-11-11T21:09:01.287" v="800" actId="1076"/>
          <ac:grpSpMkLst>
            <pc:docMk/>
            <pc:sldMk cId="1905149949" sldId="343"/>
            <ac:grpSpMk id="31" creationId="{8A67AE40-5726-4527-9030-E0266BBF9C7C}"/>
          </ac:grpSpMkLst>
        </pc:grpChg>
        <pc:grpChg chg="mod">
          <ac:chgData name="Chun-Kai Chang" userId="6ed23232d2dac6b2" providerId="LiveId" clId="{150862F2-7A61-4D53-8709-C1C978809403}" dt="2019-11-11T21:09:01.287" v="800" actId="1076"/>
          <ac:grpSpMkLst>
            <pc:docMk/>
            <pc:sldMk cId="1905149949" sldId="343"/>
            <ac:grpSpMk id="34" creationId="{B97A8FF5-5313-4F1D-A220-F194766B10FB}"/>
          </ac:grpSpMkLst>
        </pc:grpChg>
        <pc:grpChg chg="mod">
          <ac:chgData name="Chun-Kai Chang" userId="6ed23232d2dac6b2" providerId="LiveId" clId="{150862F2-7A61-4D53-8709-C1C978809403}" dt="2019-11-11T21:09:01.287" v="800" actId="1076"/>
          <ac:grpSpMkLst>
            <pc:docMk/>
            <pc:sldMk cId="1905149949" sldId="343"/>
            <ac:grpSpMk id="37" creationId="{50B28DAF-8D45-41E6-8487-5C3CA9968919}"/>
          </ac:grpSpMkLst>
        </pc:grpChg>
        <pc:grpChg chg="mod">
          <ac:chgData name="Chun-Kai Chang" userId="6ed23232d2dac6b2" providerId="LiveId" clId="{150862F2-7A61-4D53-8709-C1C978809403}" dt="2019-11-11T21:09:01.287" v="800" actId="1076"/>
          <ac:grpSpMkLst>
            <pc:docMk/>
            <pc:sldMk cId="1905149949" sldId="343"/>
            <ac:grpSpMk id="40" creationId="{178E59A4-4C56-4863-A314-DA022F285E5B}"/>
          </ac:grpSpMkLst>
        </pc:grpChg>
        <pc:picChg chg="del">
          <ac:chgData name="Chun-Kai Chang" userId="6ed23232d2dac6b2" providerId="LiveId" clId="{150862F2-7A61-4D53-8709-C1C978809403}" dt="2019-11-11T21:08:51.007" v="799" actId="478"/>
          <ac:picMkLst>
            <pc:docMk/>
            <pc:sldMk cId="1905149949" sldId="343"/>
            <ac:picMk id="5" creationId="{00FEB905-1363-4271-9D11-8A530A1C8495}"/>
          </ac:picMkLst>
        </pc:picChg>
        <pc:picChg chg="del">
          <ac:chgData name="Chun-Kai Chang" userId="6ed23232d2dac6b2" providerId="LiveId" clId="{150862F2-7A61-4D53-8709-C1C978809403}" dt="2019-11-11T21:08:51.007" v="799" actId="478"/>
          <ac:picMkLst>
            <pc:docMk/>
            <pc:sldMk cId="1905149949" sldId="343"/>
            <ac:picMk id="7" creationId="{325F3CDC-CE02-45E0-93AD-812A4A9F4506}"/>
          </ac:picMkLst>
        </pc:picChg>
        <pc:picChg chg="del">
          <ac:chgData name="Chun-Kai Chang" userId="6ed23232d2dac6b2" providerId="LiveId" clId="{150862F2-7A61-4D53-8709-C1C978809403}" dt="2019-11-11T21:08:51.007" v="799" actId="478"/>
          <ac:picMkLst>
            <pc:docMk/>
            <pc:sldMk cId="1905149949" sldId="343"/>
            <ac:picMk id="8" creationId="{50965847-FFFA-4E1F-A5EA-2621F3A9EFDA}"/>
          </ac:picMkLst>
        </pc:picChg>
        <pc:picChg chg="del">
          <ac:chgData name="Chun-Kai Chang" userId="6ed23232d2dac6b2" providerId="LiveId" clId="{150862F2-7A61-4D53-8709-C1C978809403}" dt="2019-11-11T21:08:51.007" v="799" actId="478"/>
          <ac:picMkLst>
            <pc:docMk/>
            <pc:sldMk cId="1905149949" sldId="343"/>
            <ac:picMk id="9" creationId="{2B5E3C26-97F2-4DB4-AD48-977E60C0D546}"/>
          </ac:picMkLst>
        </pc:picChg>
        <pc:picChg chg="del">
          <ac:chgData name="Chun-Kai Chang" userId="6ed23232d2dac6b2" providerId="LiveId" clId="{150862F2-7A61-4D53-8709-C1C978809403}" dt="2019-11-11T21:08:48.315" v="798" actId="478"/>
          <ac:picMkLst>
            <pc:docMk/>
            <pc:sldMk cId="1905149949" sldId="343"/>
            <ac:picMk id="10" creationId="{1F40F72B-6161-4326-860A-2DA1CBA4505B}"/>
          </ac:picMkLst>
        </pc:picChg>
        <pc:picChg chg="add del mod">
          <ac:chgData name="Chun-Kai Chang" userId="6ed23232d2dac6b2" providerId="LiveId" clId="{150862F2-7A61-4D53-8709-C1C978809403}" dt="2019-11-11T21:22:13.258" v="942" actId="478"/>
          <ac:picMkLst>
            <pc:docMk/>
            <pc:sldMk cId="1905149949" sldId="343"/>
            <ac:picMk id="19" creationId="{56995FE3-10CD-4744-8379-2C3E795D535C}"/>
          </ac:picMkLst>
        </pc:picChg>
        <pc:picChg chg="add del mod">
          <ac:chgData name="Chun-Kai Chang" userId="6ed23232d2dac6b2" providerId="LiveId" clId="{150862F2-7A61-4D53-8709-C1C978809403}" dt="2019-11-11T21:22:54.617" v="945" actId="478"/>
          <ac:picMkLst>
            <pc:docMk/>
            <pc:sldMk cId="1905149949" sldId="343"/>
            <ac:picMk id="45" creationId="{E7238B21-2BC7-4E94-B1C7-8209D53C39B5}"/>
          </ac:picMkLst>
        </pc:picChg>
      </pc:sldChg>
      <pc:sldChg chg="addSp delSp modSp add modAnim modNotesTx">
        <pc:chgData name="Chun-Kai Chang" userId="6ed23232d2dac6b2" providerId="LiveId" clId="{150862F2-7A61-4D53-8709-C1C978809403}" dt="2019-11-20T06:26:29.005" v="6098" actId="20577"/>
        <pc:sldMkLst>
          <pc:docMk/>
          <pc:sldMk cId="4143017441" sldId="344"/>
        </pc:sldMkLst>
        <pc:spChg chg="mod">
          <ac:chgData name="Chun-Kai Chang" userId="6ed23232d2dac6b2" providerId="LiveId" clId="{150862F2-7A61-4D53-8709-C1C978809403}" dt="2019-11-20T06:26:29.005" v="6098" actId="20577"/>
          <ac:spMkLst>
            <pc:docMk/>
            <pc:sldMk cId="4143017441" sldId="344"/>
            <ac:spMk id="2" creationId="{85B8852D-D080-42EF-8715-90793B200428}"/>
          </ac:spMkLst>
        </pc:spChg>
        <pc:spChg chg="mod">
          <ac:chgData name="Chun-Kai Chang" userId="6ed23232d2dac6b2" providerId="LiveId" clId="{150862F2-7A61-4D53-8709-C1C978809403}" dt="2019-11-11T21:20:47.348" v="935" actId="1582"/>
          <ac:spMkLst>
            <pc:docMk/>
            <pc:sldMk cId="4143017441" sldId="344"/>
            <ac:spMk id="11" creationId="{59D47267-3B36-421A-9C8F-F6C8E5F6DD2E}"/>
          </ac:spMkLst>
        </pc:spChg>
        <pc:spChg chg="add mod">
          <ac:chgData name="Chun-Kai Chang" userId="6ed23232d2dac6b2" providerId="LiveId" clId="{150862F2-7A61-4D53-8709-C1C978809403}" dt="2019-11-20T06:26:24.199" v="6095" actId="1035"/>
          <ac:spMkLst>
            <pc:docMk/>
            <pc:sldMk cId="4143017441" sldId="344"/>
            <ac:spMk id="12" creationId="{7AEBF9E9-56DB-4547-AEDB-6A46F8F0703D}"/>
          </ac:spMkLst>
        </pc:spChg>
        <pc:spChg chg="add mod">
          <ac:chgData name="Chun-Kai Chang" userId="6ed23232d2dac6b2" providerId="LiveId" clId="{150862F2-7A61-4D53-8709-C1C978809403}" dt="2019-11-20T06:26:24.199" v="6095" actId="1035"/>
          <ac:spMkLst>
            <pc:docMk/>
            <pc:sldMk cId="4143017441" sldId="344"/>
            <ac:spMk id="37" creationId="{6EEF61E1-F04C-43C9-91AF-D6B183E93A27}"/>
          </ac:spMkLst>
        </pc:spChg>
        <pc:spChg chg="add mod">
          <ac:chgData name="Chun-Kai Chang" userId="6ed23232d2dac6b2" providerId="LiveId" clId="{150862F2-7A61-4D53-8709-C1C978809403}" dt="2019-11-20T06:26:24.199" v="6095" actId="1035"/>
          <ac:spMkLst>
            <pc:docMk/>
            <pc:sldMk cId="4143017441" sldId="344"/>
            <ac:spMk id="38" creationId="{FEE08F36-D937-4A75-B3FE-0EA4B672B692}"/>
          </ac:spMkLst>
        </pc:spChg>
        <pc:spChg chg="mod">
          <ac:chgData name="Chun-Kai Chang" userId="6ed23232d2dac6b2" providerId="LiveId" clId="{150862F2-7A61-4D53-8709-C1C978809403}" dt="2019-11-11T21:12:56.027" v="882" actId="20577"/>
          <ac:spMkLst>
            <pc:docMk/>
            <pc:sldMk cId="4143017441" sldId="344"/>
            <ac:spMk id="47" creationId="{FD9D01D4-3E94-4EBE-BEA5-5655FDEE513D}"/>
          </ac:spMkLst>
        </pc:spChg>
        <pc:spChg chg="mod">
          <ac:chgData name="Chun-Kai Chang" userId="6ed23232d2dac6b2" providerId="LiveId" clId="{150862F2-7A61-4D53-8709-C1C978809403}" dt="2019-11-11T21:13:00.638" v="883" actId="20577"/>
          <ac:spMkLst>
            <pc:docMk/>
            <pc:sldMk cId="4143017441" sldId="344"/>
            <ac:spMk id="50" creationId="{AB83FA5B-B640-4AE1-9ADA-6298CB1D465C}"/>
          </ac:spMkLst>
        </pc:spChg>
        <pc:spChg chg="mod">
          <ac:chgData name="Chun-Kai Chang" userId="6ed23232d2dac6b2" providerId="LiveId" clId="{150862F2-7A61-4D53-8709-C1C978809403}" dt="2019-11-11T21:13:10.246" v="886" actId="20577"/>
          <ac:spMkLst>
            <pc:docMk/>
            <pc:sldMk cId="4143017441" sldId="344"/>
            <ac:spMk id="53" creationId="{83717612-B6A4-420F-A971-28FB00422D0A}"/>
          </ac:spMkLst>
        </pc:spChg>
        <pc:spChg chg="mod">
          <ac:chgData name="Chun-Kai Chang" userId="6ed23232d2dac6b2" providerId="LiveId" clId="{150862F2-7A61-4D53-8709-C1C978809403}" dt="2019-11-11T21:13:06.654" v="884" actId="20577"/>
          <ac:spMkLst>
            <pc:docMk/>
            <pc:sldMk cId="4143017441" sldId="344"/>
            <ac:spMk id="56" creationId="{D076FC92-FCE1-4833-9D37-C2DA3D886EAF}"/>
          </ac:spMkLst>
        </pc:spChg>
        <pc:spChg chg="mod">
          <ac:chgData name="Chun-Kai Chang" userId="6ed23232d2dac6b2" providerId="LiveId" clId="{150862F2-7A61-4D53-8709-C1C978809403}" dt="2019-11-11T21:13:08.350" v="885" actId="20577"/>
          <ac:spMkLst>
            <pc:docMk/>
            <pc:sldMk cId="4143017441" sldId="344"/>
            <ac:spMk id="59" creationId="{27B700A2-81DA-4945-9214-FDCBFEDDE522}"/>
          </ac:spMkLst>
        </pc:spChg>
        <pc:spChg chg="mod">
          <ac:chgData name="Chun-Kai Chang" userId="6ed23232d2dac6b2" providerId="LiveId" clId="{150862F2-7A61-4D53-8709-C1C978809403}" dt="2019-11-11T21:12:51.562" v="881" actId="20577"/>
          <ac:spMkLst>
            <pc:docMk/>
            <pc:sldMk cId="4143017441" sldId="344"/>
            <ac:spMk id="62" creationId="{E832EC27-E82A-49F7-8B34-510ECDC5BA50}"/>
          </ac:spMkLst>
        </pc:spChg>
        <pc:spChg chg="add mod">
          <ac:chgData name="Chun-Kai Chang" userId="6ed23232d2dac6b2" providerId="LiveId" clId="{150862F2-7A61-4D53-8709-C1C978809403}" dt="2019-11-20T06:26:24.199" v="6095" actId="1035"/>
          <ac:spMkLst>
            <pc:docMk/>
            <pc:sldMk cId="4143017441" sldId="344"/>
            <ac:spMk id="63" creationId="{2D3500F4-3EE1-45F5-83A0-940932955C78}"/>
          </ac:spMkLst>
        </pc:spChg>
        <pc:spChg chg="add mod">
          <ac:chgData name="Chun-Kai Chang" userId="6ed23232d2dac6b2" providerId="LiveId" clId="{150862F2-7A61-4D53-8709-C1C978809403}" dt="2019-11-20T06:26:24.199" v="6095" actId="1035"/>
          <ac:spMkLst>
            <pc:docMk/>
            <pc:sldMk cId="4143017441" sldId="344"/>
            <ac:spMk id="64" creationId="{99808F6B-22B0-424F-B448-3CF4B494717A}"/>
          </ac:spMkLst>
        </pc:spChg>
        <pc:spChg chg="add mod">
          <ac:chgData name="Chun-Kai Chang" userId="6ed23232d2dac6b2" providerId="LiveId" clId="{150862F2-7A61-4D53-8709-C1C978809403}" dt="2019-11-20T06:26:24.199" v="6095" actId="1035"/>
          <ac:spMkLst>
            <pc:docMk/>
            <pc:sldMk cId="4143017441" sldId="344"/>
            <ac:spMk id="65" creationId="{8672109C-1FB2-4EDB-80D5-4F9B9EA97B36}"/>
          </ac:spMkLst>
        </pc:spChg>
        <pc:grpChg chg="mod">
          <ac:chgData name="Chun-Kai Chang" userId="6ed23232d2dac6b2" providerId="LiveId" clId="{150862F2-7A61-4D53-8709-C1C978809403}" dt="2019-11-20T06:26:24.199" v="6095" actId="1035"/>
          <ac:grpSpMkLst>
            <pc:docMk/>
            <pc:sldMk cId="4143017441" sldId="344"/>
            <ac:grpSpMk id="6" creationId="{2E7CDED3-55F3-4FC0-8C7E-66E772BD10ED}"/>
          </ac:grpSpMkLst>
        </pc:grpChg>
        <pc:grpChg chg="add mod">
          <ac:chgData name="Chun-Kai Chang" userId="6ed23232d2dac6b2" providerId="LiveId" clId="{150862F2-7A61-4D53-8709-C1C978809403}" dt="2019-11-20T06:26:24.199" v="6095" actId="1035"/>
          <ac:grpSpMkLst>
            <pc:docMk/>
            <pc:sldMk cId="4143017441" sldId="344"/>
            <ac:grpSpMk id="13" creationId="{ABF3C09B-EBF5-48EB-9188-FFB8313F317E}"/>
          </ac:grpSpMkLst>
        </pc:grpChg>
        <pc:grpChg chg="add mod">
          <ac:chgData name="Chun-Kai Chang" userId="6ed23232d2dac6b2" providerId="LiveId" clId="{150862F2-7A61-4D53-8709-C1C978809403}" dt="2019-11-20T06:26:24.199" v="6095" actId="1035"/>
          <ac:grpSpMkLst>
            <pc:docMk/>
            <pc:sldMk cId="4143017441" sldId="344"/>
            <ac:grpSpMk id="16" creationId="{EF49ED58-A07F-467E-8BE0-15B213181D14}"/>
          </ac:grpSpMkLst>
        </pc:grpChg>
        <pc:grpChg chg="add mod">
          <ac:chgData name="Chun-Kai Chang" userId="6ed23232d2dac6b2" providerId="LiveId" clId="{150862F2-7A61-4D53-8709-C1C978809403}" dt="2019-11-20T06:26:24.199" v="6095" actId="1035"/>
          <ac:grpSpMkLst>
            <pc:docMk/>
            <pc:sldMk cId="4143017441" sldId="344"/>
            <ac:grpSpMk id="19" creationId="{3438FB86-1736-405E-9659-B176BE02715C}"/>
          </ac:grpSpMkLst>
        </pc:grpChg>
        <pc:grpChg chg="add mod">
          <ac:chgData name="Chun-Kai Chang" userId="6ed23232d2dac6b2" providerId="LiveId" clId="{150862F2-7A61-4D53-8709-C1C978809403}" dt="2019-11-20T06:26:24.199" v="6095" actId="1035"/>
          <ac:grpSpMkLst>
            <pc:docMk/>
            <pc:sldMk cId="4143017441" sldId="344"/>
            <ac:grpSpMk id="22" creationId="{F1DF6FDC-6B26-4A5C-AB0E-85285C43E2BD}"/>
          </ac:grpSpMkLst>
        </pc:grpChg>
        <pc:grpChg chg="add mod">
          <ac:chgData name="Chun-Kai Chang" userId="6ed23232d2dac6b2" providerId="LiveId" clId="{150862F2-7A61-4D53-8709-C1C978809403}" dt="2019-11-20T06:26:24.199" v="6095" actId="1035"/>
          <ac:grpSpMkLst>
            <pc:docMk/>
            <pc:sldMk cId="4143017441" sldId="344"/>
            <ac:grpSpMk id="25" creationId="{A7A7B1BB-C3F0-4A69-8141-D49A4477F94B}"/>
          </ac:grpSpMkLst>
        </pc:grpChg>
        <pc:grpChg chg="add mod">
          <ac:chgData name="Chun-Kai Chang" userId="6ed23232d2dac6b2" providerId="LiveId" clId="{150862F2-7A61-4D53-8709-C1C978809403}" dt="2019-11-20T06:26:24.199" v="6095" actId="1035"/>
          <ac:grpSpMkLst>
            <pc:docMk/>
            <pc:sldMk cId="4143017441" sldId="344"/>
            <ac:grpSpMk id="28" creationId="{585DAC7C-02BA-47E7-A9B1-4E0728EFB17F}"/>
          </ac:grpSpMkLst>
        </pc:grpChg>
        <pc:grpChg chg="add mod">
          <ac:chgData name="Chun-Kai Chang" userId="6ed23232d2dac6b2" providerId="LiveId" clId="{150862F2-7A61-4D53-8709-C1C978809403}" dt="2019-11-20T06:26:24.199" v="6095" actId="1035"/>
          <ac:grpSpMkLst>
            <pc:docMk/>
            <pc:sldMk cId="4143017441" sldId="344"/>
            <ac:grpSpMk id="31" creationId="{0831E67A-50F8-460F-B21C-7C7438FAE931}"/>
          </ac:grpSpMkLst>
        </pc:grpChg>
        <pc:grpChg chg="add mod">
          <ac:chgData name="Chun-Kai Chang" userId="6ed23232d2dac6b2" providerId="LiveId" clId="{150862F2-7A61-4D53-8709-C1C978809403}" dt="2019-11-20T06:26:24.199" v="6095" actId="1035"/>
          <ac:grpSpMkLst>
            <pc:docMk/>
            <pc:sldMk cId="4143017441" sldId="344"/>
            <ac:grpSpMk id="34" creationId="{A3A49E06-E46A-439B-AEED-07F8784C2E33}"/>
          </ac:grpSpMkLst>
        </pc:grpChg>
        <pc:grpChg chg="add mod">
          <ac:chgData name="Chun-Kai Chang" userId="6ed23232d2dac6b2" providerId="LiveId" clId="{150862F2-7A61-4D53-8709-C1C978809403}" dt="2019-11-20T06:26:24.199" v="6095" actId="1035"/>
          <ac:grpSpMkLst>
            <pc:docMk/>
            <pc:sldMk cId="4143017441" sldId="344"/>
            <ac:grpSpMk id="39" creationId="{951ADCC9-B779-4515-882D-158FB894E95D}"/>
          </ac:grpSpMkLst>
        </pc:grpChg>
        <pc:grpChg chg="add mod">
          <ac:chgData name="Chun-Kai Chang" userId="6ed23232d2dac6b2" providerId="LiveId" clId="{150862F2-7A61-4D53-8709-C1C978809403}" dt="2019-11-20T06:26:24.199" v="6095" actId="1035"/>
          <ac:grpSpMkLst>
            <pc:docMk/>
            <pc:sldMk cId="4143017441" sldId="344"/>
            <ac:grpSpMk id="42" creationId="{10E7F650-82DB-48B7-B85A-83F9D46757B3}"/>
          </ac:grpSpMkLst>
        </pc:grpChg>
        <pc:grpChg chg="add mod">
          <ac:chgData name="Chun-Kai Chang" userId="6ed23232d2dac6b2" providerId="LiveId" clId="{150862F2-7A61-4D53-8709-C1C978809403}" dt="2019-11-20T06:26:24.199" v="6095" actId="1035"/>
          <ac:grpSpMkLst>
            <pc:docMk/>
            <pc:sldMk cId="4143017441" sldId="344"/>
            <ac:grpSpMk id="45" creationId="{67FCCBC4-EE61-42ED-BF70-AB3D118D5FF7}"/>
          </ac:grpSpMkLst>
        </pc:grpChg>
        <pc:grpChg chg="add mod">
          <ac:chgData name="Chun-Kai Chang" userId="6ed23232d2dac6b2" providerId="LiveId" clId="{150862F2-7A61-4D53-8709-C1C978809403}" dt="2019-11-20T06:26:24.199" v="6095" actId="1035"/>
          <ac:grpSpMkLst>
            <pc:docMk/>
            <pc:sldMk cId="4143017441" sldId="344"/>
            <ac:grpSpMk id="48" creationId="{02161C38-00F3-4DA6-B050-DF546B9BA09D}"/>
          </ac:grpSpMkLst>
        </pc:grpChg>
        <pc:grpChg chg="add mod">
          <ac:chgData name="Chun-Kai Chang" userId="6ed23232d2dac6b2" providerId="LiveId" clId="{150862F2-7A61-4D53-8709-C1C978809403}" dt="2019-11-20T06:26:24.199" v="6095" actId="1035"/>
          <ac:grpSpMkLst>
            <pc:docMk/>
            <pc:sldMk cId="4143017441" sldId="344"/>
            <ac:grpSpMk id="51" creationId="{A7B07A59-78B8-4C5C-B42C-4B8580E74722}"/>
          </ac:grpSpMkLst>
        </pc:grpChg>
        <pc:grpChg chg="add mod">
          <ac:chgData name="Chun-Kai Chang" userId="6ed23232d2dac6b2" providerId="LiveId" clId="{150862F2-7A61-4D53-8709-C1C978809403}" dt="2019-11-20T06:26:24.199" v="6095" actId="1035"/>
          <ac:grpSpMkLst>
            <pc:docMk/>
            <pc:sldMk cId="4143017441" sldId="344"/>
            <ac:grpSpMk id="54" creationId="{5EFF3E17-E242-4DD5-A20E-DF522BA6C343}"/>
          </ac:grpSpMkLst>
        </pc:grpChg>
        <pc:grpChg chg="add mod">
          <ac:chgData name="Chun-Kai Chang" userId="6ed23232d2dac6b2" providerId="LiveId" clId="{150862F2-7A61-4D53-8709-C1C978809403}" dt="2019-11-20T06:26:24.199" v="6095" actId="1035"/>
          <ac:grpSpMkLst>
            <pc:docMk/>
            <pc:sldMk cId="4143017441" sldId="344"/>
            <ac:grpSpMk id="57" creationId="{76434A60-3ABF-4850-BADC-E455180A6EE6}"/>
          </ac:grpSpMkLst>
        </pc:grpChg>
        <pc:grpChg chg="add mod">
          <ac:chgData name="Chun-Kai Chang" userId="6ed23232d2dac6b2" providerId="LiveId" clId="{150862F2-7A61-4D53-8709-C1C978809403}" dt="2019-11-20T06:26:24.199" v="6095" actId="1035"/>
          <ac:grpSpMkLst>
            <pc:docMk/>
            <pc:sldMk cId="4143017441" sldId="344"/>
            <ac:grpSpMk id="60" creationId="{AFA379FD-9E77-4298-8A9C-CABA0B413584}"/>
          </ac:grpSpMkLst>
        </pc:grpChg>
        <pc:picChg chg="del">
          <ac:chgData name="Chun-Kai Chang" userId="6ed23232d2dac6b2" providerId="LiveId" clId="{150862F2-7A61-4D53-8709-C1C978809403}" dt="2019-11-11T21:10:14.511" v="804" actId="478"/>
          <ac:picMkLst>
            <pc:docMk/>
            <pc:sldMk cId="4143017441" sldId="344"/>
            <ac:picMk id="5" creationId="{1021143A-4115-4DD2-8B2A-192F6DA0A637}"/>
          </ac:picMkLst>
        </pc:picChg>
      </pc:sldChg>
      <pc:sldChg chg="addSp delSp modSp add">
        <pc:chgData name="Chun-Kai Chang" userId="6ed23232d2dac6b2" providerId="LiveId" clId="{150862F2-7A61-4D53-8709-C1C978809403}" dt="2019-11-20T06:22:27.038" v="6058" actId="20577"/>
        <pc:sldMkLst>
          <pc:docMk/>
          <pc:sldMk cId="3800198326" sldId="345"/>
        </pc:sldMkLst>
        <pc:spChg chg="mod">
          <ac:chgData name="Chun-Kai Chang" userId="6ed23232d2dac6b2" providerId="LiveId" clId="{150862F2-7A61-4D53-8709-C1C978809403}" dt="2019-11-20T06:22:27.038" v="6058" actId="20577"/>
          <ac:spMkLst>
            <pc:docMk/>
            <pc:sldMk cId="3800198326" sldId="345"/>
            <ac:spMk id="2" creationId="{6DC26586-4040-43D1-9088-60F8E429241F}"/>
          </ac:spMkLst>
        </pc:spChg>
        <pc:spChg chg="add mod">
          <ac:chgData name="Chun-Kai Chang" userId="6ed23232d2dac6b2" providerId="LiveId" clId="{150862F2-7A61-4D53-8709-C1C978809403}" dt="2019-11-11T21:15:43.146" v="895" actId="1076"/>
          <ac:spMkLst>
            <pc:docMk/>
            <pc:sldMk cId="3800198326" sldId="345"/>
            <ac:spMk id="6" creationId="{386AAA75-70EF-438B-84E2-4F5AFEE81544}"/>
          </ac:spMkLst>
        </pc:spChg>
        <pc:spChg chg="mod">
          <ac:chgData name="Chun-Kai Chang" userId="6ed23232d2dac6b2" providerId="LiveId" clId="{150862F2-7A61-4D53-8709-C1C978809403}" dt="2019-11-11T21:16:40.138" v="917" actId="20577"/>
          <ac:spMkLst>
            <pc:docMk/>
            <pc:sldMk cId="3800198326" sldId="345"/>
            <ac:spMk id="15" creationId="{A9B47327-5B24-4207-912C-8968CC5CB7EA}"/>
          </ac:spMkLst>
        </pc:spChg>
        <pc:spChg chg="mod">
          <ac:chgData name="Chun-Kai Chang" userId="6ed23232d2dac6b2" providerId="LiveId" clId="{150862F2-7A61-4D53-8709-C1C978809403}" dt="2019-11-11T21:16:42.084" v="918" actId="20577"/>
          <ac:spMkLst>
            <pc:docMk/>
            <pc:sldMk cId="3800198326" sldId="345"/>
            <ac:spMk id="18" creationId="{5CEBADC9-8804-4B81-BBCF-802DCD1AC965}"/>
          </ac:spMkLst>
        </pc:spChg>
        <pc:spChg chg="mod">
          <ac:chgData name="Chun-Kai Chang" userId="6ed23232d2dac6b2" providerId="LiveId" clId="{150862F2-7A61-4D53-8709-C1C978809403}" dt="2019-11-11T21:16:54.058" v="923" actId="20577"/>
          <ac:spMkLst>
            <pc:docMk/>
            <pc:sldMk cId="3800198326" sldId="345"/>
            <ac:spMk id="27" creationId="{69CC4670-B684-4C4D-88A2-7E873EBB4445}"/>
          </ac:spMkLst>
        </pc:spChg>
        <pc:spChg chg="mod">
          <ac:chgData name="Chun-Kai Chang" userId="6ed23232d2dac6b2" providerId="LiveId" clId="{150862F2-7A61-4D53-8709-C1C978809403}" dt="2019-11-11T21:16:31.796" v="914" actId="20577"/>
          <ac:spMkLst>
            <pc:docMk/>
            <pc:sldMk cId="3800198326" sldId="345"/>
            <ac:spMk id="30" creationId="{6D5F0116-1D08-4383-9945-F7D30C679622}"/>
          </ac:spMkLst>
        </pc:spChg>
        <pc:spChg chg="add mod">
          <ac:chgData name="Chun-Kai Chang" userId="6ed23232d2dac6b2" providerId="LiveId" clId="{150862F2-7A61-4D53-8709-C1C978809403}" dt="2019-11-11T21:15:43.146" v="895" actId="1076"/>
          <ac:spMkLst>
            <pc:docMk/>
            <pc:sldMk cId="3800198326" sldId="345"/>
            <ac:spMk id="31" creationId="{46288E79-7228-4DB3-BA21-7C8433C1A42A}"/>
          </ac:spMkLst>
        </pc:spChg>
        <pc:spChg chg="add mod">
          <ac:chgData name="Chun-Kai Chang" userId="6ed23232d2dac6b2" providerId="LiveId" clId="{150862F2-7A61-4D53-8709-C1C978809403}" dt="2019-11-11T21:16:13.213" v="906" actId="1076"/>
          <ac:spMkLst>
            <pc:docMk/>
            <pc:sldMk cId="3800198326" sldId="345"/>
            <ac:spMk id="32" creationId="{545A50A9-8214-4425-BD06-A2CC8786AF1E}"/>
          </ac:spMkLst>
        </pc:spChg>
        <pc:spChg chg="add mod">
          <ac:chgData name="Chun-Kai Chang" userId="6ed23232d2dac6b2" providerId="LiveId" clId="{150862F2-7A61-4D53-8709-C1C978809403}" dt="2019-11-11T21:15:56.430" v="897" actId="1076"/>
          <ac:spMkLst>
            <pc:docMk/>
            <pc:sldMk cId="3800198326" sldId="345"/>
            <ac:spMk id="33" creationId="{9DF2DE0A-9E23-4684-9FE5-B80F291D4375}"/>
          </ac:spMkLst>
        </pc:spChg>
        <pc:spChg chg="mod">
          <ac:chgData name="Chun-Kai Chang" userId="6ed23232d2dac6b2" providerId="LiveId" clId="{150862F2-7A61-4D53-8709-C1C978809403}" dt="2019-11-11T21:17:00.476" v="925" actId="20577"/>
          <ac:spMkLst>
            <pc:docMk/>
            <pc:sldMk cId="3800198326" sldId="345"/>
            <ac:spMk id="39" creationId="{80A81EFB-4C7E-47EB-A334-662A6A1F6B4F}"/>
          </ac:spMkLst>
        </pc:spChg>
        <pc:spChg chg="mod">
          <ac:chgData name="Chun-Kai Chang" userId="6ed23232d2dac6b2" providerId="LiveId" clId="{150862F2-7A61-4D53-8709-C1C978809403}" dt="2019-11-11T21:17:10.414" v="928" actId="20577"/>
          <ac:spMkLst>
            <pc:docMk/>
            <pc:sldMk cId="3800198326" sldId="345"/>
            <ac:spMk id="48" creationId="{8F998972-ECA4-45A0-8DAD-9277FB3371D5}"/>
          </ac:spMkLst>
        </pc:spChg>
        <pc:spChg chg="mod">
          <ac:chgData name="Chun-Kai Chang" userId="6ed23232d2dac6b2" providerId="LiveId" clId="{150862F2-7A61-4D53-8709-C1C978809403}" dt="2019-11-11T21:16:58.805" v="924" actId="20577"/>
          <ac:spMkLst>
            <pc:docMk/>
            <pc:sldMk cId="3800198326" sldId="345"/>
            <ac:spMk id="51" creationId="{224E3E53-242C-49EE-97B5-4FE7CCD1AC48}"/>
          </ac:spMkLst>
        </pc:spChg>
        <pc:spChg chg="add mod">
          <ac:chgData name="Chun-Kai Chang" userId="6ed23232d2dac6b2" providerId="LiveId" clId="{150862F2-7A61-4D53-8709-C1C978809403}" dt="2019-11-11T21:15:56.430" v="897" actId="1076"/>
          <ac:spMkLst>
            <pc:docMk/>
            <pc:sldMk cId="3800198326" sldId="345"/>
            <ac:spMk id="58" creationId="{856F433B-1DE7-44DE-AFD7-1D2DD661B782}"/>
          </ac:spMkLst>
        </pc:spChg>
        <pc:spChg chg="add mod">
          <ac:chgData name="Chun-Kai Chang" userId="6ed23232d2dac6b2" providerId="LiveId" clId="{150862F2-7A61-4D53-8709-C1C978809403}" dt="2019-11-11T21:16:25.851" v="913" actId="1076"/>
          <ac:spMkLst>
            <pc:docMk/>
            <pc:sldMk cId="3800198326" sldId="345"/>
            <ac:spMk id="59" creationId="{0EADD1D4-E33B-4E97-99A7-5AEE2970B79C}"/>
          </ac:spMkLst>
        </pc:spChg>
        <pc:grpChg chg="add del mod">
          <ac:chgData name="Chun-Kai Chang" userId="6ed23232d2dac6b2" providerId="LiveId" clId="{150862F2-7A61-4D53-8709-C1C978809403}" dt="2019-11-11T21:16:37.196" v="916" actId="478"/>
          <ac:grpSpMkLst>
            <pc:docMk/>
            <pc:sldMk cId="3800198326" sldId="345"/>
            <ac:grpSpMk id="7" creationId="{EB4E8EF7-4128-4C46-B507-6A04C073BAC4}"/>
          </ac:grpSpMkLst>
        </pc:grpChg>
        <pc:grpChg chg="add del mod">
          <ac:chgData name="Chun-Kai Chang" userId="6ed23232d2dac6b2" providerId="LiveId" clId="{150862F2-7A61-4D53-8709-C1C978809403}" dt="2019-11-11T21:16:46.516" v="921" actId="478"/>
          <ac:grpSpMkLst>
            <pc:docMk/>
            <pc:sldMk cId="3800198326" sldId="345"/>
            <ac:grpSpMk id="10" creationId="{0CBA21E7-EBF8-4DCC-BB12-CE1EDA20FF51}"/>
          </ac:grpSpMkLst>
        </pc:grpChg>
        <pc:grpChg chg="add mod">
          <ac:chgData name="Chun-Kai Chang" userId="6ed23232d2dac6b2" providerId="LiveId" clId="{150862F2-7A61-4D53-8709-C1C978809403}" dt="2019-11-11T21:15:43.146" v="895" actId="1076"/>
          <ac:grpSpMkLst>
            <pc:docMk/>
            <pc:sldMk cId="3800198326" sldId="345"/>
            <ac:grpSpMk id="13" creationId="{971A3067-5D3C-4869-AC1D-8A8D5A6798DA}"/>
          </ac:grpSpMkLst>
        </pc:grpChg>
        <pc:grpChg chg="add mod">
          <ac:chgData name="Chun-Kai Chang" userId="6ed23232d2dac6b2" providerId="LiveId" clId="{150862F2-7A61-4D53-8709-C1C978809403}" dt="2019-11-11T21:15:43.146" v="895" actId="1076"/>
          <ac:grpSpMkLst>
            <pc:docMk/>
            <pc:sldMk cId="3800198326" sldId="345"/>
            <ac:grpSpMk id="16" creationId="{F28BE9F9-B905-49FC-B60F-DAC69DB4C4E2}"/>
          </ac:grpSpMkLst>
        </pc:grpChg>
        <pc:grpChg chg="add del mod">
          <ac:chgData name="Chun-Kai Chang" userId="6ed23232d2dac6b2" providerId="LiveId" clId="{150862F2-7A61-4D53-8709-C1C978809403}" dt="2019-11-11T21:17:07.380" v="927" actId="478"/>
          <ac:grpSpMkLst>
            <pc:docMk/>
            <pc:sldMk cId="3800198326" sldId="345"/>
            <ac:grpSpMk id="19" creationId="{3F715332-1A08-4EE1-ABE7-73463409BFF7}"/>
          </ac:grpSpMkLst>
        </pc:grpChg>
        <pc:grpChg chg="add del mod">
          <ac:chgData name="Chun-Kai Chang" userId="6ed23232d2dac6b2" providerId="LiveId" clId="{150862F2-7A61-4D53-8709-C1C978809403}" dt="2019-11-11T21:16:51.439" v="922" actId="478"/>
          <ac:grpSpMkLst>
            <pc:docMk/>
            <pc:sldMk cId="3800198326" sldId="345"/>
            <ac:grpSpMk id="22" creationId="{42FBC1BF-B388-4025-9921-8C75D02C23C5}"/>
          </ac:grpSpMkLst>
        </pc:grpChg>
        <pc:grpChg chg="add mod">
          <ac:chgData name="Chun-Kai Chang" userId="6ed23232d2dac6b2" providerId="LiveId" clId="{150862F2-7A61-4D53-8709-C1C978809403}" dt="2019-11-11T21:15:43.146" v="895" actId="1076"/>
          <ac:grpSpMkLst>
            <pc:docMk/>
            <pc:sldMk cId="3800198326" sldId="345"/>
            <ac:grpSpMk id="25" creationId="{3CFEDACB-1FDD-476B-86C8-44547E79549E}"/>
          </ac:grpSpMkLst>
        </pc:grpChg>
        <pc:grpChg chg="add mod">
          <ac:chgData name="Chun-Kai Chang" userId="6ed23232d2dac6b2" providerId="LiveId" clId="{150862F2-7A61-4D53-8709-C1C978809403}" dt="2019-11-11T21:15:43.146" v="895" actId="1076"/>
          <ac:grpSpMkLst>
            <pc:docMk/>
            <pc:sldMk cId="3800198326" sldId="345"/>
            <ac:grpSpMk id="28" creationId="{0AB870A3-4818-44F1-91F4-8F256138E6D4}"/>
          </ac:grpSpMkLst>
        </pc:grpChg>
        <pc:grpChg chg="add mod">
          <ac:chgData name="Chun-Kai Chang" userId="6ed23232d2dac6b2" providerId="LiveId" clId="{150862F2-7A61-4D53-8709-C1C978809403}" dt="2019-11-11T21:15:56.430" v="897" actId="1076"/>
          <ac:grpSpMkLst>
            <pc:docMk/>
            <pc:sldMk cId="3800198326" sldId="345"/>
            <ac:grpSpMk id="34" creationId="{55C842B4-A8AD-4DD8-BF13-55378982C86B}"/>
          </ac:grpSpMkLst>
        </pc:grpChg>
        <pc:grpChg chg="add mod">
          <ac:chgData name="Chun-Kai Chang" userId="6ed23232d2dac6b2" providerId="LiveId" clId="{150862F2-7A61-4D53-8709-C1C978809403}" dt="2019-11-11T21:15:56.430" v="897" actId="1076"/>
          <ac:grpSpMkLst>
            <pc:docMk/>
            <pc:sldMk cId="3800198326" sldId="345"/>
            <ac:grpSpMk id="37" creationId="{EE2EC195-7B56-41F2-99FA-1099E1FF290F}"/>
          </ac:grpSpMkLst>
        </pc:grpChg>
        <pc:grpChg chg="add del mod">
          <ac:chgData name="Chun-Kai Chang" userId="6ed23232d2dac6b2" providerId="LiveId" clId="{150862F2-7A61-4D53-8709-C1C978809403}" dt="2019-11-11T21:16:44.071" v="919" actId="478"/>
          <ac:grpSpMkLst>
            <pc:docMk/>
            <pc:sldMk cId="3800198326" sldId="345"/>
            <ac:grpSpMk id="40" creationId="{DFA332E6-9A13-442D-9614-592CC35DF579}"/>
          </ac:grpSpMkLst>
        </pc:grpChg>
        <pc:grpChg chg="add del mod">
          <ac:chgData name="Chun-Kai Chang" userId="6ed23232d2dac6b2" providerId="LiveId" clId="{150862F2-7A61-4D53-8709-C1C978809403}" dt="2019-11-11T21:16:45.084" v="920" actId="478"/>
          <ac:grpSpMkLst>
            <pc:docMk/>
            <pc:sldMk cId="3800198326" sldId="345"/>
            <ac:grpSpMk id="43" creationId="{C3A1E849-DFA2-4EC1-86B0-D16F866BC9E9}"/>
          </ac:grpSpMkLst>
        </pc:grpChg>
        <pc:grpChg chg="add mod">
          <ac:chgData name="Chun-Kai Chang" userId="6ed23232d2dac6b2" providerId="LiveId" clId="{150862F2-7A61-4D53-8709-C1C978809403}" dt="2019-11-11T21:15:56.430" v="897" actId="1076"/>
          <ac:grpSpMkLst>
            <pc:docMk/>
            <pc:sldMk cId="3800198326" sldId="345"/>
            <ac:grpSpMk id="46" creationId="{EFDDE511-C9C4-4108-8FA0-98762A35A774}"/>
          </ac:grpSpMkLst>
        </pc:grpChg>
        <pc:grpChg chg="add mod">
          <ac:chgData name="Chun-Kai Chang" userId="6ed23232d2dac6b2" providerId="LiveId" clId="{150862F2-7A61-4D53-8709-C1C978809403}" dt="2019-11-11T21:15:56.430" v="897" actId="1076"/>
          <ac:grpSpMkLst>
            <pc:docMk/>
            <pc:sldMk cId="3800198326" sldId="345"/>
            <ac:grpSpMk id="49" creationId="{E14BC3F1-ACF8-4030-9D60-19E4B2F860E0}"/>
          </ac:grpSpMkLst>
        </pc:grpChg>
        <pc:grpChg chg="add del mod">
          <ac:chgData name="Chun-Kai Chang" userId="6ed23232d2dac6b2" providerId="LiveId" clId="{150862F2-7A61-4D53-8709-C1C978809403}" dt="2019-11-11T21:17:03.664" v="926" actId="478"/>
          <ac:grpSpMkLst>
            <pc:docMk/>
            <pc:sldMk cId="3800198326" sldId="345"/>
            <ac:grpSpMk id="52" creationId="{37CD2D99-4ACA-4B4A-BC75-FA12E6AFA9A8}"/>
          </ac:grpSpMkLst>
        </pc:grpChg>
        <pc:grpChg chg="add del mod">
          <ac:chgData name="Chun-Kai Chang" userId="6ed23232d2dac6b2" providerId="LiveId" clId="{150862F2-7A61-4D53-8709-C1C978809403}" dt="2019-11-11T21:16:33.907" v="915" actId="478"/>
          <ac:grpSpMkLst>
            <pc:docMk/>
            <pc:sldMk cId="3800198326" sldId="345"/>
            <ac:grpSpMk id="55" creationId="{96400943-CFE9-4CE4-A844-80E402839CC4}"/>
          </ac:grpSpMkLst>
        </pc:grpChg>
        <pc:picChg chg="del mod">
          <ac:chgData name="Chun-Kai Chang" userId="6ed23232d2dac6b2" providerId="LiveId" clId="{150862F2-7A61-4D53-8709-C1C978809403}" dt="2019-11-11T21:17:17.802" v="929" actId="478"/>
          <ac:picMkLst>
            <pc:docMk/>
            <pc:sldMk cId="3800198326" sldId="345"/>
            <ac:picMk id="5" creationId="{D44B7E7D-8DBA-41E3-9C6E-CD6DE03CB609}"/>
          </ac:picMkLst>
        </pc:picChg>
      </pc:sldChg>
      <pc:sldChg chg="addSp delSp modSp add modAnim modNotesTx">
        <pc:chgData name="Chun-Kai Chang" userId="6ed23232d2dac6b2" providerId="LiveId" clId="{150862F2-7A61-4D53-8709-C1C978809403}" dt="2019-11-21T04:45:03.551" v="6114" actId="20577"/>
        <pc:sldMkLst>
          <pc:docMk/>
          <pc:sldMk cId="174861547" sldId="346"/>
        </pc:sldMkLst>
        <pc:spChg chg="mod">
          <ac:chgData name="Chun-Kai Chang" userId="6ed23232d2dac6b2" providerId="LiveId" clId="{150862F2-7A61-4D53-8709-C1C978809403}" dt="2019-11-21T04:45:03.551" v="6114" actId="20577"/>
          <ac:spMkLst>
            <pc:docMk/>
            <pc:sldMk cId="174861547" sldId="346"/>
            <ac:spMk id="2" creationId="{099297DE-EFCB-428E-8015-55FD92399DC9}"/>
          </ac:spMkLst>
        </pc:spChg>
        <pc:spChg chg="add del mod">
          <ac:chgData name="Chun-Kai Chang" userId="6ed23232d2dac6b2" providerId="LiveId" clId="{150862F2-7A61-4D53-8709-C1C978809403}" dt="2019-11-15T20:47:41.020" v="3405" actId="14100"/>
          <ac:spMkLst>
            <pc:docMk/>
            <pc:sldMk cId="174861547" sldId="346"/>
            <ac:spMk id="5" creationId="{024FFA9B-BD7E-4B32-B76D-61D8821EAD78}"/>
          </ac:spMkLst>
        </pc:spChg>
      </pc:sldChg>
      <pc:sldChg chg="add del">
        <pc:chgData name="Chun-Kai Chang" userId="6ed23232d2dac6b2" providerId="LiveId" clId="{150862F2-7A61-4D53-8709-C1C978809403}" dt="2019-11-15T19:47:49.602" v="2157" actId="2696"/>
        <pc:sldMkLst>
          <pc:docMk/>
          <pc:sldMk cId="875617539" sldId="346"/>
        </pc:sldMkLst>
      </pc:sldChg>
      <pc:sldChg chg="addSp delSp modSp add modAnim modNotesTx">
        <pc:chgData name="Chun-Kai Chang" userId="6ed23232d2dac6b2" providerId="LiveId" clId="{150862F2-7A61-4D53-8709-C1C978809403}" dt="2019-11-15T22:36:25.142" v="4923" actId="114"/>
        <pc:sldMkLst>
          <pc:docMk/>
          <pc:sldMk cId="1570727626" sldId="347"/>
        </pc:sldMkLst>
        <pc:spChg chg="mod">
          <ac:chgData name="Chun-Kai Chang" userId="6ed23232d2dac6b2" providerId="LiveId" clId="{150862F2-7A61-4D53-8709-C1C978809403}" dt="2019-11-15T21:18:49.417" v="3893" actId="20577"/>
          <ac:spMkLst>
            <pc:docMk/>
            <pc:sldMk cId="1570727626" sldId="347"/>
            <ac:spMk id="2" creationId="{A6BCBE61-4451-4EFD-B152-7501C0BFFD77}"/>
          </ac:spMkLst>
        </pc:spChg>
        <pc:spChg chg="del mod">
          <ac:chgData name="Chun-Kai Chang" userId="6ed23232d2dac6b2" providerId="LiveId" clId="{150862F2-7A61-4D53-8709-C1C978809403}" dt="2019-11-15T20:53:34.632" v="3482" actId="478"/>
          <ac:spMkLst>
            <pc:docMk/>
            <pc:sldMk cId="1570727626" sldId="347"/>
            <ac:spMk id="5" creationId="{A865FB2E-EEC1-4243-9EE7-3B82D5659D86}"/>
          </ac:spMkLst>
        </pc:spChg>
        <pc:spChg chg="del mod">
          <ac:chgData name="Chun-Kai Chang" userId="6ed23232d2dac6b2" providerId="LiveId" clId="{150862F2-7A61-4D53-8709-C1C978809403}" dt="2019-11-15T20:51:12.018" v="3451" actId="478"/>
          <ac:spMkLst>
            <pc:docMk/>
            <pc:sldMk cId="1570727626" sldId="347"/>
            <ac:spMk id="6" creationId="{CCD534C7-FD79-48DC-A978-49B23D4398FF}"/>
          </ac:spMkLst>
        </pc:spChg>
        <pc:spChg chg="del">
          <ac:chgData name="Chun-Kai Chang" userId="6ed23232d2dac6b2" providerId="LiveId" clId="{150862F2-7A61-4D53-8709-C1C978809403}" dt="2019-11-15T20:51:51.283" v="3459" actId="478"/>
          <ac:spMkLst>
            <pc:docMk/>
            <pc:sldMk cId="1570727626" sldId="347"/>
            <ac:spMk id="8" creationId="{28CD92D2-31FC-478F-8B38-76EA4451F9A6}"/>
          </ac:spMkLst>
        </pc:spChg>
        <pc:spChg chg="del">
          <ac:chgData name="Chun-Kai Chang" userId="6ed23232d2dac6b2" providerId="LiveId" clId="{150862F2-7A61-4D53-8709-C1C978809403}" dt="2019-11-15T20:51:49.302" v="3457" actId="478"/>
          <ac:spMkLst>
            <pc:docMk/>
            <pc:sldMk cId="1570727626" sldId="347"/>
            <ac:spMk id="9" creationId="{A951C67C-C6A7-4E8C-8773-95B3C03EE26B}"/>
          </ac:spMkLst>
        </pc:spChg>
        <pc:spChg chg="mod">
          <ac:chgData name="Chun-Kai Chang" userId="6ed23232d2dac6b2" providerId="LiveId" clId="{150862F2-7A61-4D53-8709-C1C978809403}" dt="2019-11-15T21:14:10.169" v="3820" actId="20577"/>
          <ac:spMkLst>
            <pc:docMk/>
            <pc:sldMk cId="1570727626" sldId="347"/>
            <ac:spMk id="17" creationId="{4092F22A-EA16-4089-9EA5-F95E8730BEC4}"/>
          </ac:spMkLst>
        </pc:spChg>
        <pc:spChg chg="add mod">
          <ac:chgData name="Chun-Kai Chang" userId="6ed23232d2dac6b2" providerId="LiveId" clId="{150862F2-7A61-4D53-8709-C1C978809403}" dt="2019-11-15T21:00:33.375" v="3605" actId="1076"/>
          <ac:spMkLst>
            <pc:docMk/>
            <pc:sldMk cId="1570727626" sldId="347"/>
            <ac:spMk id="20" creationId="{8C9974F2-0477-489A-996A-37F0554631A7}"/>
          </ac:spMkLst>
        </pc:spChg>
        <pc:spChg chg="add mod">
          <ac:chgData name="Chun-Kai Chang" userId="6ed23232d2dac6b2" providerId="LiveId" clId="{150862F2-7A61-4D53-8709-C1C978809403}" dt="2019-11-15T21:00:33.375" v="3605" actId="1076"/>
          <ac:spMkLst>
            <pc:docMk/>
            <pc:sldMk cId="1570727626" sldId="347"/>
            <ac:spMk id="27" creationId="{9FA58382-0688-4C09-BDB4-876E8CE631C1}"/>
          </ac:spMkLst>
        </pc:spChg>
        <pc:spChg chg="add mod">
          <ac:chgData name="Chun-Kai Chang" userId="6ed23232d2dac6b2" providerId="LiveId" clId="{150862F2-7A61-4D53-8709-C1C978809403}" dt="2019-11-15T21:00:33.375" v="3605" actId="1076"/>
          <ac:spMkLst>
            <pc:docMk/>
            <pc:sldMk cId="1570727626" sldId="347"/>
            <ac:spMk id="34" creationId="{61DE97F9-D1F2-45D6-90D3-C5582BA7FFD0}"/>
          </ac:spMkLst>
        </pc:spChg>
        <pc:spChg chg="add mod">
          <ac:chgData name="Chun-Kai Chang" userId="6ed23232d2dac6b2" providerId="LiveId" clId="{150862F2-7A61-4D53-8709-C1C978809403}" dt="2019-11-15T21:00:33.375" v="3605" actId="1076"/>
          <ac:spMkLst>
            <pc:docMk/>
            <pc:sldMk cId="1570727626" sldId="347"/>
            <ac:spMk id="35" creationId="{E9E72CDD-83B2-4533-A21E-6154E87F3A43}"/>
          </ac:spMkLst>
        </pc:spChg>
        <pc:spChg chg="add mod">
          <ac:chgData name="Chun-Kai Chang" userId="6ed23232d2dac6b2" providerId="LiveId" clId="{150862F2-7A61-4D53-8709-C1C978809403}" dt="2019-11-15T21:00:33.375" v="3605" actId="1076"/>
          <ac:spMkLst>
            <pc:docMk/>
            <pc:sldMk cId="1570727626" sldId="347"/>
            <ac:spMk id="42" creationId="{C17D2740-4980-4B13-B6CB-BC84A2F84ACB}"/>
          </ac:spMkLst>
        </pc:spChg>
        <pc:spChg chg="add del mod">
          <ac:chgData name="Chun-Kai Chang" userId="6ed23232d2dac6b2" providerId="LiveId" clId="{150862F2-7A61-4D53-8709-C1C978809403}" dt="2019-11-15T21:04:26.129" v="3736" actId="478"/>
          <ac:spMkLst>
            <pc:docMk/>
            <pc:sldMk cId="1570727626" sldId="347"/>
            <ac:spMk id="45" creationId="{20768866-816F-43BD-AF88-20370CF6E16D}"/>
          </ac:spMkLst>
        </pc:spChg>
        <pc:spChg chg="add mod">
          <ac:chgData name="Chun-Kai Chang" userId="6ed23232d2dac6b2" providerId="LiveId" clId="{150862F2-7A61-4D53-8709-C1C978809403}" dt="2019-11-15T22:36:25.142" v="4923" actId="114"/>
          <ac:spMkLst>
            <pc:docMk/>
            <pc:sldMk cId="1570727626" sldId="347"/>
            <ac:spMk id="56" creationId="{635CEE0E-0826-4809-90C9-BDD8012CAFC3}"/>
          </ac:spMkLst>
        </pc:spChg>
        <pc:spChg chg="add mod">
          <ac:chgData name="Chun-Kai Chang" userId="6ed23232d2dac6b2" providerId="LiveId" clId="{150862F2-7A61-4D53-8709-C1C978809403}" dt="2019-11-15T22:36:21.927" v="4922" actId="114"/>
          <ac:spMkLst>
            <pc:docMk/>
            <pc:sldMk cId="1570727626" sldId="347"/>
            <ac:spMk id="57" creationId="{559981A8-55BA-4F1C-BA1A-DA6559BF2B1D}"/>
          </ac:spMkLst>
        </pc:spChg>
        <pc:spChg chg="add mod">
          <ac:chgData name="Chun-Kai Chang" userId="6ed23232d2dac6b2" providerId="LiveId" clId="{150862F2-7A61-4D53-8709-C1C978809403}" dt="2019-11-15T21:30:16.876" v="4003" actId="1076"/>
          <ac:spMkLst>
            <pc:docMk/>
            <pc:sldMk cId="1570727626" sldId="347"/>
            <ac:spMk id="58" creationId="{3E3D58B9-4B75-40C8-BF0A-7BB16D93D8DF}"/>
          </ac:spMkLst>
        </pc:spChg>
        <pc:grpChg chg="del">
          <ac:chgData name="Chun-Kai Chang" userId="6ed23232d2dac6b2" providerId="LiveId" clId="{150862F2-7A61-4D53-8709-C1C978809403}" dt="2019-11-15T20:51:13.136" v="3452" actId="478"/>
          <ac:grpSpMkLst>
            <pc:docMk/>
            <pc:sldMk cId="1570727626" sldId="347"/>
            <ac:grpSpMk id="102" creationId="{4FAFDEC5-4717-49E8-B3B9-C6D557BD27AE}"/>
          </ac:grpSpMkLst>
        </pc:grpChg>
        <pc:grpChg chg="del">
          <ac:chgData name="Chun-Kai Chang" userId="6ed23232d2dac6b2" providerId="LiveId" clId="{150862F2-7A61-4D53-8709-C1C978809403}" dt="2019-11-15T20:51:50.302" v="3458" actId="478"/>
          <ac:grpSpMkLst>
            <pc:docMk/>
            <pc:sldMk cId="1570727626" sldId="347"/>
            <ac:grpSpMk id="103" creationId="{EBFA19DD-C7D4-4DFC-B58A-71B88A89CA86}"/>
          </ac:grpSpMkLst>
        </pc:grpChg>
        <pc:cxnChg chg="del mod">
          <ac:chgData name="Chun-Kai Chang" userId="6ed23232d2dac6b2" providerId="LiveId" clId="{150862F2-7A61-4D53-8709-C1C978809403}" dt="2019-11-15T20:51:52.890" v="3461" actId="478"/>
          <ac:cxnSpMkLst>
            <pc:docMk/>
            <pc:sldMk cId="1570727626" sldId="347"/>
            <ac:cxnSpMk id="7" creationId="{B69BF56A-B422-4F61-8234-621DBCBE98A0}"/>
          </ac:cxnSpMkLst>
        </pc:cxnChg>
        <pc:cxnChg chg="del mod">
          <ac:chgData name="Chun-Kai Chang" userId="6ed23232d2dac6b2" providerId="LiveId" clId="{150862F2-7A61-4D53-8709-C1C978809403}" dt="2019-11-15T20:51:52.011" v="3460" actId="478"/>
          <ac:cxnSpMkLst>
            <pc:docMk/>
            <pc:sldMk cId="1570727626" sldId="347"/>
            <ac:cxnSpMk id="11" creationId="{D30DC4C2-644D-4F7A-AD02-3DA18D7C20CC}"/>
          </ac:cxnSpMkLst>
        </pc:cxnChg>
        <pc:cxnChg chg="del">
          <ac:chgData name="Chun-Kai Chang" userId="6ed23232d2dac6b2" providerId="LiveId" clId="{150862F2-7A61-4D53-8709-C1C978809403}" dt="2019-11-15T20:51:10.892" v="3450" actId="478"/>
          <ac:cxnSpMkLst>
            <pc:docMk/>
            <pc:sldMk cId="1570727626" sldId="347"/>
            <ac:cxnSpMk id="16" creationId="{41B9D0CC-D29F-40FC-B2FA-B6EBDF78882C}"/>
          </ac:cxnSpMkLst>
        </pc:cxnChg>
        <pc:cxnChg chg="add del mod">
          <ac:chgData name="Chun-Kai Chang" userId="6ed23232d2dac6b2" providerId="LiveId" clId="{150862F2-7A61-4D53-8709-C1C978809403}" dt="2019-11-15T21:00:33.375" v="3605" actId="1076"/>
          <ac:cxnSpMkLst>
            <pc:docMk/>
            <pc:sldMk cId="1570727626" sldId="347"/>
            <ac:cxnSpMk id="18" creationId="{72B09A30-361E-450C-B1F8-F3FBF79D0DAF}"/>
          </ac:cxnSpMkLst>
        </pc:cxnChg>
        <pc:cxnChg chg="add mod">
          <ac:chgData name="Chun-Kai Chang" userId="6ed23232d2dac6b2" providerId="LiveId" clId="{150862F2-7A61-4D53-8709-C1C978809403}" dt="2019-11-15T21:00:33.375" v="3605" actId="1076"/>
          <ac:cxnSpMkLst>
            <pc:docMk/>
            <pc:sldMk cId="1570727626" sldId="347"/>
            <ac:cxnSpMk id="24" creationId="{62191D2A-9CA7-4007-9CE5-3DCC8520A0AF}"/>
          </ac:cxnSpMkLst>
        </pc:cxnChg>
        <pc:cxnChg chg="add mod">
          <ac:chgData name="Chun-Kai Chang" userId="6ed23232d2dac6b2" providerId="LiveId" clId="{150862F2-7A61-4D53-8709-C1C978809403}" dt="2019-11-15T21:00:33.375" v="3605" actId="1076"/>
          <ac:cxnSpMkLst>
            <pc:docMk/>
            <pc:sldMk cId="1570727626" sldId="347"/>
            <ac:cxnSpMk id="26" creationId="{9ACE306E-DA63-4AEF-BC1A-3AB75C7498D3}"/>
          </ac:cxnSpMkLst>
        </pc:cxnChg>
        <pc:cxnChg chg="add mod">
          <ac:chgData name="Chun-Kai Chang" userId="6ed23232d2dac6b2" providerId="LiveId" clId="{150862F2-7A61-4D53-8709-C1C978809403}" dt="2019-11-15T21:00:33.375" v="3605" actId="1076"/>
          <ac:cxnSpMkLst>
            <pc:docMk/>
            <pc:sldMk cId="1570727626" sldId="347"/>
            <ac:cxnSpMk id="29" creationId="{3EF84FB4-0EC0-453A-9501-45AF77717FC8}"/>
          </ac:cxnSpMkLst>
        </pc:cxnChg>
        <pc:cxnChg chg="add mod">
          <ac:chgData name="Chun-Kai Chang" userId="6ed23232d2dac6b2" providerId="LiveId" clId="{150862F2-7A61-4D53-8709-C1C978809403}" dt="2019-11-15T21:00:33.375" v="3605" actId="1076"/>
          <ac:cxnSpMkLst>
            <pc:docMk/>
            <pc:sldMk cId="1570727626" sldId="347"/>
            <ac:cxnSpMk id="32" creationId="{DB0850CB-4B14-47C7-A39D-B32E9B92F8CD}"/>
          </ac:cxnSpMkLst>
        </pc:cxnChg>
        <pc:cxnChg chg="add del mod">
          <ac:chgData name="Chun-Kai Chang" userId="6ed23232d2dac6b2" providerId="LiveId" clId="{150862F2-7A61-4D53-8709-C1C978809403}" dt="2019-11-15T20:58:44.998" v="3528" actId="11529"/>
          <ac:cxnSpMkLst>
            <pc:docMk/>
            <pc:sldMk cId="1570727626" sldId="347"/>
            <ac:cxnSpMk id="38" creationId="{E1235637-6819-43CE-92AB-4A12A13314FA}"/>
          </ac:cxnSpMkLst>
        </pc:cxnChg>
        <pc:cxnChg chg="add del mod">
          <ac:chgData name="Chun-Kai Chang" userId="6ed23232d2dac6b2" providerId="LiveId" clId="{150862F2-7A61-4D53-8709-C1C978809403}" dt="2019-11-15T20:59:15.405" v="3534" actId="11529"/>
          <ac:cxnSpMkLst>
            <pc:docMk/>
            <pc:sldMk cId="1570727626" sldId="347"/>
            <ac:cxnSpMk id="41" creationId="{72C494C5-2F04-46EC-A8AE-6ADBFCC255BB}"/>
          </ac:cxnSpMkLst>
        </pc:cxnChg>
        <pc:cxnChg chg="del">
          <ac:chgData name="Chun-Kai Chang" userId="6ed23232d2dac6b2" providerId="LiveId" clId="{150862F2-7A61-4D53-8709-C1C978809403}" dt="2019-11-15T20:51:17.432" v="3453" actId="478"/>
          <ac:cxnSpMkLst>
            <pc:docMk/>
            <pc:sldMk cId="1570727626" sldId="347"/>
            <ac:cxnSpMk id="52" creationId="{B9B17BD3-A02A-4F5A-B9D3-8688076B512E}"/>
          </ac:cxnSpMkLst>
        </pc:cxnChg>
        <pc:cxnChg chg="mod">
          <ac:chgData name="Chun-Kai Chang" userId="6ed23232d2dac6b2" providerId="LiveId" clId="{150862F2-7A61-4D53-8709-C1C978809403}" dt="2019-11-15T20:51:13.136" v="3452" actId="478"/>
          <ac:cxnSpMkLst>
            <pc:docMk/>
            <pc:sldMk cId="1570727626" sldId="347"/>
            <ac:cxnSpMk id="59" creationId="{85A064E6-AB56-4F45-AC12-C810DA4B520D}"/>
          </ac:cxnSpMkLst>
        </pc:cxnChg>
        <pc:cxnChg chg="del">
          <ac:chgData name="Chun-Kai Chang" userId="6ed23232d2dac6b2" providerId="LiveId" clId="{150862F2-7A61-4D53-8709-C1C978809403}" dt="2019-11-15T20:51:09" v="3448" actId="478"/>
          <ac:cxnSpMkLst>
            <pc:docMk/>
            <pc:sldMk cId="1570727626" sldId="347"/>
            <ac:cxnSpMk id="63" creationId="{C58FFDB3-202A-4521-BD88-B67D12A03394}"/>
          </ac:cxnSpMkLst>
        </pc:cxnChg>
        <pc:cxnChg chg="mod">
          <ac:chgData name="Chun-Kai Chang" userId="6ed23232d2dac6b2" providerId="LiveId" clId="{150862F2-7A61-4D53-8709-C1C978809403}" dt="2019-11-15T20:51:13.136" v="3452" actId="478"/>
          <ac:cxnSpMkLst>
            <pc:docMk/>
            <pc:sldMk cId="1570727626" sldId="347"/>
            <ac:cxnSpMk id="99" creationId="{CDEB9D86-CA76-40B0-B7DD-6D7162EE2745}"/>
          </ac:cxnSpMkLst>
        </pc:cxnChg>
      </pc:sldChg>
      <pc:sldChg chg="addSp modSp add modAnim modNotesTx">
        <pc:chgData name="Chun-Kai Chang" userId="6ed23232d2dac6b2" providerId="LiveId" clId="{150862F2-7A61-4D53-8709-C1C978809403}" dt="2019-11-21T05:11:15.039" v="6425" actId="20577"/>
        <pc:sldMkLst>
          <pc:docMk/>
          <pc:sldMk cId="1155738990" sldId="348"/>
        </pc:sldMkLst>
        <pc:spChg chg="mod">
          <ac:chgData name="Chun-Kai Chang" userId="6ed23232d2dac6b2" providerId="LiveId" clId="{150862F2-7A61-4D53-8709-C1C978809403}" dt="2019-11-15T21:53:01.924" v="4576"/>
          <ac:spMkLst>
            <pc:docMk/>
            <pc:sldMk cId="1155738990" sldId="348"/>
            <ac:spMk id="2" creationId="{A6BCBE61-4451-4EFD-B152-7501C0BFFD77}"/>
          </ac:spMkLst>
        </pc:spChg>
        <pc:spChg chg="mod">
          <ac:chgData name="Chun-Kai Chang" userId="6ed23232d2dac6b2" providerId="LiveId" clId="{150862F2-7A61-4D53-8709-C1C978809403}" dt="2019-11-15T21:53:17.272" v="4577" actId="1076"/>
          <ac:spMkLst>
            <pc:docMk/>
            <pc:sldMk cId="1155738990" sldId="348"/>
            <ac:spMk id="6" creationId="{CCD534C7-FD79-48DC-A978-49B23D4398FF}"/>
          </ac:spMkLst>
        </pc:spChg>
        <pc:spChg chg="add mod">
          <ac:chgData name="Chun-Kai Chang" userId="6ed23232d2dac6b2" providerId="LiveId" clId="{150862F2-7A61-4D53-8709-C1C978809403}" dt="2019-11-15T21:57:04.769" v="4605" actId="113"/>
          <ac:spMkLst>
            <pc:docMk/>
            <pc:sldMk cId="1155738990" sldId="348"/>
            <ac:spMk id="18" creationId="{F205EA57-A5EF-400F-9EEC-3501AA565DAD}"/>
          </ac:spMkLst>
        </pc:spChg>
        <pc:cxnChg chg="mod">
          <ac:chgData name="Chun-Kai Chang" userId="6ed23232d2dac6b2" providerId="LiveId" clId="{150862F2-7A61-4D53-8709-C1C978809403}" dt="2019-11-15T21:53:17.272" v="4577" actId="1076"/>
          <ac:cxnSpMkLst>
            <pc:docMk/>
            <pc:sldMk cId="1155738990" sldId="348"/>
            <ac:cxnSpMk id="16" creationId="{41B9D0CC-D29F-40FC-B2FA-B6EBDF78882C}"/>
          </ac:cxnSpMkLst>
        </pc:cxnChg>
      </pc:sldChg>
      <pc:sldChg chg="delSp add del modAnim">
        <pc:chgData name="Chun-Kai Chang" userId="6ed23232d2dac6b2" providerId="LiveId" clId="{150862F2-7A61-4D53-8709-C1C978809403}" dt="2019-11-15T22:01:51.319" v="4674" actId="478"/>
        <pc:sldMkLst>
          <pc:docMk/>
          <pc:sldMk cId="766328822" sldId="349"/>
        </pc:sldMkLst>
        <pc:spChg chg="del">
          <ac:chgData name="Chun-Kai Chang" userId="6ed23232d2dac6b2" providerId="LiveId" clId="{150862F2-7A61-4D53-8709-C1C978809403}" dt="2019-11-15T22:01:51.319" v="4674" actId="478"/>
          <ac:spMkLst>
            <pc:docMk/>
            <pc:sldMk cId="766328822" sldId="349"/>
            <ac:spMk id="8" creationId="{24E249D9-0B5A-427D-9A59-DAF172BB6899}"/>
          </ac:spMkLst>
        </pc:spChg>
      </pc:sldChg>
      <pc:sldChg chg="modSp add">
        <pc:chgData name="Chun-Kai Chang" userId="6ed23232d2dac6b2" providerId="LiveId" clId="{150862F2-7A61-4D53-8709-C1C978809403}" dt="2019-11-15T22:37:46.489" v="4957" actId="20577"/>
        <pc:sldMkLst>
          <pc:docMk/>
          <pc:sldMk cId="1174357043" sldId="350"/>
        </pc:sldMkLst>
        <pc:spChg chg="mod">
          <ac:chgData name="Chun-Kai Chang" userId="6ed23232d2dac6b2" providerId="LiveId" clId="{150862F2-7A61-4D53-8709-C1C978809403}" dt="2019-11-15T22:37:46.489" v="4957" actId="20577"/>
          <ac:spMkLst>
            <pc:docMk/>
            <pc:sldMk cId="1174357043" sldId="350"/>
            <ac:spMk id="2" creationId="{099297DE-EFCB-428E-8015-55FD92399DC9}"/>
          </ac:spMkLst>
        </pc:spChg>
      </pc:sldChg>
      <pc:sldChg chg="addSp modSp add">
        <pc:chgData name="Chun-Kai Chang" userId="6ed23232d2dac6b2" providerId="LiveId" clId="{150862F2-7A61-4D53-8709-C1C978809403}" dt="2019-11-19T18:55:25.581" v="5036" actId="1035"/>
        <pc:sldMkLst>
          <pc:docMk/>
          <pc:sldMk cId="2378831778" sldId="351"/>
        </pc:sldMkLst>
        <pc:spChg chg="add mod">
          <ac:chgData name="Chun-Kai Chang" userId="6ed23232d2dac6b2" providerId="LiveId" clId="{150862F2-7A61-4D53-8709-C1C978809403}" dt="2019-11-19T18:55:25.581" v="5036" actId="1035"/>
          <ac:spMkLst>
            <pc:docMk/>
            <pc:sldMk cId="2378831778" sldId="351"/>
            <ac:spMk id="11" creationId="{62A46DD3-38FA-4402-A45E-7022B9B8457A}"/>
          </ac:spMkLst>
        </pc:spChg>
        <pc:graphicFrameChg chg="mod">
          <ac:chgData name="Chun-Kai Chang" userId="6ed23232d2dac6b2" providerId="LiveId" clId="{150862F2-7A61-4D53-8709-C1C978809403}" dt="2019-11-15T22:19:25.801" v="4812"/>
          <ac:graphicFrameMkLst>
            <pc:docMk/>
            <pc:sldMk cId="2378831778" sldId="351"/>
            <ac:graphicFrameMk id="5" creationId="{8E6214B1-50EC-41C2-AF48-2BB71228DC15}"/>
          </ac:graphicFrameMkLst>
        </pc:graphicFrameChg>
        <pc:cxnChg chg="add mod">
          <ac:chgData name="Chun-Kai Chang" userId="6ed23232d2dac6b2" providerId="LiveId" clId="{150862F2-7A61-4D53-8709-C1C978809403}" dt="2019-11-19T18:55:25.581" v="5036" actId="1035"/>
          <ac:cxnSpMkLst>
            <pc:docMk/>
            <pc:sldMk cId="2378831778" sldId="351"/>
            <ac:cxnSpMk id="9" creationId="{08E4D8BE-8C39-4CDC-8227-6C3374016A9F}"/>
          </ac:cxnSpMkLst>
        </pc:cxnChg>
      </pc:sldChg>
      <pc:sldChg chg="addSp delSp modSp add">
        <pc:chgData name="Chun-Kai Chang" userId="6ed23232d2dac6b2" providerId="LiveId" clId="{150862F2-7A61-4D53-8709-C1C978809403}" dt="2019-11-15T22:42:19.353" v="4971" actId="1076"/>
        <pc:sldMkLst>
          <pc:docMk/>
          <pc:sldMk cId="1278973761" sldId="352"/>
        </pc:sldMkLst>
        <pc:spChg chg="mod">
          <ac:chgData name="Chun-Kai Chang" userId="6ed23232d2dac6b2" providerId="LiveId" clId="{150862F2-7A61-4D53-8709-C1C978809403}" dt="2019-11-15T22:41:23.652" v="4961" actId="20577"/>
          <ac:spMkLst>
            <pc:docMk/>
            <pc:sldMk cId="1278973761" sldId="352"/>
            <ac:spMk id="2" creationId="{0F228F15-6284-42CC-9C7F-707618A92E81}"/>
          </ac:spMkLst>
        </pc:spChg>
        <pc:picChg chg="del">
          <ac:chgData name="Chun-Kai Chang" userId="6ed23232d2dac6b2" providerId="LiveId" clId="{150862F2-7A61-4D53-8709-C1C978809403}" dt="2019-11-15T22:41:25.974" v="4962" actId="478"/>
          <ac:picMkLst>
            <pc:docMk/>
            <pc:sldMk cId="1278973761" sldId="352"/>
            <ac:picMk id="5" creationId="{DA30AC2D-6B4B-4597-94FA-1E43B0360500}"/>
          </ac:picMkLst>
        </pc:picChg>
        <pc:picChg chg="add mod">
          <ac:chgData name="Chun-Kai Chang" userId="6ed23232d2dac6b2" providerId="LiveId" clId="{150862F2-7A61-4D53-8709-C1C978809403}" dt="2019-11-15T22:42:19.353" v="4971" actId="1076"/>
          <ac:picMkLst>
            <pc:docMk/>
            <pc:sldMk cId="1278973761" sldId="352"/>
            <ac:picMk id="9" creationId="{DB1FFCC5-F62F-4267-A6D5-BBB76D00B3EB}"/>
          </ac:picMkLst>
        </pc:picChg>
        <pc:picChg chg="del">
          <ac:chgData name="Chun-Kai Chang" userId="6ed23232d2dac6b2" providerId="LiveId" clId="{150862F2-7A61-4D53-8709-C1C978809403}" dt="2019-11-15T22:41:26.290" v="4963" actId="478"/>
          <ac:picMkLst>
            <pc:docMk/>
            <pc:sldMk cId="1278973761" sldId="352"/>
            <ac:picMk id="10" creationId="{38077BD4-0E09-46DA-80FA-2EC0D9D606B3}"/>
          </ac:picMkLst>
        </pc:picChg>
        <pc:picChg chg="del">
          <ac:chgData name="Chun-Kai Chang" userId="6ed23232d2dac6b2" providerId="LiveId" clId="{150862F2-7A61-4D53-8709-C1C978809403}" dt="2019-11-15T22:41:28.045" v="4966" actId="478"/>
          <ac:picMkLst>
            <pc:docMk/>
            <pc:sldMk cId="1278973761" sldId="352"/>
            <ac:picMk id="13" creationId="{A4FD3F60-630C-4690-833E-DAFE878213BA}"/>
          </ac:picMkLst>
        </pc:picChg>
        <pc:picChg chg="del mod">
          <ac:chgData name="Chun-Kai Chang" userId="6ed23232d2dac6b2" providerId="LiveId" clId="{150862F2-7A61-4D53-8709-C1C978809403}" dt="2019-11-15T22:41:26.692" v="4965" actId="478"/>
          <ac:picMkLst>
            <pc:docMk/>
            <pc:sldMk cId="1278973761" sldId="352"/>
            <ac:picMk id="14" creationId="{85D208FF-D2F6-48C1-B216-5CC5CD7D633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F70AC-47A9-48F3-9A94-F69356D26C8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DD10D-1375-4BA6-A9CB-1BBC0CAD9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35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2F2BB1-3AF9-437E-92CA-5C027E0B6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213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F2BB1-3AF9-437E-92CA-5C027E0B604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62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 me explain the method with our favorite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F2BB1-3AF9-437E-92CA-5C027E0B604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71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F2BB1-3AF9-437E-92CA-5C027E0B604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0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prior work does not faithfully model value-dependency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F2BB1-3AF9-437E-92CA-5C027E0B604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03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work, we model two extreme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F2BB1-3AF9-437E-92CA-5C027E0B604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26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F2BB1-3AF9-437E-92CA-5C027E0B604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16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as I hinted before, the output value may be same as error-free value because injected timing faults can be masked either temporally or logically.</a:t>
            </a:r>
          </a:p>
          <a:p>
            <a:r>
              <a:rPr lang="en-US" dirty="0"/>
              <a:t>If we use traditional mc method, it is not efficient.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F2BB1-3AF9-437E-92CA-5C027E0B604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73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you may wonder isn’t this technique serialize the error injection campaign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DD10D-1375-4BA6-A9CB-1BBC0CAD96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03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F2BB1-3AF9-437E-92CA-5C027E0B604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548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F2BB1-3AF9-437E-92CA-5C027E0B604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6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tech scales, runtime variations like … are more likely to change circuit timing and lead to timing violation</a:t>
            </a:r>
          </a:p>
          <a:p>
            <a:r>
              <a:rPr lang="en-US" dirty="0"/>
              <a:t>Current solution to timing errors is applying </a:t>
            </a:r>
            <a:r>
              <a:rPr lang="en-US" dirty="0" err="1"/>
              <a:t>gb</a:t>
            </a:r>
            <a:r>
              <a:rPr lang="en-US" dirty="0"/>
              <a:t> which wastes substantial energy, and therefore may not be applicable to future power-constrained systems</a:t>
            </a:r>
          </a:p>
          <a:p>
            <a:r>
              <a:rPr lang="en-US" dirty="0"/>
              <a:t>As a result, the likelihood of timing errors “may” increase</a:t>
            </a:r>
          </a:p>
          <a:p>
            <a:r>
              <a:rPr lang="en-US" dirty="0"/>
              <a:t>The goal of this work is to model timing errors and study their impact on app and hopefully help researchers develop more efficient software-base detection mechanisms for this type of errors.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F2BB1-3AF9-437E-92CA-5C027E0B604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22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F2BB1-3AF9-437E-92CA-5C027E0B604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19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F2BB1-3AF9-437E-92CA-5C027E0B604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384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F2BB1-3AF9-437E-92CA-5C027E0B604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370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some example when explaining the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F2BB1-3AF9-437E-92CA-5C027E0B604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74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point out in the paper we only include the data for ML (i.e., one </a:t>
            </a:r>
            <a:r>
              <a:rPr lang="en-US" dirty="0" err="1"/>
              <a:t>inst</a:t>
            </a:r>
            <a:r>
              <a:rPr lang="en-US" dirty="0"/>
              <a:t>)</a:t>
            </a:r>
          </a:p>
          <a:p>
            <a:r>
              <a:rPr lang="en-US" dirty="0"/>
              <a:t>Should say which boxes</a:t>
            </a:r>
          </a:p>
          <a:p>
            <a:r>
              <a:rPr lang="en-US" dirty="0"/>
              <a:t>Say ML is what we put in the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F2BB1-3AF9-437E-92CA-5C027E0B604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828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are similar because the error </a:t>
            </a:r>
            <a:r>
              <a:rPr lang="en-US"/>
              <a:t>bars overlap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F2BB1-3AF9-437E-92CA-5C027E0B604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004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summary, there is no publicly available tool that fulfills all the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F2BB1-3AF9-437E-92CA-5C027E0B604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636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Timing windows</a:t>
            </a:r>
          </a:p>
          <a:p>
            <a:r>
              <a:rPr lang="en-US" dirty="0"/>
              <a:t>Looking to floating point circuit? Which field is more </a:t>
            </a:r>
            <a:r>
              <a:rPr lang="en-US" dirty="0" err="1"/>
              <a:t>likey</a:t>
            </a:r>
            <a:r>
              <a:rPr lang="en-US" dirty="0"/>
              <a:t> to flip (exponent, significand?)?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F2BB1-3AF9-437E-92CA-5C027E0B604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961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F2BB1-3AF9-437E-92CA-5C027E0B604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417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F2BB1-3AF9-437E-92CA-5C027E0B604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39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evaluate the impact of hardware errors on applications, </a:t>
            </a:r>
            <a:r>
              <a:rPr lang="en-US" dirty="0" err="1"/>
              <a:t>inst</a:t>
            </a:r>
            <a:r>
              <a:rPr lang="en-US" dirty="0"/>
              <a:t>-level error injection is widely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F2BB1-3AF9-437E-92CA-5C027E0B604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82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We usually To collect statistics</a:t>
            </a:r>
          </a:p>
          <a:p>
            <a:r>
              <a:rPr lang="en-US" dirty="0"/>
              <a:t>The upside of this approach</a:t>
            </a:r>
          </a:p>
          <a:p>
            <a:r>
              <a:rPr lang="en-US" dirty="0"/>
              <a:t>The downside is low accuracy because it is hard to model complex hardware errors at the instruction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F2BB1-3AF9-437E-92CA-5C027E0B604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45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our design ….</a:t>
            </a:r>
          </a:p>
          <a:p>
            <a:r>
              <a:rPr lang="en-US" dirty="0"/>
              <a:t>Here I am showing you how our tool works</a:t>
            </a:r>
          </a:p>
          <a:p>
            <a:r>
              <a:rPr lang="en-US" dirty="0"/>
              <a:t>The </a:t>
            </a:r>
            <a:r>
              <a:rPr lang="en-US" dirty="0" err="1"/>
              <a:t>inst</a:t>
            </a:r>
            <a:r>
              <a:rPr lang="en-US" dirty="0"/>
              <a:t>-level injector samples a pair of instructions of the same type and send their input operands and the circuit used by the </a:t>
            </a:r>
            <a:r>
              <a:rPr lang="en-US" dirty="0" err="1"/>
              <a:t>inst</a:t>
            </a:r>
            <a:r>
              <a:rPr lang="en-US" dirty="0"/>
              <a:t> to the timing error injector.</a:t>
            </a:r>
          </a:p>
          <a:p>
            <a:r>
              <a:rPr lang="en-US" dirty="0"/>
              <a:t>In addition,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F2BB1-3AF9-437E-92CA-5C027E0B604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96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prior work does not faithfully model value-dependency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F2BB1-3AF9-437E-92CA-5C027E0B604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38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F2BB1-3AF9-437E-92CA-5C027E0B604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56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example, a voltage droop occurs s.t the flip-flop latches the wrong value. However, if the droop is not strong enough than the timing fault would be temporally masked. Moreover, for pipelined circuits, there is also logical masking.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F2BB1-3AF9-437E-92CA-5C027E0B604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62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Generally speaking, …</a:t>
            </a:r>
          </a:p>
          <a:p>
            <a:endParaRPr lang="en-US" dirty="0"/>
          </a:p>
          <a:p>
            <a:r>
              <a:rPr lang="en-US" dirty="0"/>
              <a:t>Transition: next, let me talk about how we model temporal masking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F2BB1-3AF9-437E-92CA-5C027E0B604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99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7C536B-9D4C-40E9-808E-AE5D414C922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1930400" y="23524"/>
            <a:ext cx="6908800" cy="417871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  <a:latin typeface="+mj-lt"/>
                <a:ea typeface="Source Sans Pro Light" panose="020B0403030403020204" pitchFamily="34" charset="0"/>
              </a:defRPr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396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11379200" cy="6172200"/>
          </a:xfr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98A09C-1584-4E46-935C-492AB14C1C1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1930400" y="23524"/>
            <a:ext cx="6908800" cy="417871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  <a:latin typeface="+mj-lt"/>
                <a:ea typeface="Source Sans Pro Light" panose="020B0403030403020204" pitchFamily="34" charset="0"/>
              </a:defRPr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481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89" y="457203"/>
            <a:ext cx="11470913" cy="90011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3121"/>
            <a:ext cx="11379200" cy="546900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98A09C-1584-4E46-935C-492AB14C1C1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1930400" y="23524"/>
            <a:ext cx="6908800" cy="417871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  <a:latin typeface="+mj-lt"/>
                <a:ea typeface="Source Sans Pro Light" panose="020B0403030403020204" pitchFamily="34" charset="0"/>
              </a:defRPr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792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99F8BE-3158-4ACC-9D6D-293553305AA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1930400" y="23524"/>
            <a:ext cx="6908800" cy="417871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  <a:latin typeface="+mj-lt"/>
                <a:ea typeface="Source Sans Pro Light" panose="020B0403030403020204" pitchFamily="34" charset="0"/>
              </a:defRPr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44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89" y="457203"/>
            <a:ext cx="11470913" cy="900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3"/>
            <a:ext cx="55880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143003"/>
            <a:ext cx="55880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3F87AD-1B09-4106-B498-C90F07B9EFA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idx="3"/>
          </p:nvPr>
        </p:nvSpPr>
        <p:spPr>
          <a:xfrm>
            <a:off x="1930400" y="23524"/>
            <a:ext cx="6908800" cy="417871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  <a:latin typeface="+mj-lt"/>
                <a:ea typeface="Source Sans Pro Light" panose="020B0403030403020204" pitchFamily="34" charset="0"/>
              </a:defRPr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125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F9CA2E-3FB3-45A8-9984-8D82C023304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idx="13"/>
          </p:nvPr>
        </p:nvSpPr>
        <p:spPr>
          <a:xfrm>
            <a:off x="1930400" y="3"/>
            <a:ext cx="6908800" cy="417871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979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89" y="457203"/>
            <a:ext cx="11470913" cy="900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F08723-54D2-4578-BD5A-75247D965FF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121836" y="3"/>
            <a:ext cx="7310965" cy="4556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idx="3"/>
          </p:nvPr>
        </p:nvSpPr>
        <p:spPr>
          <a:xfrm>
            <a:off x="1930400" y="23524"/>
            <a:ext cx="6908800" cy="417871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  <a:latin typeface="+mj-lt"/>
                <a:ea typeface="Source Sans Pro Light" panose="020B0403030403020204" pitchFamily="34" charset="0"/>
              </a:defRPr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36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A1E50F-F327-4055-8D0A-884D8C8DB32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3"/>
          </p:nvPr>
        </p:nvSpPr>
        <p:spPr>
          <a:xfrm>
            <a:off x="1930400" y="23524"/>
            <a:ext cx="6908800" cy="417871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  <a:latin typeface="+mj-lt"/>
                <a:ea typeface="Source Sans Pro Light" panose="020B0403030403020204" pitchFamily="34" charset="0"/>
              </a:defRPr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2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838201"/>
            <a:ext cx="11379200" cy="600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940802" y="-14221"/>
            <a:ext cx="1115484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0">
                <a:solidFill>
                  <a:schemeClr val="tx2"/>
                </a:solidFill>
                <a:latin typeface="Lato" panose="020F0502020204030203" pitchFamily="34" charset="0"/>
                <a:ea typeface="Source Sans Pro Light" panose="020B0403030403020204" pitchFamily="34" charset="0"/>
              </a:defRPr>
            </a:lvl1pPr>
          </a:lstStyle>
          <a:p>
            <a:fld id="{E490F00D-2DF2-4DD3-A4B3-02FC914B153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idx="3"/>
          </p:nvPr>
        </p:nvSpPr>
        <p:spPr>
          <a:xfrm>
            <a:off x="1930400" y="23524"/>
            <a:ext cx="6908800" cy="417871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  <a:latin typeface="Lato" panose="020F0502020204030203" pitchFamily="34" charset="0"/>
                <a:ea typeface="Source Sans Pro Light" panose="020B0403030403020204" pitchFamily="34" charset="0"/>
              </a:defRPr>
            </a:lvl1pPr>
          </a:lstStyle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1" t="30441" r="14442" b="31507"/>
          <a:stretch/>
        </p:blipFill>
        <p:spPr>
          <a:xfrm>
            <a:off x="10311375" y="76200"/>
            <a:ext cx="1666240" cy="30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t="18824" r="20901" b="40588"/>
          <a:stretch/>
        </p:blipFill>
        <p:spPr bwMode="auto">
          <a:xfrm>
            <a:off x="229068" y="9526"/>
            <a:ext cx="835101" cy="34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52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Century Gothic" pitchFamily="34" charset="0"/>
        <a:defRPr sz="2800" b="0">
          <a:solidFill>
            <a:schemeClr val="tx1"/>
          </a:solidFill>
          <a:latin typeface="Lato" panose="020F0502020204030203" pitchFamily="34" charset="0"/>
          <a:ea typeface="Source Sans Pro Light" panose="020B0403030403020204" pitchFamily="34" charset="0"/>
          <a:cs typeface="+mj-cs"/>
        </a:defRPr>
      </a:lvl1pPr>
      <a:lvl2pPr marL="4318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2pPr>
      <a:lvl3pPr marL="6477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3pPr>
      <a:lvl4pPr marL="8636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4pPr>
      <a:lvl5pPr marL="10795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5pPr>
      <a:lvl6pPr marL="15367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6pPr>
      <a:lvl7pPr marL="19939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7pPr>
      <a:lvl8pPr marL="24511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8pPr>
      <a:lvl9pPr marL="29083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9pPr>
    </p:titleStyle>
    <p:bodyStyle>
      <a:lvl1pPr marL="0" indent="0" algn="l" defTabSz="457200" rtl="0" eaLnBrk="1" fontAlgn="base" hangingPunct="1">
        <a:lnSpc>
          <a:spcPct val="90000"/>
        </a:lnSpc>
        <a:spcBef>
          <a:spcPts val="650"/>
        </a:spcBef>
        <a:spcAft>
          <a:spcPct val="0"/>
        </a:spcAft>
        <a:buClr>
          <a:schemeClr val="tx1"/>
        </a:buClr>
        <a:buSzPct val="100000"/>
        <a:buFont typeface="Century Gothic" pitchFamily="34" charset="0"/>
        <a:buNone/>
        <a:defRPr sz="2800">
          <a:solidFill>
            <a:schemeClr val="tx1"/>
          </a:solidFill>
          <a:latin typeface="Lato" panose="020F0502020204030203" pitchFamily="34" charset="0"/>
          <a:ea typeface="Source Sans Pro Light" panose="020B0403030403020204" pitchFamily="34" charset="0"/>
          <a:cs typeface="+mn-cs"/>
        </a:defRPr>
      </a:lvl1pPr>
      <a:lvl2pPr marL="741363" indent="-284163" algn="l" defTabSz="457200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SzPct val="100000"/>
        <a:buFont typeface="Century Gothic" pitchFamily="34" charset="0"/>
        <a:buChar char="–"/>
        <a:defRPr sz="2400">
          <a:solidFill>
            <a:schemeClr val="tx2"/>
          </a:solidFill>
          <a:latin typeface="Lato" panose="020F0502020204030203" pitchFamily="34" charset="0"/>
          <a:ea typeface="Source Sans Pro Light" panose="020B0403030403020204" pitchFamily="34" charset="0"/>
          <a:cs typeface="+mn-cs"/>
        </a:defRPr>
      </a:lvl2pPr>
      <a:lvl3pPr marL="1143000" indent="-228600" algn="l" defTabSz="457200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2"/>
        </a:buClr>
        <a:buSzPct val="100000"/>
        <a:buFont typeface="Century Gothic" pitchFamily="34" charset="0"/>
        <a:buChar char="•"/>
        <a:defRPr sz="2000">
          <a:solidFill>
            <a:schemeClr val="accent2"/>
          </a:solidFill>
          <a:latin typeface="Lato" panose="020F0502020204030203" pitchFamily="34" charset="0"/>
          <a:ea typeface="Source Sans Pro Light" panose="020B0403030403020204" pitchFamily="34" charset="0"/>
          <a:cs typeface="+mn-cs"/>
        </a:defRPr>
      </a:lvl3pPr>
      <a:lvl4pPr marL="1600200" indent="-228600" algn="l" defTabSz="457200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Clr>
          <a:schemeClr val="accent4"/>
        </a:buClr>
        <a:buSzPct val="100000"/>
        <a:buFont typeface="Century Gothic" pitchFamily="34" charset="0"/>
        <a:buChar char="–"/>
        <a:defRPr sz="2000">
          <a:solidFill>
            <a:schemeClr val="accent4"/>
          </a:solidFill>
          <a:latin typeface="Lato" panose="020F0502020204030203" pitchFamily="34" charset="0"/>
          <a:ea typeface="Source Sans Pro Light" panose="020B0403030403020204" pitchFamily="34" charset="0"/>
          <a:cs typeface="+mn-cs"/>
        </a:defRPr>
      </a:lvl4pPr>
      <a:lvl5pPr marL="2057400" indent="-228600" algn="l" defTabSz="457200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4"/>
        </a:buClr>
        <a:buSzPct val="100000"/>
        <a:buFont typeface="Century Gothic" pitchFamily="34" charset="0"/>
        <a:buChar char="•"/>
        <a:defRPr sz="1800">
          <a:solidFill>
            <a:schemeClr val="accent4"/>
          </a:solidFill>
          <a:latin typeface="Lato" panose="020F0502020204030203" pitchFamily="34" charset="0"/>
          <a:ea typeface="Source Sans Pro Light" panose="020B0403030403020204" pitchFamily="34" charset="0"/>
          <a:cs typeface="+mn-cs"/>
        </a:defRPr>
      </a:lvl5pPr>
      <a:lvl6pPr marL="25146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249E1-57ED-4AC3-AD75-616173972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33603"/>
            <a:ext cx="7772400" cy="1470025"/>
          </a:xfrm>
        </p:spPr>
        <p:txBody>
          <a:bodyPr/>
          <a:lstStyle/>
          <a:p>
            <a:pPr algn="ctr"/>
            <a:r>
              <a:rPr lang="en-US" sz="3600" dirty="0"/>
              <a:t>Assessing the Impact of Timing Errors on HPC Applications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0A0288-33E8-4023-B237-5C6E946F5F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Chun-Kai Chang, </a:t>
            </a:r>
            <a:r>
              <a:rPr lang="en-US" sz="2400" dirty="0" err="1"/>
              <a:t>Wenqi</a:t>
            </a:r>
            <a:r>
              <a:rPr lang="en-US" sz="2400" dirty="0"/>
              <a:t> Yin, and </a:t>
            </a:r>
            <a:r>
              <a:rPr lang="en-US" sz="2400" dirty="0" err="1"/>
              <a:t>Mattan</a:t>
            </a:r>
            <a:r>
              <a:rPr lang="en-US" sz="2400" dirty="0"/>
              <a:t> </a:t>
            </a:r>
            <a:r>
              <a:rPr lang="en-US" sz="2400" dirty="0" err="1"/>
              <a:t>Erez</a:t>
            </a:r>
            <a:endParaRPr lang="en-US" sz="2400" dirty="0"/>
          </a:p>
          <a:p>
            <a:r>
              <a:rPr lang="en-US" sz="2400" dirty="0"/>
              <a:t>Department of Electrical and Computer Engineering</a:t>
            </a:r>
          </a:p>
          <a:p>
            <a:r>
              <a:rPr lang="en-US" sz="2400" dirty="0"/>
              <a:t>The University of Texas at Austin</a:t>
            </a:r>
          </a:p>
          <a:p>
            <a:r>
              <a:rPr lang="en-US" sz="2400" dirty="0"/>
              <a:t>SC19 11/21/2019 </a:t>
            </a:r>
          </a:p>
        </p:txBody>
      </p:sp>
    </p:spTree>
    <p:extLst>
      <p:ext uri="{BB962C8B-B14F-4D97-AF65-F5344CB8AC3E}">
        <p14:creationId xmlns:p14="http://schemas.microsoft.com/office/powerpoint/2010/main" val="261400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A7658B-CEB8-4A8F-B358-EA4791D4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00" y="609600"/>
            <a:ext cx="10058400" cy="6172200"/>
          </a:xfrm>
        </p:spPr>
        <p:txBody>
          <a:bodyPr/>
          <a:lstStyle/>
          <a:p>
            <a:r>
              <a:rPr lang="en-US" dirty="0"/>
              <a:t>Modeling temporal masking requires circuit dynamic timing </a:t>
            </a:r>
          </a:p>
          <a:p>
            <a:pPr lvl="1"/>
            <a:r>
              <a:rPr lang="en-US" dirty="0"/>
              <a:t>Proprietary gate-level simulators use back-annotation</a:t>
            </a:r>
          </a:p>
          <a:p>
            <a:pPr lvl="1"/>
            <a:r>
              <a:rPr lang="en-US" dirty="0"/>
              <a:t>Open-source Verilog simulators lack this feature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Our solution: </a:t>
            </a:r>
          </a:p>
          <a:p>
            <a:r>
              <a:rPr lang="en-US" dirty="0"/>
              <a:t>	static timing analysis with removal of false paths</a:t>
            </a:r>
            <a:r>
              <a:rPr lang="en-US" baseline="30000" dirty="0"/>
              <a:t>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438D85-47C5-462B-B73A-A4587AB907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298A09C-1584-4E46-935C-492AB14C1C1B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1FB30-1DD6-4053-A23C-1072D201A107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8D0B4B-6195-43D9-AE82-9C13C590EA4A}"/>
              </a:ext>
            </a:extLst>
          </p:cNvPr>
          <p:cNvSpPr txBox="1"/>
          <p:nvPr/>
        </p:nvSpPr>
        <p:spPr>
          <a:xfrm>
            <a:off x="1981200" y="6248403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[1] H. </a:t>
            </a:r>
            <a:r>
              <a:rPr lang="en-US" sz="1200" dirty="0" err="1"/>
              <a:t>Cherupalli</a:t>
            </a:r>
            <a:r>
              <a:rPr lang="en-US" sz="1200" dirty="0"/>
              <a:t> and J. Sartori, “Graph-based dynamic analysis: Efﬁcient characterization of dynamic timing and activity distributions,” ICCAD 2015</a:t>
            </a:r>
          </a:p>
        </p:txBody>
      </p:sp>
    </p:spTree>
    <p:extLst>
      <p:ext uri="{BB962C8B-B14F-4D97-AF65-F5344CB8AC3E}">
        <p14:creationId xmlns:p14="http://schemas.microsoft.com/office/powerpoint/2010/main" val="3811890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FA9F34-F226-4AC3-9622-160E007C2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00" y="609600"/>
            <a:ext cx="10058400" cy="61722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Steps: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Run gate-level Verilog simulation with a given input pair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Analyze value change dump to obtain false paths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Run static timing analysis with false paths removed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Check which endpoints have timing violation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Generate potentially-corrupted output </a:t>
            </a:r>
          </a:p>
          <a:p>
            <a:endParaRPr lang="en-US" dirty="0"/>
          </a:p>
          <a:p>
            <a:r>
              <a:rPr lang="en-US" dirty="0"/>
              <a:t>Implementation: OpenTimer</a:t>
            </a:r>
            <a:r>
              <a:rPr lang="en-US" baseline="30000" dirty="0"/>
              <a:t>1</a:t>
            </a:r>
            <a:r>
              <a:rPr lang="en-US" dirty="0"/>
              <a:t> + Icarus Verilog</a:t>
            </a:r>
            <a:r>
              <a:rPr lang="en-US" baseline="30000" dirty="0"/>
              <a:t>2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8754-C3EB-4A4C-A9FC-1D24B7FCC6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298A09C-1584-4E46-935C-492AB14C1C1B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4925A-8000-471C-9E58-0852AFCDFDE1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26E284-6F78-4518-92DC-FC7CE9C515D8}"/>
              </a:ext>
            </a:extLst>
          </p:cNvPr>
          <p:cNvSpPr txBox="1"/>
          <p:nvPr/>
        </p:nvSpPr>
        <p:spPr>
          <a:xfrm>
            <a:off x="1981200" y="6248403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[1] T.-W. Huang and M. D. Wong, “</a:t>
            </a:r>
            <a:r>
              <a:rPr lang="en-US" sz="1200" dirty="0" err="1"/>
              <a:t>Opentimer</a:t>
            </a:r>
            <a:r>
              <a:rPr lang="en-US" sz="1200" dirty="0"/>
              <a:t>: A high-performance timing analysis tool,” ICCAD 2015</a:t>
            </a:r>
          </a:p>
          <a:p>
            <a:r>
              <a:rPr lang="en-US" sz="1200" dirty="0"/>
              <a:t>[2] </a:t>
            </a:r>
            <a:r>
              <a:rPr lang="de-DE" sz="1200" dirty="0"/>
              <a:t>S. Williams, “Icarus verilog,” 2006. https://iverilog.icarus.com/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E9FE08-EF5F-46E0-AD47-34EB0F7652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90"/>
          <a:stretch/>
        </p:blipFill>
        <p:spPr>
          <a:xfrm>
            <a:off x="4022081" y="504828"/>
            <a:ext cx="4098665" cy="2314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8BCE1A-9B8B-433E-A8EA-0E1D44EEF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3" y="397849"/>
            <a:ext cx="4375303" cy="24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5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FA9F34-F226-4AC3-9622-160E007C2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00" y="609600"/>
            <a:ext cx="10058400" cy="6172200"/>
          </a:xfrm>
        </p:spPr>
        <p:txBody>
          <a:bodyPr anchor="t"/>
          <a:lstStyle/>
          <a:p>
            <a:endParaRPr lang="en-US" dirty="0"/>
          </a:p>
          <a:p>
            <a:r>
              <a:rPr lang="en-US" dirty="0"/>
              <a:t>Modeling logical masking</a:t>
            </a:r>
          </a:p>
          <a:p>
            <a:pPr lvl="1"/>
            <a:r>
              <a:rPr lang="en-US" dirty="0"/>
              <a:t>Preprocessing: split pipelined circuit into stages</a:t>
            </a:r>
          </a:p>
          <a:p>
            <a:pPr lvl="1"/>
            <a:r>
              <a:rPr lang="en-US" dirty="0"/>
              <a:t>At runtime, inject and propagate timing error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8754-C3EB-4A4C-A9FC-1D24B7FCC6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298A09C-1584-4E46-935C-492AB14C1C1B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4925A-8000-471C-9E58-0852AFCDFDE1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B4656D-5CC7-4B82-AE2E-8D8F5921E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888438"/>
            <a:ext cx="6858000" cy="25326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2E2867-5F31-4B67-9080-DFA9369482A3}"/>
              </a:ext>
            </a:extLst>
          </p:cNvPr>
          <p:cNvSpPr/>
          <p:nvPr/>
        </p:nvSpPr>
        <p:spPr bwMode="auto">
          <a:xfrm>
            <a:off x="2438400" y="2743200"/>
            <a:ext cx="3657600" cy="281940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ct val="99000"/>
              </a:lnSpc>
              <a:buClr>
                <a:srgbClr val="333399"/>
              </a:buClr>
              <a:buSzPct val="100000"/>
            </a:pPr>
            <a:endParaRPr lang="en-US" sz="2800" b="1">
              <a:solidFill>
                <a:srgbClr val="CC6633"/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49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0.3401 -0.003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9297DE-EFCB-428E-8015-55FD92399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9" y="3727863"/>
            <a:ext cx="8872847" cy="2286000"/>
          </a:xfrm>
        </p:spPr>
        <p:txBody>
          <a:bodyPr numCol="1" anchor="ctr"/>
          <a:lstStyle/>
          <a:p>
            <a:r>
              <a:rPr lang="en-US" dirty="0"/>
              <a:t>Modeling timing errors is challenging</a:t>
            </a:r>
          </a:p>
          <a:p>
            <a:pPr lvl="1"/>
            <a:r>
              <a:rPr lang="en-US" dirty="0">
                <a:solidFill>
                  <a:schemeClr val="tx2">
                    <a:alpha val="50000"/>
                  </a:schemeClr>
                </a:solidFill>
              </a:rPr>
              <a:t>Value-dependent (i.e., changes across apps)</a:t>
            </a:r>
          </a:p>
          <a:p>
            <a:pPr lvl="2"/>
            <a:r>
              <a:rPr lang="en-US" dirty="0">
                <a:solidFill>
                  <a:schemeClr val="accent2">
                    <a:alpha val="50000"/>
                  </a:schemeClr>
                </a:solidFill>
              </a:rPr>
              <a:t>Affects dynamic critical paths and fault masking factors</a:t>
            </a:r>
          </a:p>
          <a:p>
            <a:pPr lvl="1"/>
            <a:r>
              <a:rPr lang="en-US" b="1" dirty="0"/>
              <a:t>Timing errors can affect multiple instructions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1198563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0FF299-3D03-49DE-8C87-A055CF63E5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298A09C-1584-4E46-935C-492AB14C1C1B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90E826-F2D0-4972-9CF1-8046112555B5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4357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51A7D3-7542-4C12-B3B7-1EAA2296B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00" y="609600"/>
            <a:ext cx="10058400" cy="6172200"/>
          </a:xfrm>
        </p:spPr>
        <p:txBody>
          <a:bodyPr/>
          <a:lstStyle/>
          <a:p>
            <a:r>
              <a:rPr lang="en-US" dirty="0"/>
              <a:t># of instructions affected depends on pipeline state</a:t>
            </a:r>
          </a:p>
          <a:p>
            <a:pPr lvl="1"/>
            <a:r>
              <a:rPr lang="en-US" dirty="0"/>
              <a:t>Low-occupancy state (best case)</a:t>
            </a:r>
          </a:p>
          <a:p>
            <a:pPr lvl="2"/>
            <a:r>
              <a:rPr lang="en-US" dirty="0"/>
              <a:t>Only one instruction in the pipeline throughout the droop’s duration</a:t>
            </a:r>
          </a:p>
          <a:p>
            <a:pPr lvl="1"/>
            <a:r>
              <a:rPr lang="en-US" dirty="0"/>
              <a:t>High-occupancy state (worst case)</a:t>
            </a:r>
          </a:p>
          <a:p>
            <a:pPr lvl="2"/>
            <a:r>
              <a:rPr lang="en-US" dirty="0"/>
              <a:t>Pipeline is fully utilized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Models</a:t>
            </a:r>
          </a:p>
          <a:p>
            <a:pPr lvl="1"/>
            <a:r>
              <a:rPr lang="en-US" dirty="0"/>
              <a:t>Single-cycle Low-occupancy (SL) </a:t>
            </a:r>
          </a:p>
          <a:p>
            <a:pPr lvl="1"/>
            <a:r>
              <a:rPr lang="en-US" dirty="0"/>
              <a:t>Single-cycle High-occupancy (SH)</a:t>
            </a:r>
          </a:p>
          <a:p>
            <a:pPr lvl="1"/>
            <a:r>
              <a:rPr lang="en-US" dirty="0"/>
              <a:t>Multi-cycle Low-occupancy (ML)  </a:t>
            </a:r>
          </a:p>
          <a:p>
            <a:pPr lvl="1"/>
            <a:r>
              <a:rPr lang="en-US" dirty="0"/>
              <a:t>Multi-cycle High-occupancy (MH)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856EE2-B01D-4216-96CD-9213D110CF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298A09C-1584-4E46-935C-492AB14C1C1B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4537C-B5C7-42B9-96DA-819F2F630941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69F57789-7487-42EA-B0DB-FD7C9E958161}"/>
              </a:ext>
            </a:extLst>
          </p:cNvPr>
          <p:cNvSpPr/>
          <p:nvPr/>
        </p:nvSpPr>
        <p:spPr bwMode="auto">
          <a:xfrm rot="16200000">
            <a:off x="3367898" y="5283784"/>
            <a:ext cx="198404" cy="1447800"/>
          </a:xfrm>
          <a:prstGeom prst="leftBrace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18A36A3B-A3EC-40B5-855F-B07C5B48AF98}"/>
              </a:ext>
            </a:extLst>
          </p:cNvPr>
          <p:cNvSpPr/>
          <p:nvPr/>
        </p:nvSpPr>
        <p:spPr bwMode="auto">
          <a:xfrm rot="16200000">
            <a:off x="5310998" y="4940884"/>
            <a:ext cx="198404" cy="2133600"/>
          </a:xfrm>
          <a:prstGeom prst="leftBrace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A6055E-2D6D-40AD-87FF-CB0AAA452FC7}"/>
              </a:ext>
            </a:extLst>
          </p:cNvPr>
          <p:cNvSpPr txBox="1"/>
          <p:nvPr/>
        </p:nvSpPr>
        <p:spPr>
          <a:xfrm>
            <a:off x="2847975" y="6106886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Duration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759B60-E49D-4BD6-B1B0-0AB5CD492DE5}"/>
              </a:ext>
            </a:extLst>
          </p:cNvPr>
          <p:cNvSpPr txBox="1"/>
          <p:nvPr/>
        </p:nvSpPr>
        <p:spPr>
          <a:xfrm>
            <a:off x="4800600" y="6107671"/>
            <a:ext cx="123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Pipeline State</a:t>
            </a:r>
          </a:p>
        </p:txBody>
      </p:sp>
    </p:spTree>
    <p:extLst>
      <p:ext uri="{BB962C8B-B14F-4D97-AF65-F5344CB8AC3E}">
        <p14:creationId xmlns:p14="http://schemas.microsoft.com/office/powerpoint/2010/main" val="908547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909CC9-2A5B-4809-B74A-03F3163D6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618" y="1905000"/>
            <a:ext cx="5524500" cy="49149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D504A9-EEB0-4B96-8E07-6D1F24AA1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559496"/>
            <a:ext cx="8534400" cy="6172200"/>
          </a:xfrm>
        </p:spPr>
        <p:txBody>
          <a:bodyPr anchor="t"/>
          <a:lstStyle/>
          <a:p>
            <a:r>
              <a:rPr lang="en-US" dirty="0"/>
              <a:t>Example: a 3-stage pipeline affected by </a:t>
            </a:r>
          </a:p>
          <a:p>
            <a:pPr lvl="1"/>
            <a:r>
              <a:rPr lang="en-US" dirty="0"/>
              <a:t>1-cycle droops (SL and SH)</a:t>
            </a:r>
          </a:p>
          <a:p>
            <a:pPr lvl="1"/>
            <a:r>
              <a:rPr lang="en-US" dirty="0"/>
              <a:t>3-cycle droops (ML and MH)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4CD1B7-0FBD-4EC9-A380-C6CEBC255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298A09C-1584-4E46-935C-492AB14C1C1B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D8A7F-94D1-4240-A74D-FB42CE84E3DE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6328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BCBE61-4451-4EFD-B152-7501C0BFF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65086"/>
            <a:ext cx="8534400" cy="5516714"/>
          </a:xfrm>
        </p:spPr>
        <p:txBody>
          <a:bodyPr anchor="t"/>
          <a:lstStyle/>
          <a:p>
            <a:r>
              <a:rPr lang="en-US" dirty="0"/>
              <a:t>Circuit-level masking → fewer errors</a:t>
            </a:r>
          </a:p>
          <a:p>
            <a:pPr lvl="1"/>
            <a:r>
              <a:rPr lang="en-US" dirty="0"/>
              <a:t>Collecting statistics at the instruction level                 needs lots of Monte Carlo trials (i.e., evaluation time ↑)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4D45D0-431D-4CC2-9FF6-142349FF52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298A09C-1584-4E46-935C-492AB14C1C1B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3568E-4823-4891-B833-D019B7EC0C1E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65FB2E-EEC1-4243-9EE7-3B82D5659D86}"/>
              </a:ext>
            </a:extLst>
          </p:cNvPr>
          <p:cNvSpPr/>
          <p:nvPr/>
        </p:nvSpPr>
        <p:spPr bwMode="auto">
          <a:xfrm>
            <a:off x="7038604" y="4601086"/>
            <a:ext cx="2105396" cy="1298657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ct val="99000"/>
              </a:lnSpc>
              <a:buClr>
                <a:srgbClr val="333399"/>
              </a:buClr>
              <a:buSzPct val="100000"/>
            </a:pPr>
            <a:r>
              <a:rPr lang="en-US" sz="2800" dirty="0">
                <a:solidFill>
                  <a:srgbClr val="CC6633"/>
                </a:solidFill>
                <a:cs typeface="Times New Roman" pitchFamily="18" charset="0"/>
              </a:rPr>
              <a:t>Timing Error Injector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9BF56A-B422-4F61-8234-621DBCBE98A0}"/>
              </a:ext>
            </a:extLst>
          </p:cNvPr>
          <p:cNvCxnSpPr>
            <a:cxnSpLocks/>
            <a:stCxn id="8" idx="3"/>
          </p:cNvCxnSpPr>
          <p:nvPr/>
        </p:nvCxnSpPr>
        <p:spPr bwMode="auto">
          <a:xfrm>
            <a:off x="5590804" y="4776430"/>
            <a:ext cx="1447800" cy="0"/>
          </a:xfrm>
          <a:prstGeom prst="straightConnector1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8CD92D2-31FC-478F-8B38-76EA4451F9A6}"/>
              </a:ext>
            </a:extLst>
          </p:cNvPr>
          <p:cNvSpPr txBox="1"/>
          <p:nvPr/>
        </p:nvSpPr>
        <p:spPr>
          <a:xfrm>
            <a:off x="4333504" y="4591764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Pair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51C67C-C6A7-4E8C-8773-95B3C03EE26B}"/>
              </a:ext>
            </a:extLst>
          </p:cNvPr>
          <p:cNvSpPr txBox="1"/>
          <p:nvPr/>
        </p:nvSpPr>
        <p:spPr>
          <a:xfrm>
            <a:off x="4333507" y="4903721"/>
            <a:ext cx="125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Circuit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0DC4C2-644D-4F7A-AD02-3DA18D7C20CC}"/>
              </a:ext>
            </a:extLst>
          </p:cNvPr>
          <p:cNvCxnSpPr>
            <a:cxnSpLocks/>
            <a:stCxn id="9" idx="3"/>
          </p:cNvCxnSpPr>
          <p:nvPr/>
        </p:nvCxnSpPr>
        <p:spPr bwMode="auto">
          <a:xfrm>
            <a:off x="5590806" y="5088387"/>
            <a:ext cx="1447801" cy="0"/>
          </a:xfrm>
          <a:prstGeom prst="straightConnector1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092F22A-EA16-4089-9EA5-F95E8730BEC4}"/>
              </a:ext>
            </a:extLst>
          </p:cNvPr>
          <p:cNvSpPr/>
          <p:nvPr/>
        </p:nvSpPr>
        <p:spPr bwMode="auto">
          <a:xfrm>
            <a:off x="4676404" y="2667003"/>
            <a:ext cx="2105396" cy="1396571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ct val="99000"/>
              </a:lnSpc>
              <a:buClr>
                <a:srgbClr val="333399"/>
              </a:buClr>
              <a:buSzPct val="100000"/>
            </a:pPr>
            <a:r>
              <a:rPr lang="en-US" sz="2800" dirty="0">
                <a:solidFill>
                  <a:srgbClr val="CC6633"/>
                </a:solidFill>
                <a:cs typeface="Times New Roman" pitchFamily="18" charset="0"/>
              </a:rPr>
              <a:t>Instruction-Level </a:t>
            </a:r>
          </a:p>
          <a:p>
            <a:pPr algn="ctr" defTabSz="457200">
              <a:lnSpc>
                <a:spcPct val="99000"/>
              </a:lnSpc>
              <a:buClr>
                <a:srgbClr val="333399"/>
              </a:buClr>
              <a:buSzPct val="100000"/>
            </a:pPr>
            <a:r>
              <a:rPr lang="en-US" sz="2800" dirty="0">
                <a:solidFill>
                  <a:srgbClr val="CC6633"/>
                </a:solidFill>
                <a:cs typeface="Times New Roman" pitchFamily="18" charset="0"/>
              </a:rPr>
              <a:t>Injector</a:t>
            </a:r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B9B17BD3-A02A-4F5A-B9D3-8688076B512E}"/>
              </a:ext>
            </a:extLst>
          </p:cNvPr>
          <p:cNvCxnSpPr>
            <a:cxnSpLocks/>
            <a:stCxn id="17" idx="1"/>
            <a:endCxn id="8" idx="1"/>
          </p:cNvCxnSpPr>
          <p:nvPr/>
        </p:nvCxnSpPr>
        <p:spPr bwMode="auto">
          <a:xfrm rot="10800000" flipV="1">
            <a:off x="4333504" y="3365286"/>
            <a:ext cx="342900" cy="1411144"/>
          </a:xfrm>
          <a:prstGeom prst="bentConnector3">
            <a:avLst>
              <a:gd name="adj1" fmla="val 244337"/>
            </a:avLst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C58FFDB3-202A-4521-BD88-B67D12A03394}"/>
              </a:ext>
            </a:extLst>
          </p:cNvPr>
          <p:cNvCxnSpPr>
            <a:cxnSpLocks/>
            <a:stCxn id="17" idx="1"/>
            <a:endCxn id="9" idx="1"/>
          </p:cNvCxnSpPr>
          <p:nvPr/>
        </p:nvCxnSpPr>
        <p:spPr bwMode="auto">
          <a:xfrm rot="10800000" flipV="1">
            <a:off x="4333504" y="3365288"/>
            <a:ext cx="342900" cy="1723101"/>
          </a:xfrm>
          <a:prstGeom prst="bentConnector3">
            <a:avLst>
              <a:gd name="adj1" fmla="val 244337"/>
            </a:avLst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FA19DD-C7D4-4DFC-B58A-71B88A89CA86}"/>
              </a:ext>
            </a:extLst>
          </p:cNvPr>
          <p:cNvGrpSpPr/>
          <p:nvPr/>
        </p:nvGrpSpPr>
        <p:grpSpPr>
          <a:xfrm>
            <a:off x="2590800" y="4934370"/>
            <a:ext cx="4447804" cy="992614"/>
            <a:chOff x="1066800" y="4934370"/>
            <a:chExt cx="4447804" cy="99261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05775B-1898-4035-9412-CCE68F3512EF}"/>
                </a:ext>
              </a:extLst>
            </p:cNvPr>
            <p:cNvSpPr txBox="1"/>
            <p:nvPr/>
          </p:nvSpPr>
          <p:spPr>
            <a:xfrm>
              <a:off x="2809502" y="5223582"/>
              <a:ext cx="1661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Op. Condition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8ECFBFB-02BC-4571-A032-D818685E4D91}"/>
                </a:ext>
              </a:extLst>
            </p:cNvPr>
            <p:cNvCxnSpPr>
              <a:cxnSpLocks/>
              <a:stCxn id="10" idx="3"/>
            </p:cNvCxnSpPr>
            <p:nvPr/>
          </p:nvCxnSpPr>
          <p:spPr bwMode="auto">
            <a:xfrm>
              <a:off x="4470773" y="5408248"/>
              <a:ext cx="1043831" cy="0"/>
            </a:xfrm>
            <a:prstGeom prst="straightConnector1">
              <a:avLst/>
            </a:prstGeom>
            <a:noFill/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595F677-FCE2-4A96-8089-03B07212A971}"/>
                </a:ext>
              </a:extLst>
            </p:cNvPr>
            <p:cNvCxnSpPr>
              <a:cxnSpLocks/>
              <a:stCxn id="14" idx="3"/>
            </p:cNvCxnSpPr>
            <p:nvPr/>
          </p:nvCxnSpPr>
          <p:spPr bwMode="auto">
            <a:xfrm>
              <a:off x="4470773" y="5742318"/>
              <a:ext cx="1043831" cy="0"/>
            </a:xfrm>
            <a:prstGeom prst="straightConnector1">
              <a:avLst/>
            </a:prstGeom>
            <a:noFill/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DF665E2-7815-40F9-9251-CBDFBDB61B61}"/>
                </a:ext>
              </a:extLst>
            </p:cNvPr>
            <p:cNvSpPr txBox="1"/>
            <p:nvPr/>
          </p:nvSpPr>
          <p:spPr>
            <a:xfrm>
              <a:off x="2809504" y="5557652"/>
              <a:ext cx="1661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Var. Profile</a:t>
              </a:r>
            </a:p>
          </p:txBody>
        </p:sp>
        <p:sp>
          <p:nvSpPr>
            <p:cNvPr id="66" name="Scroll: Vertical 65">
              <a:extLst>
                <a:ext uri="{FF2B5EF4-FFF2-40B4-BE49-F238E27FC236}">
                  <a16:creationId xmlns:a16="http://schemas.microsoft.com/office/drawing/2014/main" id="{D38ABB98-027B-411D-998B-80E6E76FACC4}"/>
                </a:ext>
              </a:extLst>
            </p:cNvPr>
            <p:cNvSpPr/>
            <p:nvPr/>
          </p:nvSpPr>
          <p:spPr bwMode="auto">
            <a:xfrm>
              <a:off x="1066800" y="4934370"/>
              <a:ext cx="973777" cy="933030"/>
            </a:xfrm>
            <a:prstGeom prst="verticalScroll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r>
                <a:rPr lang="en-US" dirty="0">
                  <a:solidFill>
                    <a:srgbClr val="CC6633"/>
                  </a:solidFill>
                  <a:cs typeface="Times New Roman" pitchFamily="18" charset="0"/>
                </a:rPr>
                <a:t>Error</a:t>
              </a:r>
            </a:p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r>
                <a:rPr lang="en-US" dirty="0">
                  <a:solidFill>
                    <a:srgbClr val="CC6633"/>
                  </a:solidFill>
                  <a:cs typeface="Times New Roman" pitchFamily="18" charset="0"/>
                </a:rPr>
                <a:t>Config</a:t>
              </a: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61A92D57-D836-4697-A65E-4E66D6079859}"/>
                </a:ext>
              </a:extLst>
            </p:cNvPr>
            <p:cNvCxnSpPr>
              <a:cxnSpLocks/>
              <a:endCxn id="10" idx="1"/>
            </p:cNvCxnSpPr>
            <p:nvPr/>
          </p:nvCxnSpPr>
          <p:spPr bwMode="auto">
            <a:xfrm>
              <a:off x="2040577" y="5408248"/>
              <a:ext cx="768925" cy="0"/>
            </a:xfrm>
            <a:prstGeom prst="straightConnector1">
              <a:avLst/>
            </a:prstGeom>
            <a:noFill/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Connector: Elbow 93">
              <a:extLst>
                <a:ext uri="{FF2B5EF4-FFF2-40B4-BE49-F238E27FC236}">
                  <a16:creationId xmlns:a16="http://schemas.microsoft.com/office/drawing/2014/main" id="{7FC3C689-07B6-4637-97FF-DC5F0AF9DAA9}"/>
                </a:ext>
              </a:extLst>
            </p:cNvPr>
            <p:cNvCxnSpPr>
              <a:endCxn id="14" idx="1"/>
            </p:cNvCxnSpPr>
            <p:nvPr/>
          </p:nvCxnSpPr>
          <p:spPr bwMode="auto">
            <a:xfrm>
              <a:off x="2286000" y="5408248"/>
              <a:ext cx="523504" cy="334070"/>
            </a:xfrm>
            <a:prstGeom prst="bentConnector3">
              <a:avLst>
                <a:gd name="adj1" fmla="val 7605"/>
              </a:avLst>
            </a:prstGeom>
            <a:noFill/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FAFDEC5-4717-49E8-B3B9-C6D557BD27AE}"/>
              </a:ext>
            </a:extLst>
          </p:cNvPr>
          <p:cNvGrpSpPr/>
          <p:nvPr/>
        </p:nvGrpSpPr>
        <p:grpSpPr>
          <a:xfrm>
            <a:off x="6781800" y="3180622"/>
            <a:ext cx="2362200" cy="2069793"/>
            <a:chOff x="5257800" y="3180619"/>
            <a:chExt cx="2362200" cy="2069793"/>
          </a:xfrm>
        </p:grpSpPr>
        <p:cxnSp>
          <p:nvCxnSpPr>
            <p:cNvPr id="59" name="Connector: Elbow 58">
              <a:extLst>
                <a:ext uri="{FF2B5EF4-FFF2-40B4-BE49-F238E27FC236}">
                  <a16:creationId xmlns:a16="http://schemas.microsoft.com/office/drawing/2014/main" id="{85A064E6-AB56-4F45-AC12-C810DA4B520D}"/>
                </a:ext>
              </a:extLst>
            </p:cNvPr>
            <p:cNvCxnSpPr>
              <a:cxnSpLocks/>
              <a:stCxn id="5" idx="3"/>
              <a:endCxn id="96" idx="3"/>
            </p:cNvCxnSpPr>
            <p:nvPr/>
          </p:nvCxnSpPr>
          <p:spPr bwMode="auto">
            <a:xfrm flipH="1" flipV="1">
              <a:off x="7453726" y="3365285"/>
              <a:ext cx="166274" cy="1885127"/>
            </a:xfrm>
            <a:prstGeom prst="bentConnector3">
              <a:avLst>
                <a:gd name="adj1" fmla="val -137484"/>
              </a:avLst>
            </a:prstGeom>
            <a:noFill/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A19E902-2233-47FF-AD4D-5AE65AB21488}"/>
                </a:ext>
              </a:extLst>
            </p:cNvPr>
            <p:cNvSpPr txBox="1"/>
            <p:nvPr/>
          </p:nvSpPr>
          <p:spPr>
            <a:xfrm>
              <a:off x="5853526" y="3180619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Output Value</a:t>
              </a: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CDEB9D86-CA76-40B0-B7DD-6D7162EE2745}"/>
                </a:ext>
              </a:extLst>
            </p:cNvPr>
            <p:cNvCxnSpPr>
              <a:stCxn id="96" idx="1"/>
              <a:endCxn id="17" idx="3"/>
            </p:cNvCxnSpPr>
            <p:nvPr/>
          </p:nvCxnSpPr>
          <p:spPr bwMode="auto">
            <a:xfrm flipH="1">
              <a:off x="5257800" y="3365285"/>
              <a:ext cx="595726" cy="1"/>
            </a:xfrm>
            <a:prstGeom prst="straightConnector1">
              <a:avLst/>
            </a:prstGeom>
            <a:noFill/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CD534C7-FD79-48DC-A978-49B23D4398FF}"/>
              </a:ext>
            </a:extLst>
          </p:cNvPr>
          <p:cNvSpPr txBox="1"/>
          <p:nvPr/>
        </p:nvSpPr>
        <p:spPr>
          <a:xfrm>
            <a:off x="9477004" y="2549683"/>
            <a:ext cx="2151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Can be same as the error-free output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1B9D0CC-D29F-40FC-B2FA-B6EBDF78882C}"/>
              </a:ext>
            </a:extLst>
          </p:cNvPr>
          <p:cNvCxnSpPr>
            <a:cxnSpLocks/>
            <a:stCxn id="96" idx="0"/>
            <a:endCxn id="6" idx="1"/>
          </p:cNvCxnSpPr>
          <p:nvPr/>
        </p:nvCxnSpPr>
        <p:spPr bwMode="auto">
          <a:xfrm flipV="1">
            <a:off x="8177626" y="2872849"/>
            <a:ext cx="1299378" cy="307773"/>
          </a:xfrm>
          <a:prstGeom prst="straightConnector1">
            <a:avLst/>
          </a:prstGeom>
          <a:noFill/>
          <a:ln w="22225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205EA57-A5EF-400F-9EEC-3501AA565DAD}"/>
              </a:ext>
            </a:extLst>
          </p:cNvPr>
          <p:cNvSpPr txBox="1"/>
          <p:nvPr/>
        </p:nvSpPr>
        <p:spPr>
          <a:xfrm>
            <a:off x="1930400" y="6187259"/>
            <a:ext cx="9054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Need to accelerate injecting instruction-level errors </a:t>
            </a:r>
          </a:p>
        </p:txBody>
      </p:sp>
    </p:spTree>
    <p:extLst>
      <p:ext uri="{BB962C8B-B14F-4D97-AF65-F5344CB8AC3E}">
        <p14:creationId xmlns:p14="http://schemas.microsoft.com/office/powerpoint/2010/main" val="1155738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195A88-2ECF-4004-8794-7E78AB597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00" y="609600"/>
            <a:ext cx="10058400" cy="6172200"/>
          </a:xfrm>
        </p:spPr>
        <p:txBody>
          <a:bodyPr anchor="t"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Inefficiency of simple random sampling (SRS)</a:t>
            </a:r>
          </a:p>
          <a:p>
            <a:pPr lvl="1"/>
            <a:r>
              <a:rPr lang="en-US" dirty="0"/>
              <a:t>One injection per application run</a:t>
            </a:r>
          </a:p>
          <a:p>
            <a:pPr lvl="1"/>
            <a:r>
              <a:rPr lang="en-US" dirty="0"/>
              <a:t>Many injected faults end up being masked</a:t>
            </a:r>
          </a:p>
          <a:p>
            <a:pPr lvl="1"/>
            <a:r>
              <a:rPr lang="en-US" dirty="0"/>
              <a:t>Recall that the goal is to collect errors instead of faults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F595BA-FFA1-464C-A387-FB5B2485FC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298A09C-1584-4E46-935C-492AB14C1C1B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6CC580-0546-400A-B2B0-67772A8460D8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 lang="en-US" alt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A7DEC6-EFBB-44B5-BCCA-C091D3B29A08}"/>
              </a:ext>
            </a:extLst>
          </p:cNvPr>
          <p:cNvGrpSpPr/>
          <p:nvPr/>
        </p:nvGrpSpPr>
        <p:grpSpPr>
          <a:xfrm>
            <a:off x="7648579" y="5229706"/>
            <a:ext cx="3047999" cy="830907"/>
            <a:chOff x="2438400" y="5177135"/>
            <a:chExt cx="3047999" cy="830907"/>
          </a:xfrm>
        </p:grpSpPr>
        <p:sp>
          <p:nvSpPr>
            <p:cNvPr id="11" name="Multiplication Sign 10">
              <a:extLst>
                <a:ext uri="{FF2B5EF4-FFF2-40B4-BE49-F238E27FC236}">
                  <a16:creationId xmlns:a16="http://schemas.microsoft.com/office/drawing/2014/main" id="{1C6E984F-FBD9-45DD-83A0-8889E8875A23}"/>
                </a:ext>
              </a:extLst>
            </p:cNvPr>
            <p:cNvSpPr/>
            <p:nvPr/>
          </p:nvSpPr>
          <p:spPr bwMode="auto">
            <a:xfrm>
              <a:off x="2590800" y="5228925"/>
              <a:ext cx="228600" cy="304800"/>
            </a:xfrm>
            <a:prstGeom prst="mathMultiply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 dirty="0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12" name="Multiplication Sign 11">
              <a:extLst>
                <a:ext uri="{FF2B5EF4-FFF2-40B4-BE49-F238E27FC236}">
                  <a16:creationId xmlns:a16="http://schemas.microsoft.com/office/drawing/2014/main" id="{53B23003-1DA5-445B-9073-F5FF7B0A6E7A}"/>
                </a:ext>
              </a:extLst>
            </p:cNvPr>
            <p:cNvSpPr/>
            <p:nvPr/>
          </p:nvSpPr>
          <p:spPr bwMode="auto">
            <a:xfrm>
              <a:off x="2590800" y="5609925"/>
              <a:ext cx="228600" cy="304800"/>
            </a:xfrm>
            <a:prstGeom prst="mathMultiply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 dirty="0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76515D-9DA7-4ECD-A798-AEFDCD636FAE}"/>
                </a:ext>
              </a:extLst>
            </p:cNvPr>
            <p:cNvSpPr txBox="1"/>
            <p:nvPr/>
          </p:nvSpPr>
          <p:spPr>
            <a:xfrm>
              <a:off x="2971800" y="5177135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Errors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E881AD-9FBB-445B-9F64-224ADB15693B}"/>
                </a:ext>
              </a:extLst>
            </p:cNvPr>
            <p:cNvSpPr txBox="1"/>
            <p:nvPr/>
          </p:nvSpPr>
          <p:spPr>
            <a:xfrm>
              <a:off x="2962274" y="5546377"/>
              <a:ext cx="2524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Masked Faults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AA2F56-6146-4199-9FEA-560BD41153F6}"/>
                </a:ext>
              </a:extLst>
            </p:cNvPr>
            <p:cNvSpPr/>
            <p:nvPr/>
          </p:nvSpPr>
          <p:spPr bwMode="auto">
            <a:xfrm>
              <a:off x="2438400" y="5177135"/>
              <a:ext cx="2819400" cy="830907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</p:grp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B160C0F-470A-4C72-8E35-DAFD19B8A373}"/>
              </a:ext>
            </a:extLst>
          </p:cNvPr>
          <p:cNvSpPr/>
          <p:nvPr/>
        </p:nvSpPr>
        <p:spPr bwMode="auto">
          <a:xfrm>
            <a:off x="1930400" y="4323597"/>
            <a:ext cx="7564358" cy="288758"/>
          </a:xfrm>
          <a:prstGeom prst="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3959315-2F60-442B-877D-4080B611A001}"/>
              </a:ext>
            </a:extLst>
          </p:cNvPr>
          <p:cNvGrpSpPr/>
          <p:nvPr/>
        </p:nvGrpSpPr>
        <p:grpSpPr>
          <a:xfrm>
            <a:off x="3252225" y="3935889"/>
            <a:ext cx="495783" cy="779726"/>
            <a:chOff x="3191982" y="1267035"/>
            <a:chExt cx="495783" cy="779726"/>
          </a:xfrm>
        </p:grpSpPr>
        <p:sp>
          <p:nvSpPr>
            <p:cNvPr id="18" name="Multiplication Sign 17">
              <a:extLst>
                <a:ext uri="{FF2B5EF4-FFF2-40B4-BE49-F238E27FC236}">
                  <a16:creationId xmlns:a16="http://schemas.microsoft.com/office/drawing/2014/main" id="{CF6AE773-39E6-4C84-9FF6-46D8D0059D46}"/>
                </a:ext>
              </a:extLst>
            </p:cNvPr>
            <p:cNvSpPr/>
            <p:nvPr/>
          </p:nvSpPr>
          <p:spPr bwMode="auto">
            <a:xfrm>
              <a:off x="3191982" y="1551483"/>
              <a:ext cx="435540" cy="495278"/>
            </a:xfrm>
            <a:prstGeom prst="mathMultiply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 dirty="0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94ED45-FC6A-41AD-8B8C-84C92E6B0833}"/>
                </a:ext>
              </a:extLst>
            </p:cNvPr>
            <p:cNvSpPr txBox="1"/>
            <p:nvPr/>
          </p:nvSpPr>
          <p:spPr>
            <a:xfrm>
              <a:off x="3252225" y="1267035"/>
              <a:ext cx="43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ABA3FE8-E4EA-47F7-BF17-45E42AD01754}"/>
              </a:ext>
            </a:extLst>
          </p:cNvPr>
          <p:cNvGrpSpPr/>
          <p:nvPr/>
        </p:nvGrpSpPr>
        <p:grpSpPr>
          <a:xfrm>
            <a:off x="5844460" y="3933734"/>
            <a:ext cx="495783" cy="779726"/>
            <a:chOff x="3191982" y="1267035"/>
            <a:chExt cx="495783" cy="779726"/>
          </a:xfrm>
        </p:grpSpPr>
        <p:sp>
          <p:nvSpPr>
            <p:cNvPr id="23" name="Multiplication Sign 22">
              <a:extLst>
                <a:ext uri="{FF2B5EF4-FFF2-40B4-BE49-F238E27FC236}">
                  <a16:creationId xmlns:a16="http://schemas.microsoft.com/office/drawing/2014/main" id="{9A7FC714-6C99-404D-9537-23626A79B676}"/>
                </a:ext>
              </a:extLst>
            </p:cNvPr>
            <p:cNvSpPr/>
            <p:nvPr/>
          </p:nvSpPr>
          <p:spPr bwMode="auto">
            <a:xfrm>
              <a:off x="3191982" y="1551483"/>
              <a:ext cx="435540" cy="495278"/>
            </a:xfrm>
            <a:prstGeom prst="mathMultiply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 dirty="0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BBAFD02-A4D9-486F-8302-8D4C9FAFD713}"/>
                </a:ext>
              </a:extLst>
            </p:cNvPr>
            <p:cNvSpPr txBox="1"/>
            <p:nvPr/>
          </p:nvSpPr>
          <p:spPr>
            <a:xfrm>
              <a:off x="3252225" y="1267035"/>
              <a:ext cx="43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258302-A8B1-4317-8EC0-9D3D9104DF6B}"/>
              </a:ext>
            </a:extLst>
          </p:cNvPr>
          <p:cNvGrpSpPr/>
          <p:nvPr/>
        </p:nvGrpSpPr>
        <p:grpSpPr>
          <a:xfrm>
            <a:off x="4124204" y="3933734"/>
            <a:ext cx="495783" cy="779726"/>
            <a:chOff x="3191982" y="1267035"/>
            <a:chExt cx="495783" cy="779726"/>
          </a:xfrm>
        </p:grpSpPr>
        <p:sp>
          <p:nvSpPr>
            <p:cNvPr id="26" name="Multiplication Sign 25">
              <a:extLst>
                <a:ext uri="{FF2B5EF4-FFF2-40B4-BE49-F238E27FC236}">
                  <a16:creationId xmlns:a16="http://schemas.microsoft.com/office/drawing/2014/main" id="{22DF5273-F1EB-4ADD-9E73-28BCF4B54356}"/>
                </a:ext>
              </a:extLst>
            </p:cNvPr>
            <p:cNvSpPr/>
            <p:nvPr/>
          </p:nvSpPr>
          <p:spPr bwMode="auto">
            <a:xfrm>
              <a:off x="3191982" y="1551483"/>
              <a:ext cx="435540" cy="495278"/>
            </a:xfrm>
            <a:prstGeom prst="mathMultiply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 dirty="0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2E7E0E-87F6-429B-B2F0-77F54DA5FEDB}"/>
                </a:ext>
              </a:extLst>
            </p:cNvPr>
            <p:cNvSpPr txBox="1"/>
            <p:nvPr/>
          </p:nvSpPr>
          <p:spPr>
            <a:xfrm>
              <a:off x="3252225" y="1267035"/>
              <a:ext cx="43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7C0DF10-78E0-4E2C-A2F0-D8BAE4ECA297}"/>
              </a:ext>
            </a:extLst>
          </p:cNvPr>
          <p:cNvGrpSpPr/>
          <p:nvPr/>
        </p:nvGrpSpPr>
        <p:grpSpPr>
          <a:xfrm>
            <a:off x="4701455" y="3933734"/>
            <a:ext cx="495783" cy="779726"/>
            <a:chOff x="3191982" y="1267035"/>
            <a:chExt cx="495783" cy="779726"/>
          </a:xfrm>
        </p:grpSpPr>
        <p:sp>
          <p:nvSpPr>
            <p:cNvPr id="29" name="Multiplication Sign 28">
              <a:extLst>
                <a:ext uri="{FF2B5EF4-FFF2-40B4-BE49-F238E27FC236}">
                  <a16:creationId xmlns:a16="http://schemas.microsoft.com/office/drawing/2014/main" id="{5F20E471-6C5C-4502-A0E9-37A41922B716}"/>
                </a:ext>
              </a:extLst>
            </p:cNvPr>
            <p:cNvSpPr/>
            <p:nvPr/>
          </p:nvSpPr>
          <p:spPr bwMode="auto">
            <a:xfrm>
              <a:off x="3191982" y="1551483"/>
              <a:ext cx="435540" cy="495278"/>
            </a:xfrm>
            <a:prstGeom prst="mathMultiply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 dirty="0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72549B7-F807-4563-B8AB-E998780DEA33}"/>
                </a:ext>
              </a:extLst>
            </p:cNvPr>
            <p:cNvSpPr txBox="1"/>
            <p:nvPr/>
          </p:nvSpPr>
          <p:spPr>
            <a:xfrm>
              <a:off x="3252225" y="1267035"/>
              <a:ext cx="43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A67AE40-5726-4527-9030-E0266BBF9C7C}"/>
              </a:ext>
            </a:extLst>
          </p:cNvPr>
          <p:cNvGrpSpPr/>
          <p:nvPr/>
        </p:nvGrpSpPr>
        <p:grpSpPr>
          <a:xfrm>
            <a:off x="8527730" y="3935889"/>
            <a:ext cx="495783" cy="779726"/>
            <a:chOff x="3191982" y="1267035"/>
            <a:chExt cx="495783" cy="779726"/>
          </a:xfrm>
        </p:grpSpPr>
        <p:sp>
          <p:nvSpPr>
            <p:cNvPr id="32" name="Multiplication Sign 31">
              <a:extLst>
                <a:ext uri="{FF2B5EF4-FFF2-40B4-BE49-F238E27FC236}">
                  <a16:creationId xmlns:a16="http://schemas.microsoft.com/office/drawing/2014/main" id="{BB8A7BCF-1B3C-4A04-9297-807AF13331FE}"/>
                </a:ext>
              </a:extLst>
            </p:cNvPr>
            <p:cNvSpPr/>
            <p:nvPr/>
          </p:nvSpPr>
          <p:spPr bwMode="auto">
            <a:xfrm>
              <a:off x="3191982" y="1551483"/>
              <a:ext cx="435540" cy="495278"/>
            </a:xfrm>
            <a:prstGeom prst="mathMultiply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 dirty="0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CA19005-2C14-4449-83D0-FDC2728418C0}"/>
                </a:ext>
              </a:extLst>
            </p:cNvPr>
            <p:cNvSpPr txBox="1"/>
            <p:nvPr/>
          </p:nvSpPr>
          <p:spPr>
            <a:xfrm>
              <a:off x="3252225" y="1267035"/>
              <a:ext cx="43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7A8FF5-5313-4F1D-A220-F194766B10FB}"/>
              </a:ext>
            </a:extLst>
          </p:cNvPr>
          <p:cNvGrpSpPr/>
          <p:nvPr/>
        </p:nvGrpSpPr>
        <p:grpSpPr>
          <a:xfrm>
            <a:off x="6978603" y="3933734"/>
            <a:ext cx="495783" cy="779726"/>
            <a:chOff x="3191982" y="1267035"/>
            <a:chExt cx="495783" cy="779726"/>
          </a:xfrm>
        </p:grpSpPr>
        <p:sp>
          <p:nvSpPr>
            <p:cNvPr id="35" name="Multiplication Sign 34">
              <a:extLst>
                <a:ext uri="{FF2B5EF4-FFF2-40B4-BE49-F238E27FC236}">
                  <a16:creationId xmlns:a16="http://schemas.microsoft.com/office/drawing/2014/main" id="{6A6CE182-AF79-41C3-9620-7EB5A310CDB1}"/>
                </a:ext>
              </a:extLst>
            </p:cNvPr>
            <p:cNvSpPr/>
            <p:nvPr/>
          </p:nvSpPr>
          <p:spPr bwMode="auto">
            <a:xfrm>
              <a:off x="3191982" y="1551483"/>
              <a:ext cx="435540" cy="495278"/>
            </a:xfrm>
            <a:prstGeom prst="mathMultiply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 dirty="0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D49A297-C72C-480F-8D4B-9F75284AD82E}"/>
                </a:ext>
              </a:extLst>
            </p:cNvPr>
            <p:cNvSpPr txBox="1"/>
            <p:nvPr/>
          </p:nvSpPr>
          <p:spPr>
            <a:xfrm>
              <a:off x="3252225" y="1267035"/>
              <a:ext cx="43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0B28DAF-8D45-41E6-8487-5C3CA9968919}"/>
              </a:ext>
            </a:extLst>
          </p:cNvPr>
          <p:cNvGrpSpPr/>
          <p:nvPr/>
        </p:nvGrpSpPr>
        <p:grpSpPr>
          <a:xfrm>
            <a:off x="7407859" y="3933734"/>
            <a:ext cx="495783" cy="779726"/>
            <a:chOff x="3191982" y="1267035"/>
            <a:chExt cx="495783" cy="779726"/>
          </a:xfrm>
        </p:grpSpPr>
        <p:sp>
          <p:nvSpPr>
            <p:cNvPr id="38" name="Multiplication Sign 37">
              <a:extLst>
                <a:ext uri="{FF2B5EF4-FFF2-40B4-BE49-F238E27FC236}">
                  <a16:creationId xmlns:a16="http://schemas.microsoft.com/office/drawing/2014/main" id="{7A4B9EAF-B51E-444B-9DCB-260F96A2E0E3}"/>
                </a:ext>
              </a:extLst>
            </p:cNvPr>
            <p:cNvSpPr/>
            <p:nvPr/>
          </p:nvSpPr>
          <p:spPr bwMode="auto">
            <a:xfrm>
              <a:off x="3191982" y="1551483"/>
              <a:ext cx="435540" cy="495278"/>
            </a:xfrm>
            <a:prstGeom prst="mathMultiply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 dirty="0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2597496-26DD-47A9-A05D-CE52AAA23465}"/>
                </a:ext>
              </a:extLst>
            </p:cNvPr>
            <p:cNvSpPr txBox="1"/>
            <p:nvPr/>
          </p:nvSpPr>
          <p:spPr>
            <a:xfrm>
              <a:off x="3252225" y="1267035"/>
              <a:ext cx="43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78E59A4-4C56-4863-A314-DA022F285E5B}"/>
              </a:ext>
            </a:extLst>
          </p:cNvPr>
          <p:cNvGrpSpPr/>
          <p:nvPr/>
        </p:nvGrpSpPr>
        <p:grpSpPr>
          <a:xfrm>
            <a:off x="2365973" y="3933734"/>
            <a:ext cx="495783" cy="779726"/>
            <a:chOff x="3191982" y="1267035"/>
            <a:chExt cx="495783" cy="779726"/>
          </a:xfrm>
        </p:grpSpPr>
        <p:sp>
          <p:nvSpPr>
            <p:cNvPr id="41" name="Multiplication Sign 40">
              <a:extLst>
                <a:ext uri="{FF2B5EF4-FFF2-40B4-BE49-F238E27FC236}">
                  <a16:creationId xmlns:a16="http://schemas.microsoft.com/office/drawing/2014/main" id="{DEE04209-529D-4BE8-A257-00B85AAC267F}"/>
                </a:ext>
              </a:extLst>
            </p:cNvPr>
            <p:cNvSpPr/>
            <p:nvPr/>
          </p:nvSpPr>
          <p:spPr bwMode="auto">
            <a:xfrm>
              <a:off x="3191982" y="1551483"/>
              <a:ext cx="435540" cy="495278"/>
            </a:xfrm>
            <a:prstGeom prst="mathMultiply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 dirty="0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5B0B133-9CC8-446F-B6A3-D9B08C33B0A8}"/>
                </a:ext>
              </a:extLst>
            </p:cNvPr>
            <p:cNvSpPr txBox="1"/>
            <p:nvPr/>
          </p:nvSpPr>
          <p:spPr>
            <a:xfrm>
              <a:off x="3252225" y="1267035"/>
              <a:ext cx="43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D5F296F-5D0A-4E68-819B-D82680598948}"/>
              </a:ext>
            </a:extLst>
          </p:cNvPr>
          <p:cNvSpPr txBox="1"/>
          <p:nvPr/>
        </p:nvSpPr>
        <p:spPr>
          <a:xfrm>
            <a:off x="9626933" y="4315461"/>
            <a:ext cx="875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90514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B8852D-D080-42EF-8715-90793B200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00" y="609600"/>
            <a:ext cx="10058400" cy="6172200"/>
          </a:xfrm>
        </p:spPr>
        <p:txBody>
          <a:bodyPr anchor="t"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Injection-point overprovisioning</a:t>
            </a:r>
          </a:p>
          <a:p>
            <a:pPr lvl="1"/>
            <a:r>
              <a:rPr lang="en-US" dirty="0"/>
              <a:t>Provide multiple injection points sorted by time</a:t>
            </a:r>
          </a:p>
          <a:p>
            <a:pPr lvl="1"/>
            <a:r>
              <a:rPr lang="en-US" dirty="0"/>
              <a:t>Continue to next injection point if masked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indent="-284163" algn="ctr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D4EBE7-9CE8-4F27-8A06-82AD180838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298A09C-1584-4E46-935C-492AB14C1C1B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3FEB8C-B420-4F71-BD90-EA3AC60D51F0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 lang="en-US" alt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E7CDED3-55F3-4FC0-8C7E-66E772BD10ED}"/>
              </a:ext>
            </a:extLst>
          </p:cNvPr>
          <p:cNvGrpSpPr/>
          <p:nvPr/>
        </p:nvGrpSpPr>
        <p:grpSpPr>
          <a:xfrm>
            <a:off x="7620004" y="5305290"/>
            <a:ext cx="3047999" cy="830907"/>
            <a:chOff x="2438400" y="5177135"/>
            <a:chExt cx="3047999" cy="830907"/>
          </a:xfrm>
        </p:grpSpPr>
        <p:sp>
          <p:nvSpPr>
            <p:cNvPr id="7" name="Multiplication Sign 6">
              <a:extLst>
                <a:ext uri="{FF2B5EF4-FFF2-40B4-BE49-F238E27FC236}">
                  <a16:creationId xmlns:a16="http://schemas.microsoft.com/office/drawing/2014/main" id="{E92059F8-CA23-4E57-8113-514853E877A8}"/>
                </a:ext>
              </a:extLst>
            </p:cNvPr>
            <p:cNvSpPr/>
            <p:nvPr/>
          </p:nvSpPr>
          <p:spPr bwMode="auto">
            <a:xfrm>
              <a:off x="2590800" y="5228925"/>
              <a:ext cx="228600" cy="304800"/>
            </a:xfrm>
            <a:prstGeom prst="mathMultiply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8" name="Multiplication Sign 7">
              <a:extLst>
                <a:ext uri="{FF2B5EF4-FFF2-40B4-BE49-F238E27FC236}">
                  <a16:creationId xmlns:a16="http://schemas.microsoft.com/office/drawing/2014/main" id="{A6C0F39D-A743-47BE-A952-B7CD058FF91E}"/>
                </a:ext>
              </a:extLst>
            </p:cNvPr>
            <p:cNvSpPr/>
            <p:nvPr/>
          </p:nvSpPr>
          <p:spPr bwMode="auto">
            <a:xfrm>
              <a:off x="2590800" y="5609925"/>
              <a:ext cx="228600" cy="304800"/>
            </a:xfrm>
            <a:prstGeom prst="mathMultiply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EB9FBA-72B0-4ED8-AEB9-298A6C2F1A33}"/>
                </a:ext>
              </a:extLst>
            </p:cNvPr>
            <p:cNvSpPr txBox="1"/>
            <p:nvPr/>
          </p:nvSpPr>
          <p:spPr>
            <a:xfrm>
              <a:off x="2971800" y="5177135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Errors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AA1985-BC5E-469E-AA68-6E85DB3F8563}"/>
                </a:ext>
              </a:extLst>
            </p:cNvPr>
            <p:cNvSpPr txBox="1"/>
            <p:nvPr/>
          </p:nvSpPr>
          <p:spPr>
            <a:xfrm>
              <a:off x="2962274" y="5546377"/>
              <a:ext cx="2524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Masked Faults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D47267-3B36-421A-9C8F-F6C8E5F6DD2E}"/>
                </a:ext>
              </a:extLst>
            </p:cNvPr>
            <p:cNvSpPr/>
            <p:nvPr/>
          </p:nvSpPr>
          <p:spPr bwMode="auto">
            <a:xfrm>
              <a:off x="2438400" y="5177135"/>
              <a:ext cx="2819400" cy="830907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 dirty="0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</p:grp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AEBF9E9-56DB-4547-AEDB-6A46F8F0703D}"/>
              </a:ext>
            </a:extLst>
          </p:cNvPr>
          <p:cNvSpPr/>
          <p:nvPr/>
        </p:nvSpPr>
        <p:spPr bwMode="auto">
          <a:xfrm>
            <a:off x="2491928" y="3615453"/>
            <a:ext cx="7564358" cy="288758"/>
          </a:xfrm>
          <a:prstGeom prst="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F3C09B-EBF5-48EB-9188-FFB8313F317E}"/>
              </a:ext>
            </a:extLst>
          </p:cNvPr>
          <p:cNvGrpSpPr/>
          <p:nvPr/>
        </p:nvGrpSpPr>
        <p:grpSpPr>
          <a:xfrm>
            <a:off x="3813753" y="3227745"/>
            <a:ext cx="495783" cy="779726"/>
            <a:chOff x="3191982" y="1267035"/>
            <a:chExt cx="495783" cy="779726"/>
          </a:xfrm>
        </p:grpSpPr>
        <p:sp>
          <p:nvSpPr>
            <p:cNvPr id="14" name="Multiplication Sign 13">
              <a:extLst>
                <a:ext uri="{FF2B5EF4-FFF2-40B4-BE49-F238E27FC236}">
                  <a16:creationId xmlns:a16="http://schemas.microsoft.com/office/drawing/2014/main" id="{68DDB0ED-D2C3-4DC9-8ED3-5BFFD4AD2755}"/>
                </a:ext>
              </a:extLst>
            </p:cNvPr>
            <p:cNvSpPr/>
            <p:nvPr/>
          </p:nvSpPr>
          <p:spPr bwMode="auto">
            <a:xfrm>
              <a:off x="3191982" y="1551483"/>
              <a:ext cx="435540" cy="495278"/>
            </a:xfrm>
            <a:prstGeom prst="mathMultiply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 dirty="0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6DD9B5-F2B6-4130-90AE-CBB2FDE7C53D}"/>
                </a:ext>
              </a:extLst>
            </p:cNvPr>
            <p:cNvSpPr txBox="1"/>
            <p:nvPr/>
          </p:nvSpPr>
          <p:spPr>
            <a:xfrm>
              <a:off x="3252225" y="1267035"/>
              <a:ext cx="43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49ED58-A07F-467E-8BE0-15B213181D14}"/>
              </a:ext>
            </a:extLst>
          </p:cNvPr>
          <p:cNvGrpSpPr/>
          <p:nvPr/>
        </p:nvGrpSpPr>
        <p:grpSpPr>
          <a:xfrm>
            <a:off x="6405988" y="3225590"/>
            <a:ext cx="495783" cy="779726"/>
            <a:chOff x="3191982" y="1267035"/>
            <a:chExt cx="495783" cy="779726"/>
          </a:xfrm>
        </p:grpSpPr>
        <p:sp>
          <p:nvSpPr>
            <p:cNvPr id="17" name="Multiplication Sign 16">
              <a:extLst>
                <a:ext uri="{FF2B5EF4-FFF2-40B4-BE49-F238E27FC236}">
                  <a16:creationId xmlns:a16="http://schemas.microsoft.com/office/drawing/2014/main" id="{12AEFA43-E70A-428F-9257-73365BEB4AA4}"/>
                </a:ext>
              </a:extLst>
            </p:cNvPr>
            <p:cNvSpPr/>
            <p:nvPr/>
          </p:nvSpPr>
          <p:spPr bwMode="auto">
            <a:xfrm>
              <a:off x="3191982" y="1551483"/>
              <a:ext cx="435540" cy="495278"/>
            </a:xfrm>
            <a:prstGeom prst="mathMultiply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 dirty="0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95449A-5450-4878-B73B-D3080403D9B5}"/>
                </a:ext>
              </a:extLst>
            </p:cNvPr>
            <p:cNvSpPr txBox="1"/>
            <p:nvPr/>
          </p:nvSpPr>
          <p:spPr>
            <a:xfrm>
              <a:off x="3252225" y="1267035"/>
              <a:ext cx="43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38FB86-1736-405E-9659-B176BE02715C}"/>
              </a:ext>
            </a:extLst>
          </p:cNvPr>
          <p:cNvGrpSpPr/>
          <p:nvPr/>
        </p:nvGrpSpPr>
        <p:grpSpPr>
          <a:xfrm>
            <a:off x="4685732" y="3225590"/>
            <a:ext cx="495783" cy="779726"/>
            <a:chOff x="3191982" y="1267035"/>
            <a:chExt cx="495783" cy="779726"/>
          </a:xfrm>
        </p:grpSpPr>
        <p:sp>
          <p:nvSpPr>
            <p:cNvPr id="20" name="Multiplication Sign 19">
              <a:extLst>
                <a:ext uri="{FF2B5EF4-FFF2-40B4-BE49-F238E27FC236}">
                  <a16:creationId xmlns:a16="http://schemas.microsoft.com/office/drawing/2014/main" id="{5B193F04-9173-4C01-AB5B-76D5B7815DDC}"/>
                </a:ext>
              </a:extLst>
            </p:cNvPr>
            <p:cNvSpPr/>
            <p:nvPr/>
          </p:nvSpPr>
          <p:spPr bwMode="auto">
            <a:xfrm>
              <a:off x="3191982" y="1551483"/>
              <a:ext cx="435540" cy="495278"/>
            </a:xfrm>
            <a:prstGeom prst="mathMultiply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 dirty="0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E18D1F9-D340-404C-974B-D8D618A0B101}"/>
                </a:ext>
              </a:extLst>
            </p:cNvPr>
            <p:cNvSpPr txBox="1"/>
            <p:nvPr/>
          </p:nvSpPr>
          <p:spPr>
            <a:xfrm>
              <a:off x="3252225" y="1267035"/>
              <a:ext cx="43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1DF6FDC-6B26-4A5C-AB0E-85285C43E2BD}"/>
              </a:ext>
            </a:extLst>
          </p:cNvPr>
          <p:cNvGrpSpPr/>
          <p:nvPr/>
        </p:nvGrpSpPr>
        <p:grpSpPr>
          <a:xfrm>
            <a:off x="5262983" y="3225590"/>
            <a:ext cx="495783" cy="779726"/>
            <a:chOff x="3191982" y="1267035"/>
            <a:chExt cx="495783" cy="779726"/>
          </a:xfrm>
        </p:grpSpPr>
        <p:sp>
          <p:nvSpPr>
            <p:cNvPr id="23" name="Multiplication Sign 22">
              <a:extLst>
                <a:ext uri="{FF2B5EF4-FFF2-40B4-BE49-F238E27FC236}">
                  <a16:creationId xmlns:a16="http://schemas.microsoft.com/office/drawing/2014/main" id="{817CA871-6E80-4C55-A18A-00CE79D60547}"/>
                </a:ext>
              </a:extLst>
            </p:cNvPr>
            <p:cNvSpPr/>
            <p:nvPr/>
          </p:nvSpPr>
          <p:spPr bwMode="auto">
            <a:xfrm>
              <a:off x="3191982" y="1551483"/>
              <a:ext cx="435540" cy="495278"/>
            </a:xfrm>
            <a:prstGeom prst="mathMultiply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 dirty="0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5B2A19-53A9-4A94-AE69-C4E0BA784422}"/>
                </a:ext>
              </a:extLst>
            </p:cNvPr>
            <p:cNvSpPr txBox="1"/>
            <p:nvPr/>
          </p:nvSpPr>
          <p:spPr>
            <a:xfrm>
              <a:off x="3252225" y="1267035"/>
              <a:ext cx="43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7A7B1BB-C3F0-4A69-8141-D49A4477F94B}"/>
              </a:ext>
            </a:extLst>
          </p:cNvPr>
          <p:cNvGrpSpPr/>
          <p:nvPr/>
        </p:nvGrpSpPr>
        <p:grpSpPr>
          <a:xfrm>
            <a:off x="9089258" y="3227745"/>
            <a:ext cx="495783" cy="779726"/>
            <a:chOff x="3191982" y="1267035"/>
            <a:chExt cx="495783" cy="779726"/>
          </a:xfrm>
        </p:grpSpPr>
        <p:sp>
          <p:nvSpPr>
            <p:cNvPr id="26" name="Multiplication Sign 25">
              <a:extLst>
                <a:ext uri="{FF2B5EF4-FFF2-40B4-BE49-F238E27FC236}">
                  <a16:creationId xmlns:a16="http://schemas.microsoft.com/office/drawing/2014/main" id="{0EE82EA6-E026-42D7-8114-2C7F4B5C027D}"/>
                </a:ext>
              </a:extLst>
            </p:cNvPr>
            <p:cNvSpPr/>
            <p:nvPr/>
          </p:nvSpPr>
          <p:spPr bwMode="auto">
            <a:xfrm>
              <a:off x="3191982" y="1551483"/>
              <a:ext cx="435540" cy="495278"/>
            </a:xfrm>
            <a:prstGeom prst="mathMultiply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 dirty="0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0C4BE7F-BC92-47E3-8BB1-4DC8ADBA5772}"/>
                </a:ext>
              </a:extLst>
            </p:cNvPr>
            <p:cNvSpPr txBox="1"/>
            <p:nvPr/>
          </p:nvSpPr>
          <p:spPr>
            <a:xfrm>
              <a:off x="3252225" y="1267035"/>
              <a:ext cx="43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5DAC7C-02BA-47E7-A9B1-4E0728EFB17F}"/>
              </a:ext>
            </a:extLst>
          </p:cNvPr>
          <p:cNvGrpSpPr/>
          <p:nvPr/>
        </p:nvGrpSpPr>
        <p:grpSpPr>
          <a:xfrm>
            <a:off x="7540131" y="3225590"/>
            <a:ext cx="495783" cy="779726"/>
            <a:chOff x="3191982" y="1267035"/>
            <a:chExt cx="495783" cy="779726"/>
          </a:xfrm>
        </p:grpSpPr>
        <p:sp>
          <p:nvSpPr>
            <p:cNvPr id="29" name="Multiplication Sign 28">
              <a:extLst>
                <a:ext uri="{FF2B5EF4-FFF2-40B4-BE49-F238E27FC236}">
                  <a16:creationId xmlns:a16="http://schemas.microsoft.com/office/drawing/2014/main" id="{E079BDD2-A453-48C2-BF0F-0B8EADCBFAA8}"/>
                </a:ext>
              </a:extLst>
            </p:cNvPr>
            <p:cNvSpPr/>
            <p:nvPr/>
          </p:nvSpPr>
          <p:spPr bwMode="auto">
            <a:xfrm>
              <a:off x="3191982" y="1551483"/>
              <a:ext cx="435540" cy="495278"/>
            </a:xfrm>
            <a:prstGeom prst="mathMultiply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 dirty="0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ED92C82-F76E-41E6-AD29-61FEE2702487}"/>
                </a:ext>
              </a:extLst>
            </p:cNvPr>
            <p:cNvSpPr txBox="1"/>
            <p:nvPr/>
          </p:nvSpPr>
          <p:spPr>
            <a:xfrm>
              <a:off x="3252225" y="1267035"/>
              <a:ext cx="43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831E67A-50F8-460F-B21C-7C7438FAE931}"/>
              </a:ext>
            </a:extLst>
          </p:cNvPr>
          <p:cNvGrpSpPr/>
          <p:nvPr/>
        </p:nvGrpSpPr>
        <p:grpSpPr>
          <a:xfrm>
            <a:off x="7969387" y="3225590"/>
            <a:ext cx="495783" cy="779726"/>
            <a:chOff x="3191982" y="1267035"/>
            <a:chExt cx="495783" cy="779726"/>
          </a:xfrm>
        </p:grpSpPr>
        <p:sp>
          <p:nvSpPr>
            <p:cNvPr id="32" name="Multiplication Sign 31">
              <a:extLst>
                <a:ext uri="{FF2B5EF4-FFF2-40B4-BE49-F238E27FC236}">
                  <a16:creationId xmlns:a16="http://schemas.microsoft.com/office/drawing/2014/main" id="{FE274D45-41AE-43BB-9691-1437025D5D10}"/>
                </a:ext>
              </a:extLst>
            </p:cNvPr>
            <p:cNvSpPr/>
            <p:nvPr/>
          </p:nvSpPr>
          <p:spPr bwMode="auto">
            <a:xfrm>
              <a:off x="3191982" y="1551483"/>
              <a:ext cx="435540" cy="495278"/>
            </a:xfrm>
            <a:prstGeom prst="mathMultiply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 dirty="0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6F41765-E5B8-40C4-AE42-A18D08CB2060}"/>
                </a:ext>
              </a:extLst>
            </p:cNvPr>
            <p:cNvSpPr txBox="1"/>
            <p:nvPr/>
          </p:nvSpPr>
          <p:spPr>
            <a:xfrm>
              <a:off x="3252225" y="1267035"/>
              <a:ext cx="43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3A49E06-E46A-439B-AEED-07F8784C2E33}"/>
              </a:ext>
            </a:extLst>
          </p:cNvPr>
          <p:cNvGrpSpPr/>
          <p:nvPr/>
        </p:nvGrpSpPr>
        <p:grpSpPr>
          <a:xfrm>
            <a:off x="2927501" y="3225590"/>
            <a:ext cx="495783" cy="779726"/>
            <a:chOff x="3191982" y="1267035"/>
            <a:chExt cx="495783" cy="779726"/>
          </a:xfrm>
        </p:grpSpPr>
        <p:sp>
          <p:nvSpPr>
            <p:cNvPr id="35" name="Multiplication Sign 34">
              <a:extLst>
                <a:ext uri="{FF2B5EF4-FFF2-40B4-BE49-F238E27FC236}">
                  <a16:creationId xmlns:a16="http://schemas.microsoft.com/office/drawing/2014/main" id="{8F14B376-FF54-44B4-9480-D159078C7492}"/>
                </a:ext>
              </a:extLst>
            </p:cNvPr>
            <p:cNvSpPr/>
            <p:nvPr/>
          </p:nvSpPr>
          <p:spPr bwMode="auto">
            <a:xfrm>
              <a:off x="3191982" y="1551483"/>
              <a:ext cx="435540" cy="495278"/>
            </a:xfrm>
            <a:prstGeom prst="mathMultiply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 dirty="0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0AC7C68-E7AE-46BD-8FB6-9C1E1DBF8456}"/>
                </a:ext>
              </a:extLst>
            </p:cNvPr>
            <p:cNvSpPr txBox="1"/>
            <p:nvPr/>
          </p:nvSpPr>
          <p:spPr>
            <a:xfrm>
              <a:off x="3252225" y="1267035"/>
              <a:ext cx="43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EEF61E1-F04C-43C9-91AF-D6B183E93A27}"/>
              </a:ext>
            </a:extLst>
          </p:cNvPr>
          <p:cNvSpPr txBox="1"/>
          <p:nvPr/>
        </p:nvSpPr>
        <p:spPr>
          <a:xfrm>
            <a:off x="10188461" y="3607317"/>
            <a:ext cx="875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FEE08F36-D937-4A75-B3FE-0EA4B672B692}"/>
              </a:ext>
            </a:extLst>
          </p:cNvPr>
          <p:cNvSpPr/>
          <p:nvPr/>
        </p:nvSpPr>
        <p:spPr bwMode="auto">
          <a:xfrm>
            <a:off x="2491928" y="4685867"/>
            <a:ext cx="7564358" cy="288758"/>
          </a:xfrm>
          <a:prstGeom prst="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51ADCC9-B779-4515-882D-158FB894E95D}"/>
              </a:ext>
            </a:extLst>
          </p:cNvPr>
          <p:cNvGrpSpPr/>
          <p:nvPr/>
        </p:nvGrpSpPr>
        <p:grpSpPr>
          <a:xfrm>
            <a:off x="3813753" y="4298159"/>
            <a:ext cx="495783" cy="779726"/>
            <a:chOff x="3191982" y="1267035"/>
            <a:chExt cx="495783" cy="779726"/>
          </a:xfrm>
        </p:grpSpPr>
        <p:sp>
          <p:nvSpPr>
            <p:cNvPr id="40" name="Multiplication Sign 39">
              <a:extLst>
                <a:ext uri="{FF2B5EF4-FFF2-40B4-BE49-F238E27FC236}">
                  <a16:creationId xmlns:a16="http://schemas.microsoft.com/office/drawing/2014/main" id="{9A922CBF-695A-4D9A-AD78-7D01F5609C1C}"/>
                </a:ext>
              </a:extLst>
            </p:cNvPr>
            <p:cNvSpPr/>
            <p:nvPr/>
          </p:nvSpPr>
          <p:spPr bwMode="auto">
            <a:xfrm>
              <a:off x="3191982" y="1551483"/>
              <a:ext cx="435540" cy="495278"/>
            </a:xfrm>
            <a:prstGeom prst="mathMultiply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 dirty="0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37468D5-DCC0-413A-81D0-63EBD59A5BA6}"/>
                </a:ext>
              </a:extLst>
            </p:cNvPr>
            <p:cNvSpPr txBox="1"/>
            <p:nvPr/>
          </p:nvSpPr>
          <p:spPr>
            <a:xfrm>
              <a:off x="3252225" y="1267035"/>
              <a:ext cx="43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0E7F650-82DB-48B7-B85A-83F9D46757B3}"/>
              </a:ext>
            </a:extLst>
          </p:cNvPr>
          <p:cNvGrpSpPr/>
          <p:nvPr/>
        </p:nvGrpSpPr>
        <p:grpSpPr>
          <a:xfrm>
            <a:off x="6405988" y="4296004"/>
            <a:ext cx="495783" cy="779726"/>
            <a:chOff x="3191982" y="1267035"/>
            <a:chExt cx="495783" cy="779726"/>
          </a:xfrm>
        </p:grpSpPr>
        <p:sp>
          <p:nvSpPr>
            <p:cNvPr id="43" name="Multiplication Sign 42">
              <a:extLst>
                <a:ext uri="{FF2B5EF4-FFF2-40B4-BE49-F238E27FC236}">
                  <a16:creationId xmlns:a16="http://schemas.microsoft.com/office/drawing/2014/main" id="{F32F986D-5AAE-436A-B852-EEA6F54A9DAF}"/>
                </a:ext>
              </a:extLst>
            </p:cNvPr>
            <p:cNvSpPr/>
            <p:nvPr/>
          </p:nvSpPr>
          <p:spPr bwMode="auto">
            <a:xfrm>
              <a:off x="3191982" y="1551483"/>
              <a:ext cx="435540" cy="495278"/>
            </a:xfrm>
            <a:prstGeom prst="mathMultiply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 dirty="0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E3217EF-6615-4D98-BC29-31A4427A9A00}"/>
                </a:ext>
              </a:extLst>
            </p:cNvPr>
            <p:cNvSpPr txBox="1"/>
            <p:nvPr/>
          </p:nvSpPr>
          <p:spPr>
            <a:xfrm>
              <a:off x="3252225" y="1267035"/>
              <a:ext cx="43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7FCCBC4-EE61-42ED-BF70-AB3D118D5FF7}"/>
              </a:ext>
            </a:extLst>
          </p:cNvPr>
          <p:cNvGrpSpPr/>
          <p:nvPr/>
        </p:nvGrpSpPr>
        <p:grpSpPr>
          <a:xfrm>
            <a:off x="4685732" y="4296004"/>
            <a:ext cx="495783" cy="779726"/>
            <a:chOff x="3191982" y="1267035"/>
            <a:chExt cx="495783" cy="779726"/>
          </a:xfrm>
        </p:grpSpPr>
        <p:sp>
          <p:nvSpPr>
            <p:cNvPr id="46" name="Multiplication Sign 45">
              <a:extLst>
                <a:ext uri="{FF2B5EF4-FFF2-40B4-BE49-F238E27FC236}">
                  <a16:creationId xmlns:a16="http://schemas.microsoft.com/office/drawing/2014/main" id="{B0974C9B-2285-4542-A088-23D9884CAD0A}"/>
                </a:ext>
              </a:extLst>
            </p:cNvPr>
            <p:cNvSpPr/>
            <p:nvPr/>
          </p:nvSpPr>
          <p:spPr bwMode="auto">
            <a:xfrm>
              <a:off x="3191982" y="1551483"/>
              <a:ext cx="435540" cy="495278"/>
            </a:xfrm>
            <a:prstGeom prst="mathMultiply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 dirty="0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D9D01D4-3E94-4EBE-BEA5-5655FDEE513D}"/>
                </a:ext>
              </a:extLst>
            </p:cNvPr>
            <p:cNvSpPr txBox="1"/>
            <p:nvPr/>
          </p:nvSpPr>
          <p:spPr>
            <a:xfrm>
              <a:off x="3252225" y="1267035"/>
              <a:ext cx="43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2161C38-00F3-4DA6-B050-DF546B9BA09D}"/>
              </a:ext>
            </a:extLst>
          </p:cNvPr>
          <p:cNvGrpSpPr/>
          <p:nvPr/>
        </p:nvGrpSpPr>
        <p:grpSpPr>
          <a:xfrm>
            <a:off x="5262983" y="4296004"/>
            <a:ext cx="495783" cy="779726"/>
            <a:chOff x="3191982" y="1267035"/>
            <a:chExt cx="495783" cy="779726"/>
          </a:xfrm>
        </p:grpSpPr>
        <p:sp>
          <p:nvSpPr>
            <p:cNvPr id="49" name="Multiplication Sign 48">
              <a:extLst>
                <a:ext uri="{FF2B5EF4-FFF2-40B4-BE49-F238E27FC236}">
                  <a16:creationId xmlns:a16="http://schemas.microsoft.com/office/drawing/2014/main" id="{6D50B084-161C-4FDB-A99A-D45F6BF8320F}"/>
                </a:ext>
              </a:extLst>
            </p:cNvPr>
            <p:cNvSpPr/>
            <p:nvPr/>
          </p:nvSpPr>
          <p:spPr bwMode="auto">
            <a:xfrm>
              <a:off x="3191982" y="1551483"/>
              <a:ext cx="435540" cy="495278"/>
            </a:xfrm>
            <a:prstGeom prst="mathMultiply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 dirty="0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B83FA5B-B640-4AE1-9ADA-6298CB1D465C}"/>
                </a:ext>
              </a:extLst>
            </p:cNvPr>
            <p:cNvSpPr txBox="1"/>
            <p:nvPr/>
          </p:nvSpPr>
          <p:spPr>
            <a:xfrm>
              <a:off x="3252225" y="1267035"/>
              <a:ext cx="43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7B07A59-78B8-4C5C-B42C-4B8580E74722}"/>
              </a:ext>
            </a:extLst>
          </p:cNvPr>
          <p:cNvGrpSpPr/>
          <p:nvPr/>
        </p:nvGrpSpPr>
        <p:grpSpPr>
          <a:xfrm>
            <a:off x="9089258" y="4298159"/>
            <a:ext cx="495783" cy="779726"/>
            <a:chOff x="3191982" y="1267035"/>
            <a:chExt cx="495783" cy="779726"/>
          </a:xfrm>
        </p:grpSpPr>
        <p:sp>
          <p:nvSpPr>
            <p:cNvPr id="52" name="Multiplication Sign 51">
              <a:extLst>
                <a:ext uri="{FF2B5EF4-FFF2-40B4-BE49-F238E27FC236}">
                  <a16:creationId xmlns:a16="http://schemas.microsoft.com/office/drawing/2014/main" id="{2EEEA397-90C0-4976-A711-3EDCC039C17B}"/>
                </a:ext>
              </a:extLst>
            </p:cNvPr>
            <p:cNvSpPr/>
            <p:nvPr/>
          </p:nvSpPr>
          <p:spPr bwMode="auto">
            <a:xfrm>
              <a:off x="3191982" y="1551483"/>
              <a:ext cx="435540" cy="495278"/>
            </a:xfrm>
            <a:prstGeom prst="mathMultiply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 dirty="0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3717612-B6A4-420F-A971-28FB00422D0A}"/>
                </a:ext>
              </a:extLst>
            </p:cNvPr>
            <p:cNvSpPr txBox="1"/>
            <p:nvPr/>
          </p:nvSpPr>
          <p:spPr>
            <a:xfrm>
              <a:off x="3252225" y="1267035"/>
              <a:ext cx="43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EFF3E17-E242-4DD5-A20E-DF522BA6C343}"/>
              </a:ext>
            </a:extLst>
          </p:cNvPr>
          <p:cNvGrpSpPr/>
          <p:nvPr/>
        </p:nvGrpSpPr>
        <p:grpSpPr>
          <a:xfrm>
            <a:off x="7540131" y="4296004"/>
            <a:ext cx="495783" cy="779726"/>
            <a:chOff x="3191982" y="1267035"/>
            <a:chExt cx="495783" cy="779726"/>
          </a:xfrm>
        </p:grpSpPr>
        <p:sp>
          <p:nvSpPr>
            <p:cNvPr id="55" name="Multiplication Sign 54">
              <a:extLst>
                <a:ext uri="{FF2B5EF4-FFF2-40B4-BE49-F238E27FC236}">
                  <a16:creationId xmlns:a16="http://schemas.microsoft.com/office/drawing/2014/main" id="{286F7975-0563-4013-9CC5-1D30594BA6F2}"/>
                </a:ext>
              </a:extLst>
            </p:cNvPr>
            <p:cNvSpPr/>
            <p:nvPr/>
          </p:nvSpPr>
          <p:spPr bwMode="auto">
            <a:xfrm>
              <a:off x="3191982" y="1551483"/>
              <a:ext cx="435540" cy="495278"/>
            </a:xfrm>
            <a:prstGeom prst="mathMultiply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 dirty="0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076FC92-FCE1-4833-9D37-C2DA3D886EAF}"/>
                </a:ext>
              </a:extLst>
            </p:cNvPr>
            <p:cNvSpPr txBox="1"/>
            <p:nvPr/>
          </p:nvSpPr>
          <p:spPr>
            <a:xfrm>
              <a:off x="3252225" y="1267035"/>
              <a:ext cx="43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6434A60-3ABF-4850-BADC-E455180A6EE6}"/>
              </a:ext>
            </a:extLst>
          </p:cNvPr>
          <p:cNvGrpSpPr/>
          <p:nvPr/>
        </p:nvGrpSpPr>
        <p:grpSpPr>
          <a:xfrm>
            <a:off x="7969387" y="4296004"/>
            <a:ext cx="495783" cy="779726"/>
            <a:chOff x="3191982" y="1267035"/>
            <a:chExt cx="495783" cy="779726"/>
          </a:xfrm>
        </p:grpSpPr>
        <p:sp>
          <p:nvSpPr>
            <p:cNvPr id="58" name="Multiplication Sign 57">
              <a:extLst>
                <a:ext uri="{FF2B5EF4-FFF2-40B4-BE49-F238E27FC236}">
                  <a16:creationId xmlns:a16="http://schemas.microsoft.com/office/drawing/2014/main" id="{533E928F-9916-4B9E-A8C1-6CC114E566A3}"/>
                </a:ext>
              </a:extLst>
            </p:cNvPr>
            <p:cNvSpPr/>
            <p:nvPr/>
          </p:nvSpPr>
          <p:spPr bwMode="auto">
            <a:xfrm>
              <a:off x="3191982" y="1551483"/>
              <a:ext cx="435540" cy="495278"/>
            </a:xfrm>
            <a:prstGeom prst="mathMultiply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 dirty="0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7B700A2-81DA-4945-9214-FDCBFEDDE522}"/>
                </a:ext>
              </a:extLst>
            </p:cNvPr>
            <p:cNvSpPr txBox="1"/>
            <p:nvPr/>
          </p:nvSpPr>
          <p:spPr>
            <a:xfrm>
              <a:off x="3252225" y="1267035"/>
              <a:ext cx="43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FA379FD-9E77-4298-8A9C-CABA0B413584}"/>
              </a:ext>
            </a:extLst>
          </p:cNvPr>
          <p:cNvGrpSpPr/>
          <p:nvPr/>
        </p:nvGrpSpPr>
        <p:grpSpPr>
          <a:xfrm>
            <a:off x="2927501" y="4296004"/>
            <a:ext cx="495783" cy="779726"/>
            <a:chOff x="3191982" y="1267035"/>
            <a:chExt cx="495783" cy="779726"/>
          </a:xfrm>
        </p:grpSpPr>
        <p:sp>
          <p:nvSpPr>
            <p:cNvPr id="61" name="Multiplication Sign 60">
              <a:extLst>
                <a:ext uri="{FF2B5EF4-FFF2-40B4-BE49-F238E27FC236}">
                  <a16:creationId xmlns:a16="http://schemas.microsoft.com/office/drawing/2014/main" id="{B509AA36-3245-420E-ADA8-2BE1A11C6D51}"/>
                </a:ext>
              </a:extLst>
            </p:cNvPr>
            <p:cNvSpPr/>
            <p:nvPr/>
          </p:nvSpPr>
          <p:spPr bwMode="auto">
            <a:xfrm>
              <a:off x="3191982" y="1551483"/>
              <a:ext cx="435540" cy="495278"/>
            </a:xfrm>
            <a:prstGeom prst="mathMultiply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 dirty="0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832EC27-E82A-49F7-8B34-510ECDC5BA50}"/>
                </a:ext>
              </a:extLst>
            </p:cNvPr>
            <p:cNvSpPr txBox="1"/>
            <p:nvPr/>
          </p:nvSpPr>
          <p:spPr>
            <a:xfrm>
              <a:off x="3252225" y="1267035"/>
              <a:ext cx="43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2D3500F4-3EE1-45F5-83A0-940932955C78}"/>
              </a:ext>
            </a:extLst>
          </p:cNvPr>
          <p:cNvSpPr txBox="1"/>
          <p:nvPr/>
        </p:nvSpPr>
        <p:spPr>
          <a:xfrm>
            <a:off x="10188461" y="4677731"/>
            <a:ext cx="875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9808F6B-22B0-424F-B448-3CF4B494717A}"/>
              </a:ext>
            </a:extLst>
          </p:cNvPr>
          <p:cNvSpPr txBox="1"/>
          <p:nvPr/>
        </p:nvSpPr>
        <p:spPr>
          <a:xfrm>
            <a:off x="463500" y="3403591"/>
            <a:ext cx="187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Simple Random</a:t>
            </a:r>
          </a:p>
          <a:p>
            <a:pPr algn="ctr"/>
            <a:r>
              <a:rPr lang="en-US" dirty="0"/>
              <a:t>Sampling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672109C-1FB2-4EDB-80D5-4F9B9EA97B36}"/>
              </a:ext>
            </a:extLst>
          </p:cNvPr>
          <p:cNvSpPr txBox="1"/>
          <p:nvPr/>
        </p:nvSpPr>
        <p:spPr>
          <a:xfrm>
            <a:off x="350366" y="4643425"/>
            <a:ext cx="1989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Overprovisioning</a:t>
            </a:r>
          </a:p>
        </p:txBody>
      </p:sp>
    </p:spTree>
    <p:extLst>
      <p:ext uri="{BB962C8B-B14F-4D97-AF65-F5344CB8AC3E}">
        <p14:creationId xmlns:p14="http://schemas.microsoft.com/office/powerpoint/2010/main" val="414301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C26586-4040-43D1-9088-60F8E4292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00" y="609600"/>
            <a:ext cx="10058400" cy="6172200"/>
          </a:xfrm>
        </p:spPr>
        <p:txBody>
          <a:bodyPr anchor="t"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Parallel overprovisioning</a:t>
            </a:r>
          </a:p>
          <a:p>
            <a:pPr lvl="1"/>
            <a:r>
              <a:rPr lang="en-US" dirty="0"/>
              <a:t>Tasks running on the different cores are independent</a:t>
            </a:r>
          </a:p>
          <a:p>
            <a:pPr lvl="1"/>
            <a:r>
              <a:rPr lang="en-US" dirty="0"/>
              <a:t>Initially, provide each core with a batch of sorted points</a:t>
            </a:r>
          </a:p>
          <a:p>
            <a:pPr lvl="1"/>
            <a:r>
              <a:rPr lang="en-US" dirty="0"/>
              <a:t>Task picks up points left by previous task on same core </a:t>
            </a:r>
          </a:p>
          <a:p>
            <a:pPr lvl="1"/>
            <a:r>
              <a:rPr lang="en-US" dirty="0"/>
              <a:t>When a batch is exhausted, a new batch is generated</a:t>
            </a:r>
          </a:p>
          <a:p>
            <a:pPr lvl="1"/>
            <a:r>
              <a:rPr lang="en-US" dirty="0"/>
              <a:t>Synchronization is needed upon terminating experiments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indent="-284163" algn="ctr"/>
            <a:endParaRPr lang="en-US" dirty="0"/>
          </a:p>
          <a:p>
            <a:pPr indent="-284163"/>
            <a:r>
              <a:rPr lang="en-US" b="1" dirty="0"/>
              <a:t>Speedup is up to 11X (7X on average) with batch size = 10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05EC62-C6BF-482F-9ECF-B50238CBD4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298A09C-1584-4E46-935C-492AB14C1C1B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BC6A72-7BF9-4F72-A3C3-83A0F9D629D8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86AAA75-70EF-438B-84E2-4F5AFEE81544}"/>
              </a:ext>
            </a:extLst>
          </p:cNvPr>
          <p:cNvSpPr/>
          <p:nvPr/>
        </p:nvSpPr>
        <p:spPr bwMode="auto">
          <a:xfrm>
            <a:off x="2780685" y="4617480"/>
            <a:ext cx="7564358" cy="288758"/>
          </a:xfrm>
          <a:prstGeom prst="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1A3067-5D3C-4869-AC1D-8A8D5A6798DA}"/>
              </a:ext>
            </a:extLst>
          </p:cNvPr>
          <p:cNvGrpSpPr/>
          <p:nvPr/>
        </p:nvGrpSpPr>
        <p:grpSpPr>
          <a:xfrm>
            <a:off x="4974489" y="4227617"/>
            <a:ext cx="495783" cy="779726"/>
            <a:chOff x="3191982" y="1267035"/>
            <a:chExt cx="495783" cy="779726"/>
          </a:xfrm>
        </p:grpSpPr>
        <p:sp>
          <p:nvSpPr>
            <p:cNvPr id="14" name="Multiplication Sign 13">
              <a:extLst>
                <a:ext uri="{FF2B5EF4-FFF2-40B4-BE49-F238E27FC236}">
                  <a16:creationId xmlns:a16="http://schemas.microsoft.com/office/drawing/2014/main" id="{A9B811B5-B9A9-474C-BC97-32F8D44C59C1}"/>
                </a:ext>
              </a:extLst>
            </p:cNvPr>
            <p:cNvSpPr/>
            <p:nvPr/>
          </p:nvSpPr>
          <p:spPr bwMode="auto">
            <a:xfrm>
              <a:off x="3191982" y="1551483"/>
              <a:ext cx="435540" cy="495278"/>
            </a:xfrm>
            <a:prstGeom prst="mathMultiply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 dirty="0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B47327-5B24-4207-912C-8968CC5CB7EA}"/>
                </a:ext>
              </a:extLst>
            </p:cNvPr>
            <p:cNvSpPr txBox="1"/>
            <p:nvPr/>
          </p:nvSpPr>
          <p:spPr>
            <a:xfrm>
              <a:off x="3252225" y="1267035"/>
              <a:ext cx="43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8BE9F9-B905-49FC-B60F-DAC69DB4C4E2}"/>
              </a:ext>
            </a:extLst>
          </p:cNvPr>
          <p:cNvGrpSpPr/>
          <p:nvPr/>
        </p:nvGrpSpPr>
        <p:grpSpPr>
          <a:xfrm>
            <a:off x="5551740" y="4227617"/>
            <a:ext cx="495783" cy="779726"/>
            <a:chOff x="3191982" y="1267035"/>
            <a:chExt cx="495783" cy="779726"/>
          </a:xfrm>
        </p:grpSpPr>
        <p:sp>
          <p:nvSpPr>
            <p:cNvPr id="17" name="Multiplication Sign 16">
              <a:extLst>
                <a:ext uri="{FF2B5EF4-FFF2-40B4-BE49-F238E27FC236}">
                  <a16:creationId xmlns:a16="http://schemas.microsoft.com/office/drawing/2014/main" id="{B5A60D04-9892-4D30-B4CE-3E453A89061E}"/>
                </a:ext>
              </a:extLst>
            </p:cNvPr>
            <p:cNvSpPr/>
            <p:nvPr/>
          </p:nvSpPr>
          <p:spPr bwMode="auto">
            <a:xfrm>
              <a:off x="3191982" y="1551483"/>
              <a:ext cx="435540" cy="495278"/>
            </a:xfrm>
            <a:prstGeom prst="mathMultiply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 dirty="0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CEBADC9-8804-4B81-BBCF-802DCD1AC965}"/>
                </a:ext>
              </a:extLst>
            </p:cNvPr>
            <p:cNvSpPr txBox="1"/>
            <p:nvPr/>
          </p:nvSpPr>
          <p:spPr>
            <a:xfrm>
              <a:off x="3252225" y="1267035"/>
              <a:ext cx="43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FEDACB-1FDD-476B-86C8-44547E79549E}"/>
              </a:ext>
            </a:extLst>
          </p:cNvPr>
          <p:cNvGrpSpPr/>
          <p:nvPr/>
        </p:nvGrpSpPr>
        <p:grpSpPr>
          <a:xfrm>
            <a:off x="8258144" y="4227617"/>
            <a:ext cx="495783" cy="779726"/>
            <a:chOff x="3191982" y="1267035"/>
            <a:chExt cx="495783" cy="779726"/>
          </a:xfrm>
        </p:grpSpPr>
        <p:sp>
          <p:nvSpPr>
            <p:cNvPr id="26" name="Multiplication Sign 25">
              <a:extLst>
                <a:ext uri="{FF2B5EF4-FFF2-40B4-BE49-F238E27FC236}">
                  <a16:creationId xmlns:a16="http://schemas.microsoft.com/office/drawing/2014/main" id="{AA6A2460-04C8-47A7-AACF-990B79CF99F4}"/>
                </a:ext>
              </a:extLst>
            </p:cNvPr>
            <p:cNvSpPr/>
            <p:nvPr/>
          </p:nvSpPr>
          <p:spPr bwMode="auto">
            <a:xfrm>
              <a:off x="3191982" y="1551483"/>
              <a:ext cx="435540" cy="495278"/>
            </a:xfrm>
            <a:prstGeom prst="mathMultiply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 dirty="0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CC4670-B684-4C4D-88A2-7E873EBB4445}"/>
                </a:ext>
              </a:extLst>
            </p:cNvPr>
            <p:cNvSpPr txBox="1"/>
            <p:nvPr/>
          </p:nvSpPr>
          <p:spPr>
            <a:xfrm>
              <a:off x="3252225" y="1267035"/>
              <a:ext cx="43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B870A3-4818-44F1-91F4-8F256138E6D4}"/>
              </a:ext>
            </a:extLst>
          </p:cNvPr>
          <p:cNvGrpSpPr/>
          <p:nvPr/>
        </p:nvGrpSpPr>
        <p:grpSpPr>
          <a:xfrm>
            <a:off x="3216258" y="4227617"/>
            <a:ext cx="495783" cy="779726"/>
            <a:chOff x="3191982" y="1267035"/>
            <a:chExt cx="495783" cy="779726"/>
          </a:xfrm>
        </p:grpSpPr>
        <p:sp>
          <p:nvSpPr>
            <p:cNvPr id="29" name="Multiplication Sign 28">
              <a:extLst>
                <a:ext uri="{FF2B5EF4-FFF2-40B4-BE49-F238E27FC236}">
                  <a16:creationId xmlns:a16="http://schemas.microsoft.com/office/drawing/2014/main" id="{D4EFDE3E-25D1-4189-A09D-AB44638904C8}"/>
                </a:ext>
              </a:extLst>
            </p:cNvPr>
            <p:cNvSpPr/>
            <p:nvPr/>
          </p:nvSpPr>
          <p:spPr bwMode="auto">
            <a:xfrm>
              <a:off x="3191982" y="1551483"/>
              <a:ext cx="435540" cy="495278"/>
            </a:xfrm>
            <a:prstGeom prst="mathMultiply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 dirty="0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D5F0116-1D08-4383-9945-F7D30C679622}"/>
                </a:ext>
              </a:extLst>
            </p:cNvPr>
            <p:cNvSpPr txBox="1"/>
            <p:nvPr/>
          </p:nvSpPr>
          <p:spPr>
            <a:xfrm>
              <a:off x="3252225" y="1267035"/>
              <a:ext cx="43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6288E79-7228-4DB3-BA21-7C8433C1A42A}"/>
              </a:ext>
            </a:extLst>
          </p:cNvPr>
          <p:cNvSpPr txBox="1"/>
          <p:nvPr/>
        </p:nvSpPr>
        <p:spPr>
          <a:xfrm>
            <a:off x="10477218" y="4609344"/>
            <a:ext cx="875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5A50A9-8214-4425-BD06-A2CC8786AF1E}"/>
              </a:ext>
            </a:extLst>
          </p:cNvPr>
          <p:cNvSpPr txBox="1"/>
          <p:nvPr/>
        </p:nvSpPr>
        <p:spPr>
          <a:xfrm>
            <a:off x="1029372" y="4575038"/>
            <a:ext cx="187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Core 1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9DF2DE0A-9E23-4684-9FE5-B80F291D4375}"/>
              </a:ext>
            </a:extLst>
          </p:cNvPr>
          <p:cNvSpPr/>
          <p:nvPr/>
        </p:nvSpPr>
        <p:spPr bwMode="auto">
          <a:xfrm>
            <a:off x="2780685" y="5590240"/>
            <a:ext cx="7564358" cy="288758"/>
          </a:xfrm>
          <a:prstGeom prst="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C842B4-A8AD-4DD8-BF13-55378982C86B}"/>
              </a:ext>
            </a:extLst>
          </p:cNvPr>
          <p:cNvGrpSpPr/>
          <p:nvPr/>
        </p:nvGrpSpPr>
        <p:grpSpPr>
          <a:xfrm>
            <a:off x="4102510" y="5202532"/>
            <a:ext cx="495783" cy="779726"/>
            <a:chOff x="3191982" y="1267035"/>
            <a:chExt cx="495783" cy="779726"/>
          </a:xfrm>
        </p:grpSpPr>
        <p:sp>
          <p:nvSpPr>
            <p:cNvPr id="35" name="Multiplication Sign 34">
              <a:extLst>
                <a:ext uri="{FF2B5EF4-FFF2-40B4-BE49-F238E27FC236}">
                  <a16:creationId xmlns:a16="http://schemas.microsoft.com/office/drawing/2014/main" id="{4D5F5FBE-6987-4522-BF1E-8365147ABC15}"/>
                </a:ext>
              </a:extLst>
            </p:cNvPr>
            <p:cNvSpPr/>
            <p:nvPr/>
          </p:nvSpPr>
          <p:spPr bwMode="auto">
            <a:xfrm>
              <a:off x="3191982" y="1551483"/>
              <a:ext cx="435540" cy="495278"/>
            </a:xfrm>
            <a:prstGeom prst="mathMultiply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 dirty="0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F85117C-3E95-4587-A257-A25C507B04EF}"/>
                </a:ext>
              </a:extLst>
            </p:cNvPr>
            <p:cNvSpPr txBox="1"/>
            <p:nvPr/>
          </p:nvSpPr>
          <p:spPr>
            <a:xfrm>
              <a:off x="3252225" y="1267035"/>
              <a:ext cx="43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E2EC195-7B56-41F2-99FA-1099E1FF290F}"/>
              </a:ext>
            </a:extLst>
          </p:cNvPr>
          <p:cNvGrpSpPr/>
          <p:nvPr/>
        </p:nvGrpSpPr>
        <p:grpSpPr>
          <a:xfrm>
            <a:off x="6694745" y="5200377"/>
            <a:ext cx="495783" cy="779726"/>
            <a:chOff x="3191982" y="1267035"/>
            <a:chExt cx="495783" cy="779726"/>
          </a:xfrm>
        </p:grpSpPr>
        <p:sp>
          <p:nvSpPr>
            <p:cNvPr id="38" name="Multiplication Sign 37">
              <a:extLst>
                <a:ext uri="{FF2B5EF4-FFF2-40B4-BE49-F238E27FC236}">
                  <a16:creationId xmlns:a16="http://schemas.microsoft.com/office/drawing/2014/main" id="{A6DFC812-E40B-4137-8205-F988109BAEB8}"/>
                </a:ext>
              </a:extLst>
            </p:cNvPr>
            <p:cNvSpPr/>
            <p:nvPr/>
          </p:nvSpPr>
          <p:spPr bwMode="auto">
            <a:xfrm>
              <a:off x="3191982" y="1551483"/>
              <a:ext cx="435540" cy="495278"/>
            </a:xfrm>
            <a:prstGeom prst="mathMultiply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 dirty="0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0A81EFB-4C7E-47EB-A334-662A6A1F6B4F}"/>
                </a:ext>
              </a:extLst>
            </p:cNvPr>
            <p:cNvSpPr txBox="1"/>
            <p:nvPr/>
          </p:nvSpPr>
          <p:spPr>
            <a:xfrm>
              <a:off x="3252225" y="1267035"/>
              <a:ext cx="43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FDDE511-C9C4-4108-8FA0-98762A35A774}"/>
              </a:ext>
            </a:extLst>
          </p:cNvPr>
          <p:cNvGrpSpPr/>
          <p:nvPr/>
        </p:nvGrpSpPr>
        <p:grpSpPr>
          <a:xfrm>
            <a:off x="9378015" y="5202532"/>
            <a:ext cx="495783" cy="779726"/>
            <a:chOff x="3191982" y="1267035"/>
            <a:chExt cx="495783" cy="779726"/>
          </a:xfrm>
        </p:grpSpPr>
        <p:sp>
          <p:nvSpPr>
            <p:cNvPr id="47" name="Multiplication Sign 46">
              <a:extLst>
                <a:ext uri="{FF2B5EF4-FFF2-40B4-BE49-F238E27FC236}">
                  <a16:creationId xmlns:a16="http://schemas.microsoft.com/office/drawing/2014/main" id="{D4A58929-452E-48FD-9AF4-9F29CB4EEAFA}"/>
                </a:ext>
              </a:extLst>
            </p:cNvPr>
            <p:cNvSpPr/>
            <p:nvPr/>
          </p:nvSpPr>
          <p:spPr bwMode="auto">
            <a:xfrm>
              <a:off x="3191982" y="1551483"/>
              <a:ext cx="435540" cy="495278"/>
            </a:xfrm>
            <a:prstGeom prst="mathMultiply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 dirty="0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F998972-ECA4-45A0-8DAD-9277FB3371D5}"/>
                </a:ext>
              </a:extLst>
            </p:cNvPr>
            <p:cNvSpPr txBox="1"/>
            <p:nvPr/>
          </p:nvSpPr>
          <p:spPr>
            <a:xfrm>
              <a:off x="3252225" y="1267035"/>
              <a:ext cx="43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14BC3F1-ACF8-4030-9D60-19E4B2F860E0}"/>
              </a:ext>
            </a:extLst>
          </p:cNvPr>
          <p:cNvGrpSpPr/>
          <p:nvPr/>
        </p:nvGrpSpPr>
        <p:grpSpPr>
          <a:xfrm>
            <a:off x="7828888" y="5200377"/>
            <a:ext cx="495783" cy="779726"/>
            <a:chOff x="3191982" y="1267035"/>
            <a:chExt cx="495783" cy="779726"/>
          </a:xfrm>
        </p:grpSpPr>
        <p:sp>
          <p:nvSpPr>
            <p:cNvPr id="50" name="Multiplication Sign 49">
              <a:extLst>
                <a:ext uri="{FF2B5EF4-FFF2-40B4-BE49-F238E27FC236}">
                  <a16:creationId xmlns:a16="http://schemas.microsoft.com/office/drawing/2014/main" id="{1ADAF205-B5FC-4A14-9C73-A01116469CD0}"/>
                </a:ext>
              </a:extLst>
            </p:cNvPr>
            <p:cNvSpPr/>
            <p:nvPr/>
          </p:nvSpPr>
          <p:spPr bwMode="auto">
            <a:xfrm>
              <a:off x="3191982" y="1551483"/>
              <a:ext cx="435540" cy="495278"/>
            </a:xfrm>
            <a:prstGeom prst="mathMultiply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 dirty="0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24E3E53-242C-49EE-97B5-4FE7CCD1AC48}"/>
                </a:ext>
              </a:extLst>
            </p:cNvPr>
            <p:cNvSpPr txBox="1"/>
            <p:nvPr/>
          </p:nvSpPr>
          <p:spPr>
            <a:xfrm>
              <a:off x="3252225" y="1267035"/>
              <a:ext cx="435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856F433B-1DE7-44DE-AFD7-1D2DD661B782}"/>
              </a:ext>
            </a:extLst>
          </p:cNvPr>
          <p:cNvSpPr txBox="1"/>
          <p:nvPr/>
        </p:nvSpPr>
        <p:spPr>
          <a:xfrm>
            <a:off x="10477218" y="5582104"/>
            <a:ext cx="875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EADD1D4-E33B-4E97-99A7-5AEE2970B79C}"/>
              </a:ext>
            </a:extLst>
          </p:cNvPr>
          <p:cNvSpPr txBox="1"/>
          <p:nvPr/>
        </p:nvSpPr>
        <p:spPr>
          <a:xfrm>
            <a:off x="1003414" y="5547798"/>
            <a:ext cx="187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Core 2</a:t>
            </a:r>
          </a:p>
        </p:txBody>
      </p:sp>
    </p:spTree>
    <p:extLst>
      <p:ext uri="{BB962C8B-B14F-4D97-AF65-F5344CB8AC3E}">
        <p14:creationId xmlns:p14="http://schemas.microsoft.com/office/powerpoint/2010/main" val="3800198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9297DE-EFCB-428E-8015-55FD92399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402772"/>
            <a:ext cx="8534400" cy="6172200"/>
          </a:xfrm>
        </p:spPr>
        <p:txBody>
          <a:bodyPr anchor="ctr"/>
          <a:lstStyle/>
          <a:p>
            <a:r>
              <a:rPr lang="en-US" dirty="0"/>
              <a:t>Timing errors may impact system as a result of</a:t>
            </a:r>
          </a:p>
          <a:p>
            <a:pPr lvl="1"/>
            <a:r>
              <a:rPr lang="en-US" dirty="0"/>
              <a:t>Technology scaling</a:t>
            </a:r>
          </a:p>
          <a:p>
            <a:pPr lvl="1"/>
            <a:r>
              <a:rPr lang="en-US" dirty="0"/>
              <a:t>Run-time variations (e.g., voltage, temperature, etc.)</a:t>
            </a:r>
          </a:p>
          <a:p>
            <a:pPr lvl="1"/>
            <a:r>
              <a:rPr lang="en-US" dirty="0"/>
              <a:t>Shallower </a:t>
            </a:r>
            <a:r>
              <a:rPr lang="en-US" dirty="0" err="1"/>
              <a:t>guardbands</a:t>
            </a:r>
            <a:r>
              <a:rPr lang="en-US" dirty="0"/>
              <a:t> due to power constraint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3B9F427-4F8D-44AC-9C24-A21CF0EA2FC3}"/>
              </a:ext>
            </a:extLst>
          </p:cNvPr>
          <p:cNvSpPr/>
          <p:nvPr/>
        </p:nvSpPr>
        <p:spPr bwMode="auto">
          <a:xfrm>
            <a:off x="7100950" y="3819783"/>
            <a:ext cx="1905000" cy="79006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ct val="99000"/>
              </a:lnSpc>
              <a:buClr>
                <a:srgbClr val="333399"/>
              </a:buClr>
              <a:buSzPct val="100000"/>
            </a:pPr>
            <a:endParaRPr lang="en-US" sz="2000" b="1" dirty="0">
              <a:solidFill>
                <a:srgbClr val="CC6633"/>
              </a:solidFill>
              <a:cs typeface="Times New Roman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0FF299-3D03-49DE-8C87-A055CF63E5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298A09C-1584-4E46-935C-492AB14C1C1B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90E826-F2D0-4972-9CF1-8046112555B5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6D471A-6B7D-4BB9-89CC-BE0478ABF8E3}"/>
              </a:ext>
            </a:extLst>
          </p:cNvPr>
          <p:cNvSpPr/>
          <p:nvPr/>
        </p:nvSpPr>
        <p:spPr bwMode="auto">
          <a:xfrm>
            <a:off x="7097488" y="3343624"/>
            <a:ext cx="1905000" cy="4329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ct val="99000"/>
              </a:lnSpc>
              <a:buClr>
                <a:srgbClr val="333399"/>
              </a:buClr>
              <a:buSzPct val="100000"/>
            </a:pPr>
            <a:endParaRPr lang="en-US" sz="2800" b="1" dirty="0">
              <a:solidFill>
                <a:srgbClr val="CC6633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D39DFD-3267-4997-BD03-7E36ED111952}"/>
              </a:ext>
            </a:extLst>
          </p:cNvPr>
          <p:cNvSpPr/>
          <p:nvPr/>
        </p:nvSpPr>
        <p:spPr bwMode="auto">
          <a:xfrm>
            <a:off x="3695700" y="3344381"/>
            <a:ext cx="1905000" cy="7135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ct val="99000"/>
              </a:lnSpc>
              <a:buClr>
                <a:srgbClr val="333399"/>
              </a:buClr>
              <a:buSzPct val="100000"/>
            </a:pPr>
            <a:r>
              <a:rPr lang="en-US" sz="2000" b="1" dirty="0" err="1">
                <a:solidFill>
                  <a:srgbClr val="CC6633"/>
                </a:solidFill>
                <a:cs typeface="Times New Roman" pitchFamily="18" charset="0"/>
              </a:rPr>
              <a:t>Guardband</a:t>
            </a:r>
            <a:endParaRPr lang="en-US" sz="2000" b="1" dirty="0">
              <a:solidFill>
                <a:srgbClr val="CC6633"/>
              </a:solidFill>
              <a:cs typeface="Times New Roman" pitchFamily="18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FC93BA7-DF48-4A28-8B57-ED8404B96304}"/>
              </a:ext>
            </a:extLst>
          </p:cNvPr>
          <p:cNvSpPr/>
          <p:nvPr/>
        </p:nvSpPr>
        <p:spPr bwMode="auto">
          <a:xfrm>
            <a:off x="3695700" y="3284524"/>
            <a:ext cx="1905000" cy="220676"/>
          </a:xfrm>
          <a:custGeom>
            <a:avLst/>
            <a:gdLst>
              <a:gd name="connsiteX0" fmla="*/ 0 w 1905000"/>
              <a:gd name="connsiteY0" fmla="*/ 2962 h 220676"/>
              <a:gd name="connsiteX1" fmla="*/ 315686 w 1905000"/>
              <a:gd name="connsiteY1" fmla="*/ 220676 h 220676"/>
              <a:gd name="connsiteX2" fmla="*/ 576943 w 1905000"/>
              <a:gd name="connsiteY2" fmla="*/ 2962 h 220676"/>
              <a:gd name="connsiteX3" fmla="*/ 653143 w 1905000"/>
              <a:gd name="connsiteY3" fmla="*/ 90048 h 220676"/>
              <a:gd name="connsiteX4" fmla="*/ 859972 w 1905000"/>
              <a:gd name="connsiteY4" fmla="*/ 24734 h 220676"/>
              <a:gd name="connsiteX5" fmla="*/ 968829 w 1905000"/>
              <a:gd name="connsiteY5" fmla="*/ 57391 h 220676"/>
              <a:gd name="connsiteX6" fmla="*/ 1077686 w 1905000"/>
              <a:gd name="connsiteY6" fmla="*/ 209791 h 220676"/>
              <a:gd name="connsiteX7" fmla="*/ 1328057 w 1905000"/>
              <a:gd name="connsiteY7" fmla="*/ 46505 h 220676"/>
              <a:gd name="connsiteX8" fmla="*/ 1905000 w 1905000"/>
              <a:gd name="connsiteY8" fmla="*/ 35619 h 22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5000" h="220676">
                <a:moveTo>
                  <a:pt x="0" y="2962"/>
                </a:moveTo>
                <a:cubicBezTo>
                  <a:pt x="109764" y="111819"/>
                  <a:pt x="219529" y="220676"/>
                  <a:pt x="315686" y="220676"/>
                </a:cubicBezTo>
                <a:cubicBezTo>
                  <a:pt x="411843" y="220676"/>
                  <a:pt x="520700" y="24733"/>
                  <a:pt x="576943" y="2962"/>
                </a:cubicBezTo>
                <a:cubicBezTo>
                  <a:pt x="633186" y="-18809"/>
                  <a:pt x="605972" y="86419"/>
                  <a:pt x="653143" y="90048"/>
                </a:cubicBezTo>
                <a:cubicBezTo>
                  <a:pt x="700314" y="93677"/>
                  <a:pt x="807358" y="30177"/>
                  <a:pt x="859972" y="24734"/>
                </a:cubicBezTo>
                <a:cubicBezTo>
                  <a:pt x="912586" y="19291"/>
                  <a:pt x="932543" y="26548"/>
                  <a:pt x="968829" y="57391"/>
                </a:cubicBezTo>
                <a:cubicBezTo>
                  <a:pt x="1005115" y="88234"/>
                  <a:pt x="1017815" y="211605"/>
                  <a:pt x="1077686" y="209791"/>
                </a:cubicBezTo>
                <a:cubicBezTo>
                  <a:pt x="1137557" y="207977"/>
                  <a:pt x="1190171" y="75534"/>
                  <a:pt x="1328057" y="46505"/>
                </a:cubicBezTo>
                <a:cubicBezTo>
                  <a:pt x="1465943" y="17476"/>
                  <a:pt x="1620157" y="12033"/>
                  <a:pt x="1905000" y="35619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503488-85CC-4906-9AD3-178ACF6DF60B}"/>
              </a:ext>
            </a:extLst>
          </p:cNvPr>
          <p:cNvCxnSpPr>
            <a:cxnSpLocks/>
          </p:cNvCxnSpPr>
          <p:nvPr/>
        </p:nvCxnSpPr>
        <p:spPr bwMode="auto">
          <a:xfrm>
            <a:off x="3619500" y="4103132"/>
            <a:ext cx="2057400" cy="0"/>
          </a:xfrm>
          <a:prstGeom prst="line">
            <a:avLst/>
          </a:prstGeom>
          <a:noFill/>
          <a:ln w="22225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B311021-0CAC-46A5-9991-4AB6D71D0855}"/>
              </a:ext>
            </a:extLst>
          </p:cNvPr>
          <p:cNvSpPr/>
          <p:nvPr/>
        </p:nvSpPr>
        <p:spPr bwMode="auto">
          <a:xfrm>
            <a:off x="7111093" y="3300431"/>
            <a:ext cx="1850571" cy="835750"/>
          </a:xfrm>
          <a:custGeom>
            <a:avLst/>
            <a:gdLst>
              <a:gd name="connsiteX0" fmla="*/ 0 w 1850571"/>
              <a:gd name="connsiteY0" fmla="*/ 30207 h 835750"/>
              <a:gd name="connsiteX1" fmla="*/ 304800 w 1850571"/>
              <a:gd name="connsiteY1" fmla="*/ 30207 h 835750"/>
              <a:gd name="connsiteX2" fmla="*/ 391886 w 1850571"/>
              <a:gd name="connsiteY2" fmla="*/ 226150 h 835750"/>
              <a:gd name="connsiteX3" fmla="*/ 609600 w 1850571"/>
              <a:gd name="connsiteY3" fmla="*/ 41093 h 835750"/>
              <a:gd name="connsiteX4" fmla="*/ 881743 w 1850571"/>
              <a:gd name="connsiteY4" fmla="*/ 835750 h 835750"/>
              <a:gd name="connsiteX5" fmla="*/ 1066800 w 1850571"/>
              <a:gd name="connsiteY5" fmla="*/ 41093 h 835750"/>
              <a:gd name="connsiteX6" fmla="*/ 1208314 w 1850571"/>
              <a:gd name="connsiteY6" fmla="*/ 193493 h 835750"/>
              <a:gd name="connsiteX7" fmla="*/ 1426029 w 1850571"/>
              <a:gd name="connsiteY7" fmla="*/ 8436 h 835750"/>
              <a:gd name="connsiteX8" fmla="*/ 1709057 w 1850571"/>
              <a:gd name="connsiteY8" fmla="*/ 30207 h 835750"/>
              <a:gd name="connsiteX9" fmla="*/ 1850571 w 1850571"/>
              <a:gd name="connsiteY9" fmla="*/ 19321 h 83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50571" h="835750">
                <a:moveTo>
                  <a:pt x="0" y="30207"/>
                </a:moveTo>
                <a:cubicBezTo>
                  <a:pt x="119743" y="13878"/>
                  <a:pt x="239486" y="-2450"/>
                  <a:pt x="304800" y="30207"/>
                </a:cubicBezTo>
                <a:cubicBezTo>
                  <a:pt x="370114" y="62864"/>
                  <a:pt x="341086" y="224336"/>
                  <a:pt x="391886" y="226150"/>
                </a:cubicBezTo>
                <a:cubicBezTo>
                  <a:pt x="442686" y="227964"/>
                  <a:pt x="527957" y="-60507"/>
                  <a:pt x="609600" y="41093"/>
                </a:cubicBezTo>
                <a:cubicBezTo>
                  <a:pt x="691243" y="142693"/>
                  <a:pt x="805543" y="835750"/>
                  <a:pt x="881743" y="835750"/>
                </a:cubicBezTo>
                <a:cubicBezTo>
                  <a:pt x="957943" y="835750"/>
                  <a:pt x="1012372" y="148136"/>
                  <a:pt x="1066800" y="41093"/>
                </a:cubicBezTo>
                <a:cubicBezTo>
                  <a:pt x="1121229" y="-65950"/>
                  <a:pt x="1148442" y="198936"/>
                  <a:pt x="1208314" y="193493"/>
                </a:cubicBezTo>
                <a:cubicBezTo>
                  <a:pt x="1268186" y="188050"/>
                  <a:pt x="1342572" y="35650"/>
                  <a:pt x="1426029" y="8436"/>
                </a:cubicBezTo>
                <a:cubicBezTo>
                  <a:pt x="1509486" y="-18778"/>
                  <a:pt x="1638300" y="28393"/>
                  <a:pt x="1709057" y="30207"/>
                </a:cubicBezTo>
                <a:cubicBezTo>
                  <a:pt x="1779814" y="32021"/>
                  <a:pt x="1826985" y="6621"/>
                  <a:pt x="1850571" y="19321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DBD46E-4480-4C4C-83D8-379DFAA85FF2}"/>
              </a:ext>
            </a:extLst>
          </p:cNvPr>
          <p:cNvSpPr txBox="1"/>
          <p:nvPr/>
        </p:nvSpPr>
        <p:spPr>
          <a:xfrm>
            <a:off x="2590800" y="3124203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Voltage</a:t>
            </a:r>
          </a:p>
          <a:p>
            <a:pPr algn="ctr"/>
            <a:r>
              <a:rPr lang="en-US" dirty="0"/>
              <a:t>Trace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5D9F0C-9D57-48B3-9BD7-817A5C50E76C}"/>
              </a:ext>
            </a:extLst>
          </p:cNvPr>
          <p:cNvCxnSpPr>
            <a:cxnSpLocks/>
          </p:cNvCxnSpPr>
          <p:nvPr/>
        </p:nvCxnSpPr>
        <p:spPr bwMode="auto">
          <a:xfrm>
            <a:off x="7048500" y="3794284"/>
            <a:ext cx="2057400" cy="0"/>
          </a:xfrm>
          <a:prstGeom prst="line">
            <a:avLst/>
          </a:prstGeom>
          <a:noFill/>
          <a:ln w="22225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28FB5-F64C-4501-8E1B-301DB6CF3A16}"/>
              </a:ext>
            </a:extLst>
          </p:cNvPr>
          <p:cNvSpPr/>
          <p:nvPr/>
        </p:nvSpPr>
        <p:spPr bwMode="auto">
          <a:xfrm>
            <a:off x="3695700" y="4172976"/>
            <a:ext cx="1905000" cy="44178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ct val="99000"/>
              </a:lnSpc>
              <a:buClr>
                <a:srgbClr val="333399"/>
              </a:buClr>
              <a:buSzPct val="100000"/>
            </a:pPr>
            <a:r>
              <a:rPr lang="en-US" sz="2000" b="1" dirty="0">
                <a:solidFill>
                  <a:srgbClr val="CC6633"/>
                </a:solidFill>
                <a:cs typeface="Times New Roman" pitchFamily="18" charset="0"/>
              </a:rPr>
              <a:t>Failure region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ED2FF602-E9CD-4256-ACFC-8CA01645187A}"/>
              </a:ext>
            </a:extLst>
          </p:cNvPr>
          <p:cNvSpPr/>
          <p:nvPr/>
        </p:nvSpPr>
        <p:spPr bwMode="auto">
          <a:xfrm>
            <a:off x="6096000" y="3848125"/>
            <a:ext cx="647700" cy="489053"/>
          </a:xfrm>
          <a:prstGeom prst="rightArrow">
            <a:avLst/>
          </a:prstGeom>
          <a:solidFill>
            <a:schemeClr val="accent4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ct val="99000"/>
              </a:lnSpc>
              <a:buClr>
                <a:srgbClr val="333399"/>
              </a:buClr>
              <a:buSzPct val="100000"/>
            </a:pPr>
            <a:endParaRPr lang="en-US" sz="2800" b="1">
              <a:solidFill>
                <a:srgbClr val="CC6633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AB8069-DE36-4513-AF7E-ACB65574AD51}"/>
              </a:ext>
            </a:extLst>
          </p:cNvPr>
          <p:cNvSpPr txBox="1"/>
          <p:nvPr/>
        </p:nvSpPr>
        <p:spPr>
          <a:xfrm>
            <a:off x="1930400" y="4879202"/>
            <a:ext cx="1013493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Goals: </a:t>
            </a:r>
            <a:br>
              <a:rPr lang="en-US" sz="2800" dirty="0"/>
            </a:br>
            <a:r>
              <a:rPr lang="en-US" sz="2800" b="1" dirty="0"/>
              <a:t>model and evaluate impact of timing errors on apps </a:t>
            </a:r>
            <a:br>
              <a:rPr lang="en-US" sz="2800" b="1" dirty="0"/>
            </a:br>
            <a:r>
              <a:rPr lang="en-US" sz="2800" b="1" dirty="0"/>
              <a:t>and develop software-based error detection techniques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72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9297DE-EFCB-428E-8015-55FD92399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00" y="609600"/>
            <a:ext cx="10058400" cy="6172200"/>
          </a:xfrm>
        </p:spPr>
        <p:txBody>
          <a:bodyPr anchor="ctr"/>
          <a:lstStyle/>
          <a:p>
            <a:r>
              <a:rPr lang="en-US" dirty="0"/>
              <a:t>Evaluating timing errors in terms of</a:t>
            </a:r>
          </a:p>
          <a:p>
            <a:pPr lvl="1"/>
            <a:r>
              <a:rPr lang="en-US" dirty="0"/>
              <a:t>Error patterns at the instruction level</a:t>
            </a:r>
          </a:p>
          <a:p>
            <a:pPr lvl="1"/>
            <a:r>
              <a:rPr lang="en-US" dirty="0"/>
              <a:t>Impact on correctness of applications</a:t>
            </a:r>
          </a:p>
          <a:p>
            <a:pPr lvl="1"/>
            <a:r>
              <a:rPr lang="en-US" dirty="0"/>
              <a:t>Sensitivity studies of droop magnitude and pipeline state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0FF299-3D03-49DE-8C87-A055CF63E5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298A09C-1584-4E46-935C-492AB14C1C1B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90E826-F2D0-4972-9CF1-8046112555B5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8532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D03823-A433-4A43-99C9-5AF50C5C7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00" y="609600"/>
            <a:ext cx="10058400" cy="6172200"/>
          </a:xfrm>
        </p:spPr>
        <p:txBody>
          <a:bodyPr/>
          <a:lstStyle/>
          <a:p>
            <a:r>
              <a:rPr lang="en-US" dirty="0"/>
              <a:t>Assumption</a:t>
            </a:r>
          </a:p>
          <a:p>
            <a:pPr lvl="1"/>
            <a:r>
              <a:rPr lang="en-US" dirty="0"/>
              <a:t>Timing faults are rare random events </a:t>
            </a:r>
          </a:p>
          <a:p>
            <a:pPr lvl="2"/>
            <a:r>
              <a:rPr lang="en-US" dirty="0"/>
              <a:t>Injection-point overprovisioning with 10 points at a time </a:t>
            </a:r>
          </a:p>
          <a:p>
            <a:pPr lvl="2"/>
            <a:r>
              <a:rPr lang="en-US" dirty="0"/>
              <a:t>Repeat until we collect 2000 errors for each app</a:t>
            </a:r>
          </a:p>
          <a:p>
            <a:pPr lvl="3"/>
            <a:r>
              <a:rPr lang="en-US" dirty="0"/>
              <a:t>Margin of error &lt; 2.2% for 95% confidence interval</a:t>
            </a:r>
          </a:p>
          <a:p>
            <a:pPr lvl="1"/>
            <a:r>
              <a:rPr lang="en-US" dirty="0"/>
              <a:t>Focus on arithmetic instructions</a:t>
            </a:r>
          </a:p>
          <a:p>
            <a:pPr lvl="2"/>
            <a:r>
              <a:rPr lang="en-US" dirty="0"/>
              <a:t>Prior work shows that the EX and MEM stages </a:t>
            </a:r>
            <a:br>
              <a:rPr lang="en-US" dirty="0"/>
            </a:br>
            <a:r>
              <a:rPr lang="en-US" dirty="0"/>
              <a:t>are more sensitive to timing errors</a:t>
            </a:r>
            <a:r>
              <a:rPr lang="en-US" baseline="30000" dirty="0"/>
              <a:t>1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For SIMD instructions, all lanes are affected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8A4F19-F7A7-4A04-86E8-3DD7A7C4C6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298A09C-1584-4E46-935C-492AB14C1C1B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260EA-A91B-41E4-BBCC-A0CFFE78E451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34387-43C8-4DF6-BB43-50A00E05F235}"/>
              </a:ext>
            </a:extLst>
          </p:cNvPr>
          <p:cNvSpPr txBox="1"/>
          <p:nvPr/>
        </p:nvSpPr>
        <p:spPr>
          <a:xfrm>
            <a:off x="2209800" y="6406498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[1] A. Rahimi, L. </a:t>
            </a:r>
            <a:r>
              <a:rPr lang="en-US" sz="1200" dirty="0" err="1"/>
              <a:t>Benini</a:t>
            </a:r>
            <a:r>
              <a:rPr lang="en-US" sz="1200" dirty="0"/>
              <a:t>, and R. K. Gupta, “Analysis of instruction-level vulnerability to dynamic voltage and temperature variations,” DATE 2012. </a:t>
            </a:r>
          </a:p>
        </p:txBody>
      </p:sp>
    </p:spTree>
    <p:extLst>
      <p:ext uri="{BB962C8B-B14F-4D97-AF65-F5344CB8AC3E}">
        <p14:creationId xmlns:p14="http://schemas.microsoft.com/office/powerpoint/2010/main" val="308584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D03823-A433-4A43-99C9-5AF50C5C7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00" y="609600"/>
            <a:ext cx="10058400" cy="6172200"/>
          </a:xfrm>
        </p:spPr>
        <p:txBody>
          <a:bodyPr/>
          <a:lstStyle/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Error models</a:t>
            </a:r>
          </a:p>
          <a:p>
            <a:pPr lvl="2"/>
            <a:r>
              <a:rPr lang="en-US" dirty="0"/>
              <a:t>RB1 (single-bit flips)</a:t>
            </a:r>
          </a:p>
          <a:p>
            <a:pPr lvl="2"/>
            <a:r>
              <a:rPr lang="en-US" dirty="0"/>
              <a:t>PREV (use the previous circuit output)</a:t>
            </a:r>
            <a:r>
              <a:rPr lang="en-US" baseline="30000" dirty="0"/>
              <a:t>1</a:t>
            </a:r>
          </a:p>
          <a:p>
            <a:pPr lvl="2"/>
            <a:r>
              <a:rPr lang="en-US" dirty="0"/>
              <a:t>Proposed (focus on voltage variation here)</a:t>
            </a:r>
          </a:p>
          <a:p>
            <a:pPr lvl="3"/>
            <a:r>
              <a:rPr lang="en-US" dirty="0"/>
              <a:t>Circuits: Int-Add, Int-</a:t>
            </a:r>
            <a:r>
              <a:rPr lang="en-US" dirty="0" err="1"/>
              <a:t>Mult</a:t>
            </a:r>
            <a:r>
              <a:rPr lang="en-US" dirty="0"/>
              <a:t>, FP-Add, FP-</a:t>
            </a:r>
            <a:r>
              <a:rPr lang="en-US" dirty="0" err="1"/>
              <a:t>Mult</a:t>
            </a:r>
            <a:r>
              <a:rPr lang="en-US" dirty="0"/>
              <a:t>, and FP-</a:t>
            </a:r>
            <a:r>
              <a:rPr lang="en-US" dirty="0" err="1"/>
              <a:t>Div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from Synopsys </a:t>
            </a:r>
            <a:r>
              <a:rPr lang="en-US" dirty="0" err="1"/>
              <a:t>DesignWare</a:t>
            </a:r>
            <a:r>
              <a:rPr lang="en-US" dirty="0"/>
              <a:t> Library synthesized with 32nm tech</a:t>
            </a:r>
          </a:p>
          <a:p>
            <a:pPr lvl="3"/>
            <a:r>
              <a:rPr lang="en-US" dirty="0"/>
              <a:t>Operating condition: 25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dirty="0"/>
              <a:t>C, 400MHz, 1.05V </a:t>
            </a:r>
          </a:p>
          <a:p>
            <a:pPr lvl="1"/>
            <a:r>
              <a:rPr lang="en-US" dirty="0"/>
              <a:t>Benchmark: scientific kernels and proxy applications</a:t>
            </a:r>
          </a:p>
          <a:p>
            <a:pPr lvl="1"/>
            <a:r>
              <a:rPr lang="en-US" dirty="0"/>
              <a:t>Sensitivity to profile of voltage droops</a:t>
            </a:r>
          </a:p>
          <a:p>
            <a:pPr lvl="2"/>
            <a:r>
              <a:rPr lang="en-US" dirty="0"/>
              <a:t>Magnitude: 20% 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r>
              <a:rPr lang="en-US" dirty="0"/>
              <a:t> (droop trough: 0.85V) and 25% 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r>
              <a:rPr lang="en-US" dirty="0"/>
              <a:t> (0.78V) </a:t>
            </a:r>
          </a:p>
          <a:p>
            <a:pPr lvl="2"/>
            <a:r>
              <a:rPr lang="en-US" dirty="0"/>
              <a:t>Duration: single-cycle and multi-cycle</a:t>
            </a:r>
          </a:p>
          <a:p>
            <a:pPr lvl="1"/>
            <a:r>
              <a:rPr lang="en-US" dirty="0"/>
              <a:t>Sensitivity to pipeline state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8A4F19-F7A7-4A04-86E8-3DD7A7C4C6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298A09C-1584-4E46-935C-492AB14C1C1B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260EA-A91B-41E4-BBCC-A0CFFE78E451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4526F6-D460-4965-AD7F-02F78A822C00}"/>
              </a:ext>
            </a:extLst>
          </p:cNvPr>
          <p:cNvSpPr txBox="1"/>
          <p:nvPr/>
        </p:nvSpPr>
        <p:spPr>
          <a:xfrm>
            <a:off x="2209800" y="6172203"/>
            <a:ext cx="807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[1] A. Sampson et al. “</a:t>
            </a:r>
            <a:r>
              <a:rPr lang="en-US" sz="1200" dirty="0" err="1"/>
              <a:t>EnerJ</a:t>
            </a:r>
            <a:r>
              <a:rPr lang="en-US" sz="1200" dirty="0"/>
              <a:t>: Approximate data types for safe and general low-power computation,” PLDI 2011. </a:t>
            </a:r>
          </a:p>
        </p:txBody>
      </p:sp>
    </p:spTree>
    <p:extLst>
      <p:ext uri="{BB962C8B-B14F-4D97-AF65-F5344CB8AC3E}">
        <p14:creationId xmlns:p14="http://schemas.microsoft.com/office/powerpoint/2010/main" val="1456407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909CC9-2A5B-4809-B74A-03F3163D6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618" y="1905000"/>
            <a:ext cx="5524500" cy="49149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D504A9-EEB0-4B96-8E07-6D1F24AA1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559496"/>
            <a:ext cx="8534400" cy="6172200"/>
          </a:xfrm>
        </p:spPr>
        <p:txBody>
          <a:bodyPr anchor="t"/>
          <a:lstStyle/>
          <a:p>
            <a:r>
              <a:rPr lang="en-US" dirty="0"/>
              <a:t>Example: a 3-stage pipeline affected by </a:t>
            </a:r>
          </a:p>
          <a:p>
            <a:pPr lvl="1"/>
            <a:r>
              <a:rPr lang="en-US" dirty="0"/>
              <a:t>1-cycle droops (SL and SH)</a:t>
            </a:r>
          </a:p>
          <a:p>
            <a:pPr lvl="1"/>
            <a:r>
              <a:rPr lang="en-US" dirty="0"/>
              <a:t>3-cycle droops (ML and MH)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4CD1B7-0FBD-4EC9-A380-C6CEBC255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298A09C-1584-4E46-935C-492AB14C1C1B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D8A7F-94D1-4240-A74D-FB42CE84E3DE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E249D9-0B5A-427D-9A59-DAF172BB6899}"/>
              </a:ext>
            </a:extLst>
          </p:cNvPr>
          <p:cNvSpPr/>
          <p:nvPr/>
        </p:nvSpPr>
        <p:spPr bwMode="auto">
          <a:xfrm>
            <a:off x="3962400" y="4470748"/>
            <a:ext cx="2133600" cy="2286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ct val="99000"/>
              </a:lnSpc>
              <a:buClr>
                <a:srgbClr val="333399"/>
              </a:buClr>
              <a:buSzPct val="100000"/>
            </a:pPr>
            <a:endParaRPr lang="en-US" sz="2800" b="1">
              <a:solidFill>
                <a:srgbClr val="CC6633"/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14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B79896-67EE-49E9-AA7C-E6251692E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00" y="609600"/>
            <a:ext cx="10058400" cy="6172200"/>
          </a:xfrm>
        </p:spPr>
        <p:txBody>
          <a:bodyPr anchor="t"/>
          <a:lstStyle/>
          <a:p>
            <a:r>
              <a:rPr lang="en-US" dirty="0"/>
              <a:t>Error patterns at the instruction level</a:t>
            </a:r>
          </a:p>
          <a:p>
            <a:pPr lvl="1"/>
            <a:r>
              <a:rPr lang="en-US" dirty="0"/>
              <a:t>Most errors (&gt;60%) flip at least 4 bits</a:t>
            </a:r>
          </a:p>
          <a:p>
            <a:pPr lvl="2"/>
            <a:r>
              <a:rPr lang="en-US" dirty="0"/>
              <a:t>Actual distributions depend on both app and circuit</a:t>
            </a:r>
          </a:p>
          <a:p>
            <a:pPr lvl="1"/>
            <a:r>
              <a:rPr lang="en-US" dirty="0"/>
              <a:t>Bit-flip positions cluster at lower-significance bits</a:t>
            </a:r>
          </a:p>
          <a:p>
            <a:pPr lvl="2"/>
            <a:r>
              <a:rPr lang="en-US" dirty="0"/>
              <a:t>Due to value locality at MSB (i.e., many MSB do not transition)</a:t>
            </a:r>
          </a:p>
          <a:p>
            <a:pPr lvl="2"/>
            <a:r>
              <a:rPr lang="en-US" dirty="0"/>
              <a:t>For FP circuits, the sign and exponent fields are rarely flipped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ECD469-BE5E-4EAF-8D6A-9E2A50F13A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298A09C-1584-4E46-935C-492AB14C1C1B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33637C-5DEA-4344-90CC-CE358365271D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 lang="en-US" alt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955058A-FD9C-4658-B11B-472BF2E74D76}"/>
              </a:ext>
            </a:extLst>
          </p:cNvPr>
          <p:cNvGrpSpPr/>
          <p:nvPr/>
        </p:nvGrpSpPr>
        <p:grpSpPr>
          <a:xfrm>
            <a:off x="1512214" y="3048000"/>
            <a:ext cx="9003387" cy="3188732"/>
            <a:chOff x="-11787" y="3048000"/>
            <a:chExt cx="9003387" cy="318873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11AE3BD-8082-43A1-8E71-4C19044F791B}"/>
                </a:ext>
              </a:extLst>
            </p:cNvPr>
            <p:cNvGrpSpPr/>
            <p:nvPr/>
          </p:nvGrpSpPr>
          <p:grpSpPr>
            <a:xfrm>
              <a:off x="381000" y="3048000"/>
              <a:ext cx="8610600" cy="3188732"/>
              <a:chOff x="381000" y="3265761"/>
              <a:chExt cx="8610600" cy="3188732"/>
            </a:xfrm>
          </p:grpSpPr>
          <p:pic>
            <p:nvPicPr>
              <p:cNvPr id="1026" name="Picture 2" descr="https://lh4.googleusercontent.com/WNmWgjIn6t7hu6Nuj_idxNg898jdBCZ_Cnk72aQ3nZVPnpMGMlzSr6D1_ita57zXHFPV6IH5hieTxLxj8TtWFRTgWwIyAbIhbtht49d4ui0u9qCsaCtw2I5wIkbMzjUsIIqtEitkt88">
                <a:extLst>
                  <a:ext uri="{FF2B5EF4-FFF2-40B4-BE49-F238E27FC236}">
                    <a16:creationId xmlns:a16="http://schemas.microsoft.com/office/drawing/2014/main" id="{361E1C77-0346-4D6A-9CFE-76C2972C24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456" b="32026"/>
              <a:stretch/>
            </p:blipFill>
            <p:spPr bwMode="auto">
              <a:xfrm>
                <a:off x="381000" y="3664802"/>
                <a:ext cx="2622944" cy="2045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F7CAF0-697E-45C6-9F38-17DAC6830111}"/>
                  </a:ext>
                </a:extLst>
              </p:cNvPr>
              <p:cNvSpPr txBox="1"/>
              <p:nvPr/>
            </p:nvSpPr>
            <p:spPr>
              <a:xfrm>
                <a:off x="1479612" y="3265761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CG</a:t>
                </a:r>
              </a:p>
            </p:txBody>
          </p:sp>
          <p:pic>
            <p:nvPicPr>
              <p:cNvPr id="1028" name="Picture 4" descr="https://lh5.googleusercontent.com/CbIXEkFvuLFo83JFxtoSdERFpoKsKqLrPAPZk6bnJQtzS2fQy3RHCh_m5rAU3b8UgU_uoZhRruOhOiN8jPLF9xIo2z_GQLll0Us7VbsW-Kkqojza8-NrTQV6di88jVnSOz1dEo5mqUE">
                <a:extLst>
                  <a:ext uri="{FF2B5EF4-FFF2-40B4-BE49-F238E27FC236}">
                    <a16:creationId xmlns:a16="http://schemas.microsoft.com/office/drawing/2014/main" id="{537B352F-5400-4D4D-8D09-8AB31AA625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973" b="32418"/>
              <a:stretch/>
            </p:blipFill>
            <p:spPr bwMode="auto">
              <a:xfrm>
                <a:off x="3109912" y="3669104"/>
                <a:ext cx="2681288" cy="2045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https://lh3.googleusercontent.com/8vJjaMU_Zx2FXCBUO8l34ZF3pKLkqJ5nZnMVg7_sPFebJ-7itegM_rpW7ARJe21UWeBfSDwPImwNYQ7FEmShDhmrAEQMNKjIeClHGHCVITcuuUBdexgmT_W_dA9C2eFWmXHDMOmwPI0">
                <a:extLst>
                  <a:ext uri="{FF2B5EF4-FFF2-40B4-BE49-F238E27FC236}">
                    <a16:creationId xmlns:a16="http://schemas.microsoft.com/office/drawing/2014/main" id="{D2CE0906-4243-4799-A517-D93B434EBE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975" b="32456"/>
              <a:stretch/>
            </p:blipFill>
            <p:spPr bwMode="auto">
              <a:xfrm>
                <a:off x="5929311" y="3663231"/>
                <a:ext cx="2681289" cy="20517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128FEB-8DE0-4575-A19E-DCFB6491CD6F}"/>
                  </a:ext>
                </a:extLst>
              </p:cNvPr>
              <p:cNvSpPr txBox="1"/>
              <p:nvPr/>
            </p:nvSpPr>
            <p:spPr>
              <a:xfrm>
                <a:off x="4111145" y="3265761"/>
                <a:ext cx="11466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miniFE</a:t>
                </a:r>
                <a:endParaRPr lang="en-US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70F99F-6961-46F4-B4F2-5CA17C224D1E}"/>
                  </a:ext>
                </a:extLst>
              </p:cNvPr>
              <p:cNvSpPr txBox="1"/>
              <p:nvPr/>
            </p:nvSpPr>
            <p:spPr>
              <a:xfrm>
                <a:off x="7162800" y="3286210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MG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C2812E-628D-4303-9E6F-E30CD10D077F}"/>
                  </a:ext>
                </a:extLst>
              </p:cNvPr>
              <p:cNvSpPr txBox="1"/>
              <p:nvPr/>
            </p:nvSpPr>
            <p:spPr>
              <a:xfrm>
                <a:off x="914400" y="6085161"/>
                <a:ext cx="807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* </a:t>
                </a:r>
                <a:r>
                  <a:rPr lang="en-US" dirty="0"/>
                  <a:t>Distribution of </a:t>
                </a:r>
                <a:r>
                  <a:rPr lang="en-US" b="1" dirty="0"/>
                  <a:t>bit-flip positions</a:t>
                </a:r>
                <a:r>
                  <a:rPr lang="en-US" dirty="0"/>
                  <a:t> instead of positions with timing violation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158252-E916-4D57-B95A-45060C33D464}"/>
                </a:ext>
              </a:extLst>
            </p:cNvPr>
            <p:cNvSpPr txBox="1"/>
            <p:nvPr/>
          </p:nvSpPr>
          <p:spPr>
            <a:xfrm>
              <a:off x="-11787" y="3810000"/>
              <a:ext cx="430887" cy="11049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600" dirty="0"/>
                <a:t>Probability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52070E-B3FC-4F97-9421-B4B34BCCEB6F}"/>
                </a:ext>
              </a:extLst>
            </p:cNvPr>
            <p:cNvSpPr txBox="1"/>
            <p:nvPr/>
          </p:nvSpPr>
          <p:spPr>
            <a:xfrm>
              <a:off x="4092095" y="5510892"/>
              <a:ext cx="1470505" cy="3385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600" dirty="0"/>
                <a:t>Bit positions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5E502C1-D44B-45B7-8686-216201DA28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399" y="2742643"/>
            <a:ext cx="850582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184ECE-8EDE-4479-BAA5-05083260B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00" y="609600"/>
            <a:ext cx="10058400" cy="6172200"/>
          </a:xfrm>
        </p:spPr>
        <p:txBody>
          <a:bodyPr anchor="t"/>
          <a:lstStyle/>
          <a:p>
            <a:r>
              <a:rPr lang="en-US" dirty="0"/>
              <a:t>Impact on correctness of applications</a:t>
            </a:r>
          </a:p>
          <a:p>
            <a:pPr lvl="1"/>
            <a:r>
              <a:rPr lang="en-US" dirty="0"/>
              <a:t>Timing errors rarely lead to DUEs</a:t>
            </a:r>
          </a:p>
          <a:p>
            <a:pPr lvl="1"/>
            <a:r>
              <a:rPr lang="en-US" dirty="0"/>
              <a:t>SDC ratios increase with droop magnitude</a:t>
            </a:r>
          </a:p>
          <a:p>
            <a:pPr lvl="1"/>
            <a:r>
              <a:rPr lang="en-US" dirty="0"/>
              <a:t>Neither RB1 nor PREV represents timing errors</a:t>
            </a:r>
          </a:p>
          <a:p>
            <a:pPr lvl="2"/>
            <a:r>
              <a:rPr lang="en-US" dirty="0"/>
              <a:t>RB1 overestimates DUE ratios </a:t>
            </a:r>
          </a:p>
          <a:p>
            <a:pPr lvl="2"/>
            <a:r>
              <a:rPr lang="en-US" dirty="0"/>
              <a:t>PREV overestimates both DUE ratios and SDC ratios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14B825-6D94-408A-ADAE-5C57CAD53A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298A09C-1584-4E46-935C-492AB14C1C1B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16D978-ACE9-4E5D-B94E-C2FEB1B00841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AC5BF9-9467-4183-AA88-683D3F299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987" y="3141827"/>
            <a:ext cx="858202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18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909CC9-2A5B-4809-B74A-03F3163D6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618" y="1905000"/>
            <a:ext cx="5524500" cy="49149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D504A9-EEB0-4B96-8E07-6D1F24AA1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559496"/>
            <a:ext cx="8534400" cy="6172200"/>
          </a:xfrm>
        </p:spPr>
        <p:txBody>
          <a:bodyPr anchor="t"/>
          <a:lstStyle/>
          <a:p>
            <a:r>
              <a:rPr lang="en-US" dirty="0"/>
              <a:t>Example: a 3-stage pipeline affected by </a:t>
            </a:r>
          </a:p>
          <a:p>
            <a:pPr lvl="1"/>
            <a:r>
              <a:rPr lang="en-US" dirty="0"/>
              <a:t>1-cycle droops (SL and SH)</a:t>
            </a:r>
          </a:p>
          <a:p>
            <a:pPr lvl="1"/>
            <a:r>
              <a:rPr lang="en-US" dirty="0"/>
              <a:t>3-cycle droops (ML and MH)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4CD1B7-0FBD-4EC9-A380-C6CEBC255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298A09C-1584-4E46-935C-492AB14C1C1B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D8A7F-94D1-4240-A74D-FB42CE84E3DE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0219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228F15-6284-42CC-9C7F-707618A92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00" y="609600"/>
            <a:ext cx="10058400" cy="6172200"/>
          </a:xfrm>
        </p:spPr>
        <p:txBody>
          <a:bodyPr anchor="t"/>
          <a:lstStyle/>
          <a:p>
            <a:r>
              <a:rPr lang="en-US" dirty="0"/>
              <a:t>Sensitivity studies</a:t>
            </a:r>
          </a:p>
          <a:p>
            <a:pPr lvl="1"/>
            <a:r>
              <a:rPr lang="en-US" dirty="0"/>
              <a:t>SL, SH, and ML lead to similar outcome distributions</a:t>
            </a:r>
          </a:p>
          <a:p>
            <a:pPr lvl="2"/>
            <a:r>
              <a:rPr lang="en-US" dirty="0"/>
              <a:t>For evaluating single-cycle droops, SL is enough (faster than SH)</a:t>
            </a:r>
          </a:p>
          <a:p>
            <a:pPr lvl="1"/>
            <a:r>
              <a:rPr lang="en-US" dirty="0"/>
              <a:t>MH results in higher SDC ratios</a:t>
            </a:r>
          </a:p>
          <a:p>
            <a:pPr lvl="2"/>
            <a:r>
              <a:rPr lang="en-US" dirty="0"/>
              <a:t>More instructions are affected by the timing error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00F2F-8538-426E-A98F-DC8580E37B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298A09C-1584-4E46-935C-492AB14C1C1B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43FF84-6C0F-4217-BB28-B36B774AFEB3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0D34C1-C4F9-449B-9F16-89EE83960638}"/>
              </a:ext>
            </a:extLst>
          </p:cNvPr>
          <p:cNvSpPr txBox="1"/>
          <p:nvPr/>
        </p:nvSpPr>
        <p:spPr>
          <a:xfrm>
            <a:off x="2268912" y="3352803"/>
            <a:ext cx="109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0.85V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A6FF82-BD32-4295-A6DD-BEB5F75796CE}"/>
              </a:ext>
            </a:extLst>
          </p:cNvPr>
          <p:cNvSpPr txBox="1"/>
          <p:nvPr/>
        </p:nvSpPr>
        <p:spPr>
          <a:xfrm>
            <a:off x="2268912" y="5314132"/>
            <a:ext cx="109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0.78V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841DD4-C41B-4054-B9C8-DFE07CED2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965" y="2568508"/>
            <a:ext cx="7488846" cy="21329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C962FC-DCE5-4238-9960-072E6206E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701" y="4701492"/>
            <a:ext cx="7472110" cy="213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83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08920D-267C-467B-9557-B171C4D25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00" y="609600"/>
            <a:ext cx="10058400" cy="6172200"/>
          </a:xfrm>
        </p:spPr>
        <p:txBody>
          <a:bodyPr anchor="t"/>
          <a:lstStyle/>
          <a:p>
            <a:r>
              <a:rPr lang="en-US" dirty="0"/>
              <a:t>Prior Work on Modeling Timing Errors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6977A6-AB57-450A-8058-8D2E1DB23A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298A09C-1584-4E46-935C-492AB14C1C1B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BF139C-220A-427D-BFDD-0EF9EF700296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 lang="en-US" alt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E6214B1-50EC-41C2-AF48-2BB71228DC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570699"/>
              </p:ext>
            </p:extLst>
          </p:nvPr>
        </p:nvGraphicFramePr>
        <p:xfrm>
          <a:off x="2441037" y="1129077"/>
          <a:ext cx="7367592" cy="3690904"/>
        </p:xfrm>
        <a:graphic>
          <a:graphicData uri="http://schemas.openxmlformats.org/drawingml/2006/table">
            <a:tbl>
              <a:tblPr/>
              <a:tblGrid>
                <a:gridCol w="920949">
                  <a:extLst>
                    <a:ext uri="{9D8B030D-6E8A-4147-A177-3AD203B41FA5}">
                      <a16:colId xmlns:a16="http://schemas.microsoft.com/office/drawing/2014/main" val="3970793689"/>
                    </a:ext>
                  </a:extLst>
                </a:gridCol>
                <a:gridCol w="920949">
                  <a:extLst>
                    <a:ext uri="{9D8B030D-6E8A-4147-A177-3AD203B41FA5}">
                      <a16:colId xmlns:a16="http://schemas.microsoft.com/office/drawing/2014/main" val="1833591504"/>
                    </a:ext>
                  </a:extLst>
                </a:gridCol>
                <a:gridCol w="920949">
                  <a:extLst>
                    <a:ext uri="{9D8B030D-6E8A-4147-A177-3AD203B41FA5}">
                      <a16:colId xmlns:a16="http://schemas.microsoft.com/office/drawing/2014/main" val="53918082"/>
                    </a:ext>
                  </a:extLst>
                </a:gridCol>
                <a:gridCol w="920949">
                  <a:extLst>
                    <a:ext uri="{9D8B030D-6E8A-4147-A177-3AD203B41FA5}">
                      <a16:colId xmlns:a16="http://schemas.microsoft.com/office/drawing/2014/main" val="2463512781"/>
                    </a:ext>
                  </a:extLst>
                </a:gridCol>
                <a:gridCol w="920949">
                  <a:extLst>
                    <a:ext uri="{9D8B030D-6E8A-4147-A177-3AD203B41FA5}">
                      <a16:colId xmlns:a16="http://schemas.microsoft.com/office/drawing/2014/main" val="3433723747"/>
                    </a:ext>
                  </a:extLst>
                </a:gridCol>
                <a:gridCol w="920949">
                  <a:extLst>
                    <a:ext uri="{9D8B030D-6E8A-4147-A177-3AD203B41FA5}">
                      <a16:colId xmlns:a16="http://schemas.microsoft.com/office/drawing/2014/main" val="1422097713"/>
                    </a:ext>
                  </a:extLst>
                </a:gridCol>
                <a:gridCol w="920949">
                  <a:extLst>
                    <a:ext uri="{9D8B030D-6E8A-4147-A177-3AD203B41FA5}">
                      <a16:colId xmlns:a16="http://schemas.microsoft.com/office/drawing/2014/main" val="925123994"/>
                    </a:ext>
                  </a:extLst>
                </a:gridCol>
                <a:gridCol w="920949">
                  <a:extLst>
                    <a:ext uri="{9D8B030D-6E8A-4147-A177-3AD203B41FA5}">
                      <a16:colId xmlns:a16="http://schemas.microsoft.com/office/drawing/2014/main" val="3010483675"/>
                    </a:ext>
                  </a:extLst>
                </a:gridCol>
              </a:tblGrid>
              <a:tr h="5719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Publicly</a:t>
                      </a:r>
                    </a:p>
                    <a:p>
                      <a:pPr lvl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Available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Dynamic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Paths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Logical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Masking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Frequency Tunable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 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Variation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 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Variation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 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Variation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0994347"/>
                  </a:ext>
                </a:extLst>
              </a:tr>
              <a:tr h="57191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SWAT-Sim</a:t>
                      </a:r>
                      <a:r>
                        <a:rPr lang="en-US" sz="1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b="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38761D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38761D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38761D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400" b="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400" b="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400" b="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9538166"/>
                  </a:ext>
                </a:extLst>
              </a:tr>
              <a:tr h="57191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VARIUS-NTV</a:t>
                      </a:r>
                      <a:r>
                        <a:rPr lang="en-US" sz="1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38761D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b="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400" b="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38761D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38761D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b="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38761D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3871593"/>
                  </a:ext>
                </a:extLst>
              </a:tr>
              <a:tr h="39503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CrashTest</a:t>
                      </a:r>
                      <a:r>
                        <a:rPr lang="en-US" sz="1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38761D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400" b="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38761D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38761D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400" b="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400" b="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400" b="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9046624"/>
                  </a:ext>
                </a:extLst>
              </a:tr>
              <a:tr h="39503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b-HiVE</a:t>
                      </a:r>
                      <a:r>
                        <a:rPr lang="en-US" sz="1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38761D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38761D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400" b="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b="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38761D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b="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</a:rPr>
                        <a:t>no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057"/>
                        </a:solidFill>
                        <a:effectLst/>
                        <a:uLnTx/>
                        <a:uFillTx/>
                        <a:latin typeface="Lato"/>
                        <a:ea typeface="+mn-ea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0154101"/>
                  </a:ext>
                </a:extLst>
              </a:tr>
              <a:tr h="39503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CLIM</a:t>
                      </a:r>
                      <a:r>
                        <a:rPr lang="en-US" sz="1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b="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38761D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400" b="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38761D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b="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b="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</a:rPr>
                        <a:t>no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057"/>
                        </a:solidFill>
                        <a:effectLst/>
                        <a:uLnTx/>
                        <a:uFillTx/>
                        <a:latin typeface="Lato"/>
                        <a:ea typeface="+mn-ea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1610322"/>
                  </a:ext>
                </a:extLst>
              </a:tr>
              <a:tr h="39503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DAC 2016</a:t>
                      </a:r>
                      <a:r>
                        <a:rPr lang="en-US" sz="1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b="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38761D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400" b="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38761D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38761D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b="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</a:rPr>
                        <a:t>no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057"/>
                        </a:solidFill>
                        <a:effectLst/>
                        <a:uLnTx/>
                        <a:uFillTx/>
                        <a:latin typeface="Lato"/>
                        <a:ea typeface="+mn-ea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4356003"/>
                  </a:ext>
                </a:extLst>
              </a:tr>
              <a:tr h="39503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This Work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38761D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38761D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38761D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38761D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38761D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38761D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</a:rPr>
                        <a:t>no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057"/>
                        </a:solidFill>
                        <a:effectLst/>
                        <a:uLnTx/>
                        <a:uFillTx/>
                        <a:latin typeface="Lato"/>
                        <a:ea typeface="+mn-ea"/>
                      </a:endParaRPr>
                    </a:p>
                  </a:txBody>
                  <a:tcPr marL="63500" marR="63500" marT="63500" marB="635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804337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F19113D9-9021-46E3-808F-07FA9C0DB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253" y="212832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34D597-E2B3-4C70-9B5C-63FBBB0A4922}"/>
              </a:ext>
            </a:extLst>
          </p:cNvPr>
          <p:cNvSpPr txBox="1"/>
          <p:nvPr/>
        </p:nvSpPr>
        <p:spPr>
          <a:xfrm>
            <a:off x="1930399" y="4944975"/>
            <a:ext cx="8840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[1] Li et </a:t>
            </a:r>
            <a:r>
              <a:rPr lang="en-US" sz="1200" dirty="0" err="1"/>
              <a:t>al.,“Accurate</a:t>
            </a:r>
            <a:r>
              <a:rPr lang="en-US" sz="1200" dirty="0"/>
              <a:t> microarchitecture-level fault modeling for studying hardware faults,” HPCA 2009.</a:t>
            </a:r>
          </a:p>
          <a:p>
            <a:r>
              <a:rPr lang="en-US" sz="1200" dirty="0"/>
              <a:t>[2] </a:t>
            </a:r>
            <a:r>
              <a:rPr lang="en-US" sz="1200" dirty="0" err="1"/>
              <a:t>Karpuzcu</a:t>
            </a:r>
            <a:r>
              <a:rPr lang="en-US" sz="1200" dirty="0"/>
              <a:t> et al., "VARIUS-NTV: A microarchitectural model to capture the increased sensitivity of many cores to process variations at near-threshold voltages,” DSN 2012.</a:t>
            </a:r>
          </a:p>
          <a:p>
            <a:r>
              <a:rPr lang="en-US" sz="1200" dirty="0"/>
              <a:t>[3] Pellegrini et al., “</a:t>
            </a:r>
            <a:r>
              <a:rPr lang="en-US" sz="1200" dirty="0" err="1"/>
              <a:t>Crashtest</a:t>
            </a:r>
            <a:r>
              <a:rPr lang="en-US" sz="1200" dirty="0"/>
              <a:t>: A fast high-ﬁdelity </a:t>
            </a:r>
            <a:r>
              <a:rPr lang="en-US" sz="1200" dirty="0" err="1"/>
              <a:t>fpga</a:t>
            </a:r>
            <a:r>
              <a:rPr lang="en-US" sz="1200" dirty="0"/>
              <a:t>-based resiliency analysis framework,” ICCD 2008.</a:t>
            </a:r>
          </a:p>
          <a:p>
            <a:r>
              <a:rPr lang="en-US" sz="1200" dirty="0"/>
              <a:t>[4] </a:t>
            </a:r>
            <a:r>
              <a:rPr lang="en-US" sz="1200" dirty="0" err="1"/>
              <a:t>Tziantzioulis</a:t>
            </a:r>
            <a:r>
              <a:rPr lang="en-US" sz="1200" dirty="0"/>
              <a:t> et al., “b-</a:t>
            </a:r>
            <a:r>
              <a:rPr lang="en-US" sz="1200" dirty="0" err="1"/>
              <a:t>HiVE</a:t>
            </a:r>
            <a:r>
              <a:rPr lang="en-US" sz="1200" dirty="0"/>
              <a:t>: A Bit-Level History-Based Error Model with Value Correlation for Voltage-Scaled Integer and Floating Point Units,” DAC 2015.</a:t>
            </a:r>
          </a:p>
          <a:p>
            <a:r>
              <a:rPr lang="en-US" sz="1200" dirty="0"/>
              <a:t>[5] Jiao et al., “CLIM: A Cross-level Workload-aware Timing Error Prediction Model for Functional Units,” TC 2017.</a:t>
            </a:r>
          </a:p>
          <a:p>
            <a:r>
              <a:rPr lang="en-US" sz="1200" dirty="0"/>
              <a:t>[6] </a:t>
            </a:r>
            <a:r>
              <a:rPr lang="en-US" sz="1200" dirty="0" err="1"/>
              <a:t>Constantins</a:t>
            </a:r>
            <a:r>
              <a:rPr lang="en-US" sz="1200" dirty="0"/>
              <a:t> et al., “Statistical Fault Injection for Impact-Evaluation of Timing Errors on Application Performance,” DAC 2016.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8E4D8BE-8C39-4CDC-8227-6C3374016A9F}"/>
              </a:ext>
            </a:extLst>
          </p:cNvPr>
          <p:cNvCxnSpPr>
            <a:cxnSpLocks/>
            <a:endCxn id="11" idx="1"/>
          </p:cNvCxnSpPr>
          <p:nvPr/>
        </p:nvCxnSpPr>
        <p:spPr bwMode="auto">
          <a:xfrm>
            <a:off x="9498544" y="4594845"/>
            <a:ext cx="707054" cy="11715"/>
          </a:xfrm>
          <a:prstGeom prst="straightConnector1">
            <a:avLst/>
          </a:prstGeom>
          <a:noFill/>
          <a:ln w="22225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2A46DD3-38FA-4402-A45E-7022B9B8457A}"/>
              </a:ext>
            </a:extLst>
          </p:cNvPr>
          <p:cNvSpPr txBox="1"/>
          <p:nvPr/>
        </p:nvSpPr>
        <p:spPr>
          <a:xfrm>
            <a:off x="10205598" y="4144895"/>
            <a:ext cx="1986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be </a:t>
            </a:r>
            <a:r>
              <a:rPr lang="en-US" dirty="0">
                <a:solidFill>
                  <a:srgbClr val="38761D"/>
                </a:solidFill>
              </a:rPr>
              <a:t>yes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by enhancing </a:t>
            </a:r>
            <a:r>
              <a:rPr lang="en-US" dirty="0" err="1"/>
              <a:t>OpenTimer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8831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AF1341-C703-42B9-9436-DC96A69B9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00" y="609600"/>
            <a:ext cx="10058400" cy="6172200"/>
          </a:xfrm>
        </p:spPr>
        <p:txBody>
          <a:bodyPr anchor="ctr"/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/>
              <a:t>Injection-point overprovisioning: 7X speedup (up to 11X) </a:t>
            </a:r>
          </a:p>
          <a:p>
            <a:pPr lvl="1"/>
            <a:r>
              <a:rPr lang="en-US" dirty="0"/>
              <a:t>Timing errors that corrupt arithmetic circuits </a:t>
            </a:r>
            <a:br>
              <a:rPr lang="en-US" dirty="0"/>
            </a:br>
            <a:r>
              <a:rPr lang="en-US" dirty="0"/>
              <a:t>tend to flip multiple lower-significance bits</a:t>
            </a:r>
          </a:p>
          <a:p>
            <a:pPr lvl="1"/>
            <a:r>
              <a:rPr lang="en-US" dirty="0"/>
              <a:t>Single-bit flips and previous values </a:t>
            </a:r>
            <a:br>
              <a:rPr lang="en-US" dirty="0"/>
            </a:br>
            <a:r>
              <a:rPr lang="en-US" dirty="0"/>
              <a:t>do not represent timing errors</a:t>
            </a:r>
          </a:p>
          <a:p>
            <a:pPr lvl="1"/>
            <a:r>
              <a:rPr lang="en-US" dirty="0"/>
              <a:t>For single-cycle droops, injection outcomes </a:t>
            </a:r>
            <a:br>
              <a:rPr lang="en-US" dirty="0"/>
            </a:br>
            <a:r>
              <a:rPr lang="en-US" dirty="0"/>
              <a:t>depend only on droop magnitude</a:t>
            </a:r>
          </a:p>
          <a:p>
            <a:pPr lvl="1"/>
            <a:r>
              <a:rPr lang="en-US" dirty="0"/>
              <a:t>For multi-cycle droops, injection outcomes </a:t>
            </a:r>
            <a:br>
              <a:rPr lang="en-US" dirty="0"/>
            </a:br>
            <a:r>
              <a:rPr lang="en-US" dirty="0"/>
              <a:t>depend on both droop magnitude and pipeline state</a:t>
            </a:r>
          </a:p>
          <a:p>
            <a:pPr lvl="1"/>
            <a:r>
              <a:rPr lang="en-US" dirty="0"/>
              <a:t>Tool is available at https://lph.ece.utexas.edu/users/hamartia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C75970-94BB-4465-8218-85D466A1A6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298A09C-1584-4E46-935C-492AB14C1C1B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B37C6C-2CEF-4064-8FB5-B077F6FCAC68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5783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9297DE-EFCB-428E-8015-55FD92399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00" y="3312226"/>
            <a:ext cx="8534400" cy="2286000"/>
          </a:xfrm>
        </p:spPr>
        <p:txBody>
          <a:bodyPr numCol="1" anchor="ctr"/>
          <a:lstStyle/>
          <a:p>
            <a:r>
              <a:rPr lang="en-US" dirty="0"/>
              <a:t>We develop an open-source and high-fidelity </a:t>
            </a:r>
            <a:br>
              <a:rPr lang="en-US" dirty="0"/>
            </a:br>
            <a:r>
              <a:rPr lang="en-US" dirty="0"/>
              <a:t>instruction-level timing error injector</a:t>
            </a:r>
          </a:p>
          <a:p>
            <a:pPr lvl="1"/>
            <a:r>
              <a:rPr lang="en-US" dirty="0"/>
              <a:t>Models timing errors without any proprietary tools</a:t>
            </a:r>
          </a:p>
          <a:p>
            <a:pPr lvl="2"/>
            <a:r>
              <a:rPr lang="en-US" dirty="0"/>
              <a:t># licenses no longer limits the parallelism of error injection</a:t>
            </a:r>
          </a:p>
          <a:p>
            <a:pPr lvl="2"/>
            <a:r>
              <a:rPr lang="en-US" dirty="0"/>
              <a:t>Enables error injection at scale</a:t>
            </a:r>
          </a:p>
          <a:p>
            <a:pPr lvl="1"/>
            <a:r>
              <a:rPr lang="en-US" dirty="0"/>
              <a:t>Slow because of circuit-level fault masking</a:t>
            </a:r>
          </a:p>
          <a:p>
            <a:pPr lvl="2"/>
            <a:r>
              <a:rPr lang="en-US" dirty="0"/>
              <a:t>Takes days to evaluate an HPC proxy app*</a:t>
            </a:r>
          </a:p>
          <a:p>
            <a:pPr marL="914400" lvl="2" indent="0">
              <a:buNone/>
            </a:pPr>
            <a:r>
              <a:rPr lang="en-US" dirty="0"/>
              <a:t> </a:t>
            </a:r>
          </a:p>
          <a:p>
            <a:pPr indent="-228600"/>
            <a:r>
              <a:rPr lang="en-US" dirty="0"/>
              <a:t>We propose Injection-Point Overprovisioning to accelerate evaluation by 7X (up to 11X)</a:t>
            </a:r>
          </a:p>
          <a:p>
            <a:pPr lvl="1"/>
            <a:r>
              <a:rPr lang="en-US" dirty="0"/>
              <a:t>Injects multiple times per application run</a:t>
            </a:r>
          </a:p>
          <a:p>
            <a:pPr lvl="2"/>
            <a:r>
              <a:rPr lang="en-US" dirty="0"/>
              <a:t>Takes only a few hours to evaluate an app</a:t>
            </a:r>
          </a:p>
          <a:p>
            <a:pPr lvl="2"/>
            <a:r>
              <a:rPr lang="en-US" dirty="0"/>
              <a:t>2943 core-hours saved in total for our experiments (6 apps)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1198563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0FF299-3D03-49DE-8C87-A055CF63E5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298A09C-1584-4E46-935C-492AB14C1C1B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90E826-F2D0-4972-9CF1-8046112555B5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4FFA9B-BD7E-4B32-B76D-61D8821EAD78}"/>
              </a:ext>
            </a:extLst>
          </p:cNvPr>
          <p:cNvSpPr txBox="1"/>
          <p:nvPr/>
        </p:nvSpPr>
        <p:spPr>
          <a:xfrm>
            <a:off x="2639358" y="6353299"/>
            <a:ext cx="7825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Assume 1,000 injection experiments for LULESH with a 4-core machine </a:t>
            </a:r>
          </a:p>
        </p:txBody>
      </p:sp>
    </p:spTree>
    <p:extLst>
      <p:ext uri="{BB962C8B-B14F-4D97-AF65-F5344CB8AC3E}">
        <p14:creationId xmlns:p14="http://schemas.microsoft.com/office/powerpoint/2010/main" val="17486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E565E2-3B90-4CF6-9E0F-056F09505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00" y="609600"/>
            <a:ext cx="10058400" cy="6172200"/>
          </a:xfrm>
        </p:spPr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EC7CED-F389-4177-9397-985ED0F8FF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298A09C-1584-4E46-935C-492AB14C1C1B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14CFA2-9D8C-40F3-8283-E0C36A7348E8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3491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228F15-6284-42CC-9C7F-707618A92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00" y="609600"/>
            <a:ext cx="10058400" cy="6172200"/>
          </a:xfrm>
        </p:spPr>
        <p:txBody>
          <a:bodyPr anchor="t"/>
          <a:lstStyle/>
          <a:p>
            <a:r>
              <a:rPr lang="en-US" dirty="0"/>
              <a:t>Speedup of injection-point overprovisioning</a:t>
            </a:r>
          </a:p>
          <a:p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00F2F-8538-426E-A98F-DC8580E37B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298A09C-1584-4E46-935C-492AB14C1C1B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43FF84-6C0F-4217-BB28-B36B774AFEB3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1FFCC5-F62F-4267-A6D5-BBB76D00B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692" y="1195676"/>
            <a:ext cx="628061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73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228F15-6284-42CC-9C7F-707618A92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00" y="609600"/>
            <a:ext cx="10058400" cy="6172200"/>
          </a:xfrm>
        </p:spPr>
        <p:txBody>
          <a:bodyPr anchor="t"/>
          <a:lstStyle/>
          <a:p>
            <a:r>
              <a:rPr lang="en-US" dirty="0"/>
              <a:t>Validation </a:t>
            </a:r>
          </a:p>
          <a:p>
            <a:pPr lvl="1"/>
            <a:r>
              <a:rPr lang="en-US" dirty="0"/>
              <a:t>This work vs. back-annotation with </a:t>
            </a:r>
            <a:r>
              <a:rPr lang="en-US" dirty="0" err="1"/>
              <a:t>Modelsim</a:t>
            </a:r>
            <a:endParaRPr lang="en-US" dirty="0"/>
          </a:p>
          <a:p>
            <a:pPr lvl="1"/>
            <a:r>
              <a:rPr lang="en-US" dirty="0"/>
              <a:t>Applications: CG and LULESH</a:t>
            </a:r>
          </a:p>
          <a:p>
            <a:pPr lvl="1"/>
            <a:r>
              <a:rPr lang="en-US" dirty="0"/>
              <a:t>Circuits: FP multiplier and FP adder</a:t>
            </a:r>
          </a:p>
          <a:p>
            <a:pPr lvl="1"/>
            <a:r>
              <a:rPr lang="en-US" dirty="0"/>
              <a:t>Op. condition: 0.78V, 400MHz, 25</a:t>
            </a:r>
            <a:r>
              <a:rPr lang="en-US" baseline="30000" dirty="0"/>
              <a:t>o</a:t>
            </a:r>
            <a:r>
              <a:rPr lang="en-US" dirty="0"/>
              <a:t>C</a:t>
            </a:r>
            <a:endParaRPr lang="en-US" baseline="30000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00F2F-8538-426E-A98F-DC8580E37B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298A09C-1584-4E46-935C-492AB14C1C1B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43FF84-6C0F-4217-BB28-B36B774AFEB3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30AC2D-6B4B-4597-94FA-1E43B0360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35" y="2618819"/>
            <a:ext cx="5002255" cy="1876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077BD4-0E09-46DA-80FA-2EC0D9D60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290" y="2618819"/>
            <a:ext cx="5118769" cy="19456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FD3F60-630C-4690-833E-DAFE87821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009" y="4808267"/>
            <a:ext cx="5002255" cy="18378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D208FF-D2F6-48C1-B216-5CC5CD7D6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4770854"/>
            <a:ext cx="5204060" cy="189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08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BCBE61-4451-4EFD-B152-7501C0BFF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762000"/>
            <a:ext cx="8534400" cy="6019800"/>
          </a:xfrm>
        </p:spPr>
        <p:txBody>
          <a:bodyPr anchor="t"/>
          <a:lstStyle/>
          <a:p>
            <a:r>
              <a:rPr lang="en-US" dirty="0"/>
              <a:t>Instruction-level error injection</a:t>
            </a:r>
          </a:p>
          <a:p>
            <a:pPr lvl="1"/>
            <a:r>
              <a:rPr lang="en-US" dirty="0"/>
              <a:t>Repeat thousands of times to derive the impact on apps</a:t>
            </a:r>
          </a:p>
          <a:p>
            <a:pPr lvl="1"/>
            <a:r>
              <a:rPr lang="en-US" dirty="0"/>
              <a:t>Fast but not accurate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4D45D0-431D-4CC2-9FF6-142349FF52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298A09C-1584-4E46-935C-492AB14C1C1B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3568E-4823-4891-B833-D019B7EC0C1E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92F22A-EA16-4089-9EA5-F95E8730BEC4}"/>
              </a:ext>
            </a:extLst>
          </p:cNvPr>
          <p:cNvSpPr/>
          <p:nvPr/>
        </p:nvSpPr>
        <p:spPr bwMode="auto">
          <a:xfrm>
            <a:off x="4723906" y="3142016"/>
            <a:ext cx="2105396" cy="1396571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ct val="99000"/>
              </a:lnSpc>
              <a:buClr>
                <a:srgbClr val="333399"/>
              </a:buClr>
              <a:buSzPct val="100000"/>
            </a:pPr>
            <a:r>
              <a:rPr lang="en-US" sz="2800" dirty="0">
                <a:solidFill>
                  <a:srgbClr val="CC6633"/>
                </a:solidFill>
                <a:cs typeface="Times New Roman" pitchFamily="18" charset="0"/>
              </a:rPr>
              <a:t>Inst-Level </a:t>
            </a:r>
          </a:p>
          <a:p>
            <a:pPr algn="ctr" defTabSz="457200">
              <a:lnSpc>
                <a:spcPct val="99000"/>
              </a:lnSpc>
              <a:buClr>
                <a:srgbClr val="333399"/>
              </a:buClr>
              <a:buSzPct val="100000"/>
            </a:pPr>
            <a:r>
              <a:rPr lang="en-US" sz="2800" dirty="0">
                <a:solidFill>
                  <a:srgbClr val="CC6633"/>
                </a:solidFill>
                <a:cs typeface="Times New Roman" pitchFamily="18" charset="0"/>
              </a:rPr>
              <a:t>Injector</a:t>
            </a:r>
          </a:p>
        </p:txBody>
      </p:sp>
      <p:sp>
        <p:nvSpPr>
          <p:cNvPr id="27" name="Scroll: Vertical 26">
            <a:extLst>
              <a:ext uri="{FF2B5EF4-FFF2-40B4-BE49-F238E27FC236}">
                <a16:creationId xmlns:a16="http://schemas.microsoft.com/office/drawing/2014/main" id="{9FA58382-0688-4C09-BDB4-876E8CE631C1}"/>
              </a:ext>
            </a:extLst>
          </p:cNvPr>
          <p:cNvSpPr/>
          <p:nvPr/>
        </p:nvSpPr>
        <p:spPr bwMode="auto">
          <a:xfrm>
            <a:off x="2398569" y="2559616"/>
            <a:ext cx="1272639" cy="1164800"/>
          </a:xfrm>
          <a:prstGeom prst="verticalScroll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ct val="99000"/>
              </a:lnSpc>
              <a:buClr>
                <a:srgbClr val="333399"/>
              </a:buClr>
              <a:buSzPct val="100000"/>
            </a:pPr>
            <a:r>
              <a:rPr lang="en-US" sz="2400" dirty="0">
                <a:solidFill>
                  <a:srgbClr val="CC6633"/>
                </a:solidFill>
                <a:cs typeface="Times New Roman" pitchFamily="18" charset="0"/>
              </a:rPr>
              <a:t>Binary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B09A30-361E-450C-B1F8-F3FBF79D0DAF}"/>
              </a:ext>
            </a:extLst>
          </p:cNvPr>
          <p:cNvCxnSpPr>
            <a:stCxn id="27" idx="3"/>
          </p:cNvCxnSpPr>
          <p:nvPr/>
        </p:nvCxnSpPr>
        <p:spPr bwMode="auto">
          <a:xfrm>
            <a:off x="3525608" y="3142016"/>
            <a:ext cx="1198298" cy="397936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C9974F2-0477-489A-996A-37F0554631A7}"/>
              </a:ext>
            </a:extLst>
          </p:cNvPr>
          <p:cNvSpPr/>
          <p:nvPr/>
        </p:nvSpPr>
        <p:spPr bwMode="auto">
          <a:xfrm>
            <a:off x="8001990" y="2524499"/>
            <a:ext cx="1769424" cy="6006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r>
              <a:rPr lang="en-US" sz="2800" dirty="0">
                <a:solidFill>
                  <a:srgbClr val="CC6633"/>
                </a:solidFill>
                <a:cs typeface="Times New Roman" pitchFamily="18" charset="0"/>
              </a:rPr>
              <a:t>Masked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1DE97F9-D1F2-45D6-90D3-C5582BA7FFD0}"/>
              </a:ext>
            </a:extLst>
          </p:cNvPr>
          <p:cNvSpPr/>
          <p:nvPr/>
        </p:nvSpPr>
        <p:spPr bwMode="auto">
          <a:xfrm>
            <a:off x="8001990" y="3539952"/>
            <a:ext cx="1769424" cy="6006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r>
              <a:rPr lang="en-US" sz="2800" dirty="0">
                <a:solidFill>
                  <a:srgbClr val="CC6633"/>
                </a:solidFill>
                <a:cs typeface="Times New Roman" pitchFamily="18" charset="0"/>
              </a:rPr>
              <a:t>DUE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9E72CDD-83B2-4533-A21E-6154E87F3A43}"/>
              </a:ext>
            </a:extLst>
          </p:cNvPr>
          <p:cNvSpPr/>
          <p:nvPr/>
        </p:nvSpPr>
        <p:spPr bwMode="auto">
          <a:xfrm>
            <a:off x="8001990" y="4654254"/>
            <a:ext cx="1769424" cy="6006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r>
              <a:rPr lang="en-US" sz="2800" dirty="0">
                <a:solidFill>
                  <a:srgbClr val="CC6633"/>
                </a:solidFill>
                <a:cs typeface="Times New Roman" pitchFamily="18" charset="0"/>
              </a:rPr>
              <a:t>SDC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62191D2A-9CA7-4007-9CE5-3DCC8520A0AF}"/>
              </a:ext>
            </a:extLst>
          </p:cNvPr>
          <p:cNvCxnSpPr>
            <a:stCxn id="17" idx="3"/>
            <a:endCxn id="20" idx="1"/>
          </p:cNvCxnSpPr>
          <p:nvPr/>
        </p:nvCxnSpPr>
        <p:spPr bwMode="auto">
          <a:xfrm flipV="1">
            <a:off x="6829302" y="2824848"/>
            <a:ext cx="1172688" cy="1015454"/>
          </a:xfrm>
          <a:prstGeom prst="bentConnector3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9ACE306E-DA63-4AEF-BC1A-3AB75C7498D3}"/>
              </a:ext>
            </a:extLst>
          </p:cNvPr>
          <p:cNvCxnSpPr>
            <a:stCxn id="17" idx="3"/>
            <a:endCxn id="34" idx="1"/>
          </p:cNvCxnSpPr>
          <p:nvPr/>
        </p:nvCxnSpPr>
        <p:spPr bwMode="auto">
          <a:xfrm flipV="1">
            <a:off x="6829302" y="3840301"/>
            <a:ext cx="1172688" cy="1"/>
          </a:xfrm>
          <a:prstGeom prst="bentConnector3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3EF84FB4-0EC0-453A-9501-45AF77717FC8}"/>
              </a:ext>
            </a:extLst>
          </p:cNvPr>
          <p:cNvCxnSpPr>
            <a:stCxn id="17" idx="3"/>
            <a:endCxn id="35" idx="1"/>
          </p:cNvCxnSpPr>
          <p:nvPr/>
        </p:nvCxnSpPr>
        <p:spPr bwMode="auto">
          <a:xfrm>
            <a:off x="6829302" y="3840302"/>
            <a:ext cx="1172688" cy="1114301"/>
          </a:xfrm>
          <a:prstGeom prst="bentConnector3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Scroll: Vertical 41">
            <a:extLst>
              <a:ext uri="{FF2B5EF4-FFF2-40B4-BE49-F238E27FC236}">
                <a16:creationId xmlns:a16="http://schemas.microsoft.com/office/drawing/2014/main" id="{C17D2740-4980-4B13-B6CB-BC84A2F84ACB}"/>
              </a:ext>
            </a:extLst>
          </p:cNvPr>
          <p:cNvSpPr/>
          <p:nvPr/>
        </p:nvSpPr>
        <p:spPr bwMode="auto">
          <a:xfrm>
            <a:off x="2398569" y="4538587"/>
            <a:ext cx="1272639" cy="1164800"/>
          </a:xfrm>
          <a:prstGeom prst="verticalScroll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ct val="99000"/>
              </a:lnSpc>
              <a:buClr>
                <a:srgbClr val="333399"/>
              </a:buClr>
              <a:buSzPct val="100000"/>
            </a:pPr>
            <a:r>
              <a:rPr lang="en-US" sz="2400" dirty="0">
                <a:solidFill>
                  <a:srgbClr val="CC6633"/>
                </a:solidFill>
                <a:cs typeface="Times New Roman" pitchFamily="18" charset="0"/>
              </a:rPr>
              <a:t>Error Model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B0850CB-4B14-47C7-A39D-B32E9B92F8CD}"/>
              </a:ext>
            </a:extLst>
          </p:cNvPr>
          <p:cNvCxnSpPr>
            <a:stCxn id="42" idx="3"/>
          </p:cNvCxnSpPr>
          <p:nvPr/>
        </p:nvCxnSpPr>
        <p:spPr bwMode="auto">
          <a:xfrm flipV="1">
            <a:off x="3525608" y="4381995"/>
            <a:ext cx="1198298" cy="738992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635CEE0E-0826-4809-90C9-BDD8012CAFC3}"/>
              </a:ext>
            </a:extLst>
          </p:cNvPr>
          <p:cNvSpPr txBox="1"/>
          <p:nvPr/>
        </p:nvSpPr>
        <p:spPr>
          <a:xfrm>
            <a:off x="7881999" y="5370633"/>
            <a:ext cx="355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Silent Data Corruption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59981A8-55BA-4F1C-BA1A-DA6559BF2B1D}"/>
              </a:ext>
            </a:extLst>
          </p:cNvPr>
          <p:cNvSpPr txBox="1"/>
          <p:nvPr/>
        </p:nvSpPr>
        <p:spPr>
          <a:xfrm>
            <a:off x="7885462" y="4179656"/>
            <a:ext cx="355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Detected Uncorrectable Error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E3D58B9-4B75-40C8-BF0A-7BB16D93D8DF}"/>
              </a:ext>
            </a:extLst>
          </p:cNvPr>
          <p:cNvSpPr txBox="1"/>
          <p:nvPr/>
        </p:nvSpPr>
        <p:spPr>
          <a:xfrm>
            <a:off x="8001990" y="1957568"/>
            <a:ext cx="3550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1570727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BCBE61-4451-4EFD-B152-7501C0BFF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762000"/>
            <a:ext cx="8534400" cy="6019800"/>
          </a:xfrm>
        </p:spPr>
        <p:txBody>
          <a:bodyPr anchor="t"/>
          <a:lstStyle/>
          <a:p>
            <a:r>
              <a:rPr lang="en-US" dirty="0"/>
              <a:t>Design of our timing error injector</a:t>
            </a:r>
          </a:p>
          <a:p>
            <a:pPr lvl="1"/>
            <a:r>
              <a:rPr lang="en-US" dirty="0"/>
              <a:t>Gate-level timing error injector + instruction-level injector</a:t>
            </a:r>
          </a:p>
          <a:p>
            <a:pPr lvl="1"/>
            <a:r>
              <a:rPr lang="en-US" dirty="0"/>
              <a:t>Balance injection speed and accuracy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4D45D0-431D-4CC2-9FF6-142349FF52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298A09C-1584-4E46-935C-492AB14C1C1B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3568E-4823-4891-B833-D019B7EC0C1E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65FB2E-EEC1-4243-9EE7-3B82D5659D86}"/>
              </a:ext>
            </a:extLst>
          </p:cNvPr>
          <p:cNvSpPr/>
          <p:nvPr/>
        </p:nvSpPr>
        <p:spPr bwMode="auto">
          <a:xfrm>
            <a:off x="7038604" y="4601086"/>
            <a:ext cx="2105396" cy="1298657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ct val="99000"/>
              </a:lnSpc>
              <a:buClr>
                <a:srgbClr val="333399"/>
              </a:buClr>
              <a:buSzPct val="100000"/>
            </a:pPr>
            <a:r>
              <a:rPr lang="en-US" sz="2800" dirty="0">
                <a:solidFill>
                  <a:srgbClr val="CC6633"/>
                </a:solidFill>
                <a:cs typeface="Times New Roman" pitchFamily="18" charset="0"/>
              </a:rPr>
              <a:t>Timing Error Injector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9BF56A-B422-4F61-8234-621DBCBE98A0}"/>
              </a:ext>
            </a:extLst>
          </p:cNvPr>
          <p:cNvCxnSpPr>
            <a:cxnSpLocks/>
            <a:stCxn id="8" idx="3"/>
          </p:cNvCxnSpPr>
          <p:nvPr/>
        </p:nvCxnSpPr>
        <p:spPr bwMode="auto">
          <a:xfrm>
            <a:off x="5590804" y="4776430"/>
            <a:ext cx="1447800" cy="0"/>
          </a:xfrm>
          <a:prstGeom prst="straightConnector1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8CD92D2-31FC-478F-8B38-76EA4451F9A6}"/>
              </a:ext>
            </a:extLst>
          </p:cNvPr>
          <p:cNvSpPr txBox="1"/>
          <p:nvPr/>
        </p:nvSpPr>
        <p:spPr>
          <a:xfrm>
            <a:off x="4333504" y="4591764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Pair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51C67C-C6A7-4E8C-8773-95B3C03EE26B}"/>
              </a:ext>
            </a:extLst>
          </p:cNvPr>
          <p:cNvSpPr txBox="1"/>
          <p:nvPr/>
        </p:nvSpPr>
        <p:spPr>
          <a:xfrm>
            <a:off x="4333507" y="4903721"/>
            <a:ext cx="125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Circuit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0DC4C2-644D-4F7A-AD02-3DA18D7C20CC}"/>
              </a:ext>
            </a:extLst>
          </p:cNvPr>
          <p:cNvCxnSpPr>
            <a:cxnSpLocks/>
            <a:stCxn id="9" idx="3"/>
          </p:cNvCxnSpPr>
          <p:nvPr/>
        </p:nvCxnSpPr>
        <p:spPr bwMode="auto">
          <a:xfrm>
            <a:off x="5590806" y="5088387"/>
            <a:ext cx="1447801" cy="0"/>
          </a:xfrm>
          <a:prstGeom prst="straightConnector1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092F22A-EA16-4089-9EA5-F95E8730BEC4}"/>
              </a:ext>
            </a:extLst>
          </p:cNvPr>
          <p:cNvSpPr/>
          <p:nvPr/>
        </p:nvSpPr>
        <p:spPr bwMode="auto">
          <a:xfrm>
            <a:off x="4676404" y="2667003"/>
            <a:ext cx="2105396" cy="1396571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ct val="99000"/>
              </a:lnSpc>
              <a:buClr>
                <a:srgbClr val="333399"/>
              </a:buClr>
              <a:buSzPct val="100000"/>
            </a:pPr>
            <a:r>
              <a:rPr lang="en-US" sz="2800" dirty="0">
                <a:solidFill>
                  <a:srgbClr val="CC6633"/>
                </a:solidFill>
                <a:cs typeface="Times New Roman" pitchFamily="18" charset="0"/>
              </a:rPr>
              <a:t>Inst-Level </a:t>
            </a:r>
          </a:p>
          <a:p>
            <a:pPr algn="ctr" defTabSz="457200">
              <a:lnSpc>
                <a:spcPct val="99000"/>
              </a:lnSpc>
              <a:buClr>
                <a:srgbClr val="333399"/>
              </a:buClr>
              <a:buSzPct val="100000"/>
            </a:pPr>
            <a:r>
              <a:rPr lang="en-US" sz="2800" dirty="0">
                <a:solidFill>
                  <a:srgbClr val="CC6633"/>
                </a:solidFill>
                <a:cs typeface="Times New Roman" pitchFamily="18" charset="0"/>
              </a:rPr>
              <a:t>Injector</a:t>
            </a:r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B9B17BD3-A02A-4F5A-B9D3-8688076B512E}"/>
              </a:ext>
            </a:extLst>
          </p:cNvPr>
          <p:cNvCxnSpPr>
            <a:cxnSpLocks/>
            <a:stCxn id="17" idx="1"/>
            <a:endCxn id="8" idx="1"/>
          </p:cNvCxnSpPr>
          <p:nvPr/>
        </p:nvCxnSpPr>
        <p:spPr bwMode="auto">
          <a:xfrm rot="10800000" flipV="1">
            <a:off x="4333504" y="3365286"/>
            <a:ext cx="342900" cy="1411144"/>
          </a:xfrm>
          <a:prstGeom prst="bentConnector3">
            <a:avLst>
              <a:gd name="adj1" fmla="val 244337"/>
            </a:avLst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C58FFDB3-202A-4521-BD88-B67D12A03394}"/>
              </a:ext>
            </a:extLst>
          </p:cNvPr>
          <p:cNvCxnSpPr>
            <a:cxnSpLocks/>
            <a:stCxn id="17" idx="1"/>
            <a:endCxn id="9" idx="1"/>
          </p:cNvCxnSpPr>
          <p:nvPr/>
        </p:nvCxnSpPr>
        <p:spPr bwMode="auto">
          <a:xfrm rot="10800000" flipV="1">
            <a:off x="4333504" y="3365288"/>
            <a:ext cx="342900" cy="1723101"/>
          </a:xfrm>
          <a:prstGeom prst="bentConnector3">
            <a:avLst>
              <a:gd name="adj1" fmla="val 244337"/>
            </a:avLst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FA19DD-C7D4-4DFC-B58A-71B88A89CA86}"/>
              </a:ext>
            </a:extLst>
          </p:cNvPr>
          <p:cNvGrpSpPr/>
          <p:nvPr/>
        </p:nvGrpSpPr>
        <p:grpSpPr>
          <a:xfrm>
            <a:off x="2590800" y="4934370"/>
            <a:ext cx="4447804" cy="992614"/>
            <a:chOff x="1066800" y="4934370"/>
            <a:chExt cx="4447804" cy="99261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05775B-1898-4035-9412-CCE68F3512EF}"/>
                </a:ext>
              </a:extLst>
            </p:cNvPr>
            <p:cNvSpPr txBox="1"/>
            <p:nvPr/>
          </p:nvSpPr>
          <p:spPr>
            <a:xfrm>
              <a:off x="2809502" y="5223582"/>
              <a:ext cx="1661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Op. Condition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8ECFBFB-02BC-4571-A032-D818685E4D91}"/>
                </a:ext>
              </a:extLst>
            </p:cNvPr>
            <p:cNvCxnSpPr>
              <a:cxnSpLocks/>
              <a:stCxn id="10" idx="3"/>
            </p:cNvCxnSpPr>
            <p:nvPr/>
          </p:nvCxnSpPr>
          <p:spPr bwMode="auto">
            <a:xfrm>
              <a:off x="4470773" y="5408248"/>
              <a:ext cx="1043831" cy="0"/>
            </a:xfrm>
            <a:prstGeom prst="straightConnector1">
              <a:avLst/>
            </a:prstGeom>
            <a:noFill/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595F677-FCE2-4A96-8089-03B07212A971}"/>
                </a:ext>
              </a:extLst>
            </p:cNvPr>
            <p:cNvCxnSpPr>
              <a:cxnSpLocks/>
              <a:stCxn id="14" idx="3"/>
            </p:cNvCxnSpPr>
            <p:nvPr/>
          </p:nvCxnSpPr>
          <p:spPr bwMode="auto">
            <a:xfrm>
              <a:off x="4470773" y="5742318"/>
              <a:ext cx="1043831" cy="0"/>
            </a:xfrm>
            <a:prstGeom prst="straightConnector1">
              <a:avLst/>
            </a:prstGeom>
            <a:noFill/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DF665E2-7815-40F9-9251-CBDFBDB61B61}"/>
                </a:ext>
              </a:extLst>
            </p:cNvPr>
            <p:cNvSpPr txBox="1"/>
            <p:nvPr/>
          </p:nvSpPr>
          <p:spPr>
            <a:xfrm>
              <a:off x="2809504" y="5557652"/>
              <a:ext cx="1661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Var. Profile</a:t>
              </a:r>
            </a:p>
          </p:txBody>
        </p:sp>
        <p:sp>
          <p:nvSpPr>
            <p:cNvPr id="66" name="Scroll: Vertical 65">
              <a:extLst>
                <a:ext uri="{FF2B5EF4-FFF2-40B4-BE49-F238E27FC236}">
                  <a16:creationId xmlns:a16="http://schemas.microsoft.com/office/drawing/2014/main" id="{D38ABB98-027B-411D-998B-80E6E76FACC4}"/>
                </a:ext>
              </a:extLst>
            </p:cNvPr>
            <p:cNvSpPr/>
            <p:nvPr/>
          </p:nvSpPr>
          <p:spPr bwMode="auto">
            <a:xfrm>
              <a:off x="1066800" y="4934370"/>
              <a:ext cx="973777" cy="933030"/>
            </a:xfrm>
            <a:prstGeom prst="verticalScroll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r>
                <a:rPr lang="en-US" dirty="0">
                  <a:solidFill>
                    <a:srgbClr val="CC6633"/>
                  </a:solidFill>
                  <a:cs typeface="Times New Roman" pitchFamily="18" charset="0"/>
                </a:rPr>
                <a:t>Error</a:t>
              </a:r>
            </a:p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r>
                <a:rPr lang="en-US" dirty="0">
                  <a:solidFill>
                    <a:srgbClr val="CC6633"/>
                  </a:solidFill>
                  <a:cs typeface="Times New Roman" pitchFamily="18" charset="0"/>
                </a:rPr>
                <a:t>Config</a:t>
              </a: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61A92D57-D836-4697-A65E-4E66D6079859}"/>
                </a:ext>
              </a:extLst>
            </p:cNvPr>
            <p:cNvCxnSpPr>
              <a:cxnSpLocks/>
              <a:endCxn id="10" idx="1"/>
            </p:cNvCxnSpPr>
            <p:nvPr/>
          </p:nvCxnSpPr>
          <p:spPr bwMode="auto">
            <a:xfrm>
              <a:off x="2040577" y="5408248"/>
              <a:ext cx="768925" cy="0"/>
            </a:xfrm>
            <a:prstGeom prst="straightConnector1">
              <a:avLst/>
            </a:prstGeom>
            <a:noFill/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Connector: Elbow 93">
              <a:extLst>
                <a:ext uri="{FF2B5EF4-FFF2-40B4-BE49-F238E27FC236}">
                  <a16:creationId xmlns:a16="http://schemas.microsoft.com/office/drawing/2014/main" id="{7FC3C689-07B6-4637-97FF-DC5F0AF9DAA9}"/>
                </a:ext>
              </a:extLst>
            </p:cNvPr>
            <p:cNvCxnSpPr>
              <a:endCxn id="14" idx="1"/>
            </p:cNvCxnSpPr>
            <p:nvPr/>
          </p:nvCxnSpPr>
          <p:spPr bwMode="auto">
            <a:xfrm>
              <a:off x="2286000" y="5408248"/>
              <a:ext cx="523504" cy="334070"/>
            </a:xfrm>
            <a:prstGeom prst="bentConnector3">
              <a:avLst>
                <a:gd name="adj1" fmla="val 7605"/>
              </a:avLst>
            </a:prstGeom>
            <a:noFill/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FAFDEC5-4717-49E8-B3B9-C6D557BD27AE}"/>
              </a:ext>
            </a:extLst>
          </p:cNvPr>
          <p:cNvGrpSpPr/>
          <p:nvPr/>
        </p:nvGrpSpPr>
        <p:grpSpPr>
          <a:xfrm>
            <a:off x="6781800" y="3180622"/>
            <a:ext cx="2362200" cy="2069793"/>
            <a:chOff x="5257800" y="3180619"/>
            <a:chExt cx="2362200" cy="2069793"/>
          </a:xfrm>
        </p:grpSpPr>
        <p:cxnSp>
          <p:nvCxnSpPr>
            <p:cNvPr id="59" name="Connector: Elbow 58">
              <a:extLst>
                <a:ext uri="{FF2B5EF4-FFF2-40B4-BE49-F238E27FC236}">
                  <a16:creationId xmlns:a16="http://schemas.microsoft.com/office/drawing/2014/main" id="{85A064E6-AB56-4F45-AC12-C810DA4B520D}"/>
                </a:ext>
              </a:extLst>
            </p:cNvPr>
            <p:cNvCxnSpPr>
              <a:cxnSpLocks/>
              <a:stCxn id="5" idx="3"/>
              <a:endCxn id="96" idx="3"/>
            </p:cNvCxnSpPr>
            <p:nvPr/>
          </p:nvCxnSpPr>
          <p:spPr bwMode="auto">
            <a:xfrm flipH="1" flipV="1">
              <a:off x="7453726" y="3365285"/>
              <a:ext cx="166274" cy="1885127"/>
            </a:xfrm>
            <a:prstGeom prst="bentConnector3">
              <a:avLst>
                <a:gd name="adj1" fmla="val -137484"/>
              </a:avLst>
            </a:prstGeom>
            <a:noFill/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A19E902-2233-47FF-AD4D-5AE65AB21488}"/>
                </a:ext>
              </a:extLst>
            </p:cNvPr>
            <p:cNvSpPr txBox="1"/>
            <p:nvPr/>
          </p:nvSpPr>
          <p:spPr>
            <a:xfrm>
              <a:off x="5853526" y="3180619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Output Value</a:t>
              </a: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CDEB9D86-CA76-40B0-B7DD-6D7162EE2745}"/>
                </a:ext>
              </a:extLst>
            </p:cNvPr>
            <p:cNvCxnSpPr>
              <a:stCxn id="96" idx="1"/>
              <a:endCxn id="17" idx="3"/>
            </p:cNvCxnSpPr>
            <p:nvPr/>
          </p:nvCxnSpPr>
          <p:spPr bwMode="auto">
            <a:xfrm flipH="1">
              <a:off x="5257800" y="3365285"/>
              <a:ext cx="595726" cy="1"/>
            </a:xfrm>
            <a:prstGeom prst="straightConnector1">
              <a:avLst/>
            </a:prstGeom>
            <a:noFill/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" name="Scroll: Vertical 26">
            <a:extLst>
              <a:ext uri="{FF2B5EF4-FFF2-40B4-BE49-F238E27FC236}">
                <a16:creationId xmlns:a16="http://schemas.microsoft.com/office/drawing/2014/main" id="{77711822-BF91-44DF-9069-B63FAA3FAA84}"/>
              </a:ext>
            </a:extLst>
          </p:cNvPr>
          <p:cNvSpPr/>
          <p:nvPr/>
        </p:nvSpPr>
        <p:spPr bwMode="auto">
          <a:xfrm>
            <a:off x="2644981" y="2549630"/>
            <a:ext cx="973777" cy="933030"/>
          </a:xfrm>
          <a:prstGeom prst="verticalScroll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ct val="99000"/>
              </a:lnSpc>
              <a:buClr>
                <a:srgbClr val="333399"/>
              </a:buClr>
              <a:buSzPct val="100000"/>
            </a:pPr>
            <a:r>
              <a:rPr lang="en-US" dirty="0">
                <a:solidFill>
                  <a:srgbClr val="CC6633"/>
                </a:solidFill>
                <a:cs typeface="Times New Roman" pitchFamily="18" charset="0"/>
              </a:rPr>
              <a:t>Binary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C1DF905-42A6-4A8D-80C5-1FBD8BCF0507}"/>
              </a:ext>
            </a:extLst>
          </p:cNvPr>
          <p:cNvCxnSpPr>
            <a:stCxn id="27" idx="3"/>
          </p:cNvCxnSpPr>
          <p:nvPr/>
        </p:nvCxnSpPr>
        <p:spPr bwMode="auto">
          <a:xfrm flipV="1">
            <a:off x="3502129" y="3005089"/>
            <a:ext cx="1174275" cy="11056"/>
          </a:xfrm>
          <a:prstGeom prst="straightConnector1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306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C0904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9297DE-EFCB-428E-8015-55FD92399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9" y="3727863"/>
            <a:ext cx="8872847" cy="2286000"/>
          </a:xfrm>
        </p:spPr>
        <p:txBody>
          <a:bodyPr numCol="1" anchor="ctr"/>
          <a:lstStyle/>
          <a:p>
            <a:r>
              <a:rPr lang="en-US" dirty="0"/>
              <a:t>Modeling timing errors is challenging</a:t>
            </a:r>
          </a:p>
          <a:p>
            <a:pPr lvl="1"/>
            <a:r>
              <a:rPr lang="en-US" dirty="0"/>
              <a:t>Value-dependent (i.e., changes across apps)</a:t>
            </a:r>
          </a:p>
          <a:p>
            <a:pPr lvl="2"/>
            <a:r>
              <a:rPr lang="en-US" dirty="0"/>
              <a:t>Affects dynamic critical paths</a:t>
            </a:r>
          </a:p>
          <a:p>
            <a:pPr lvl="2"/>
            <a:r>
              <a:rPr lang="en-US" dirty="0"/>
              <a:t>Affects fault masking factors</a:t>
            </a:r>
          </a:p>
          <a:p>
            <a:pPr lvl="1"/>
            <a:r>
              <a:rPr lang="en-US" dirty="0"/>
              <a:t>Timing errors can affect multiple instructions</a:t>
            </a:r>
          </a:p>
          <a:p>
            <a:pPr lvl="1"/>
            <a:endParaRPr lang="en-US" dirty="0"/>
          </a:p>
          <a:p>
            <a:r>
              <a:rPr lang="en-US" dirty="0"/>
              <a:t>Terminology</a:t>
            </a:r>
          </a:p>
          <a:p>
            <a:pPr lvl="1"/>
            <a:r>
              <a:rPr lang="en-US" dirty="0"/>
              <a:t>Endpoints</a:t>
            </a:r>
          </a:p>
          <a:p>
            <a:pPr lvl="2"/>
            <a:r>
              <a:rPr lang="en-US" dirty="0"/>
              <a:t>Primary output pins of a circuit or input pins to flip-flops</a:t>
            </a:r>
          </a:p>
          <a:p>
            <a:pPr lvl="1"/>
            <a:r>
              <a:rPr lang="en-US" dirty="0"/>
              <a:t>Timing faults</a:t>
            </a:r>
          </a:p>
          <a:p>
            <a:pPr lvl="2"/>
            <a:r>
              <a:rPr lang="en-US" dirty="0"/>
              <a:t>Run-time variations that change circuit timing</a:t>
            </a:r>
          </a:p>
          <a:p>
            <a:pPr lvl="1"/>
            <a:r>
              <a:rPr lang="en-US" dirty="0"/>
              <a:t>Timing errors</a:t>
            </a:r>
          </a:p>
          <a:p>
            <a:pPr lvl="2"/>
            <a:r>
              <a:rPr lang="en-US" dirty="0"/>
              <a:t>Faults causing at least one endpoint to </a:t>
            </a:r>
            <a:r>
              <a:rPr lang="en-US" b="1" dirty="0"/>
              <a:t>latch wrong value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1198563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0FF299-3D03-49DE-8C87-A055CF63E5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298A09C-1584-4E46-935C-492AB14C1C1B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90E826-F2D0-4972-9CF1-8046112555B5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4190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E4DBDD-4434-47CC-929F-697206C7D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90600"/>
            <a:ext cx="8534400" cy="6172200"/>
          </a:xfrm>
        </p:spPr>
        <p:txBody>
          <a:bodyPr anchor="t"/>
          <a:lstStyle/>
          <a:p>
            <a:r>
              <a:rPr lang="en-US" dirty="0"/>
              <a:t>Static vs. dynamic critical paths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5D1323-F7BA-4659-9309-D4B19C6EEB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298A09C-1584-4E46-935C-492AB14C1C1B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61B17-E1FA-4DCE-9BC3-C59A6C38910B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A70380-3BF6-4D08-AB9E-D17622644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339883"/>
            <a:ext cx="4343400" cy="25369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67FF7D-A571-476E-88C6-776E119C4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255273"/>
            <a:ext cx="3886200" cy="26215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01820E-7607-4EDB-A59C-4B035904E45B}"/>
              </a:ext>
            </a:extLst>
          </p:cNvPr>
          <p:cNvSpPr txBox="1"/>
          <p:nvPr/>
        </p:nvSpPr>
        <p:spPr>
          <a:xfrm>
            <a:off x="6400800" y="5028532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Depends on both circuit and inputs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C75BEA-8898-44B5-A6F4-75B85AC913AD}"/>
              </a:ext>
            </a:extLst>
          </p:cNvPr>
          <p:cNvSpPr txBox="1"/>
          <p:nvPr/>
        </p:nvSpPr>
        <p:spPr>
          <a:xfrm>
            <a:off x="1676400" y="5028532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Depends on circuit</a:t>
            </a:r>
          </a:p>
        </p:txBody>
      </p:sp>
    </p:spTree>
    <p:extLst>
      <p:ext uri="{BB962C8B-B14F-4D97-AF65-F5344CB8AC3E}">
        <p14:creationId xmlns:p14="http://schemas.microsoft.com/office/powerpoint/2010/main" val="2616971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E4DBDD-4434-47CC-929F-697206C7D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90600"/>
            <a:ext cx="8534400" cy="6172200"/>
          </a:xfrm>
        </p:spPr>
        <p:txBody>
          <a:bodyPr anchor="t"/>
          <a:lstStyle/>
          <a:p>
            <a:r>
              <a:rPr lang="en-US" dirty="0"/>
              <a:t>Fault masking factors </a:t>
            </a:r>
          </a:p>
          <a:p>
            <a:pPr lvl="1"/>
            <a:r>
              <a:rPr lang="en-US" dirty="0"/>
              <a:t>Temporal masking</a:t>
            </a:r>
          </a:p>
          <a:p>
            <a:pPr lvl="2"/>
            <a:r>
              <a:rPr lang="en-US" dirty="0"/>
              <a:t>No timing errors despite run-time variation </a:t>
            </a:r>
          </a:p>
          <a:p>
            <a:pPr lvl="1"/>
            <a:r>
              <a:rPr lang="en-US" dirty="0"/>
              <a:t>Logical masking (for pipelined circuits)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5D1323-F7BA-4659-9309-D4B19C6EEB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298A09C-1584-4E46-935C-492AB14C1C1B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61B17-E1FA-4DCE-9BC3-C59A6C38910B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 lang="en-US" alt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DAD611-531C-44D2-A91C-20118531F79E}"/>
              </a:ext>
            </a:extLst>
          </p:cNvPr>
          <p:cNvGrpSpPr/>
          <p:nvPr/>
        </p:nvGrpSpPr>
        <p:grpSpPr>
          <a:xfrm>
            <a:off x="2133600" y="3043052"/>
            <a:ext cx="8060560" cy="2976751"/>
            <a:chOff x="609600" y="3043049"/>
            <a:chExt cx="8060560" cy="297675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3F89EDB-E4F9-4B2C-B6BE-D559532B4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3043049"/>
              <a:ext cx="8060560" cy="297675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4B96B1-DE42-4EF8-A402-7E6E672951E3}"/>
                </a:ext>
              </a:extLst>
            </p:cNvPr>
            <p:cNvSpPr txBox="1"/>
            <p:nvPr/>
          </p:nvSpPr>
          <p:spPr>
            <a:xfrm>
              <a:off x="4495800" y="3943290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>
                      <a:lumMod val="10000"/>
                    </a:schemeClr>
                  </a:solidFill>
                </a:rPr>
                <a:t>E1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F9BA29-07FF-4248-B48C-DDBDB27294C8}"/>
                </a:ext>
              </a:extLst>
            </p:cNvPr>
            <p:cNvSpPr/>
            <p:nvPr/>
          </p:nvSpPr>
          <p:spPr bwMode="auto">
            <a:xfrm>
              <a:off x="1524000" y="5334000"/>
              <a:ext cx="2667000" cy="6858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>
                <a:lnSpc>
                  <a:spcPct val="99000"/>
                </a:lnSpc>
                <a:buClr>
                  <a:srgbClr val="333399"/>
                </a:buClr>
                <a:buSzPct val="100000"/>
              </a:pPr>
              <a:endParaRPr lang="en-US" sz="2800" b="1">
                <a:solidFill>
                  <a:srgbClr val="CC6633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05CE424-8E05-4A0E-9360-374955C43B31}"/>
              </a:ext>
            </a:extLst>
          </p:cNvPr>
          <p:cNvSpPr/>
          <p:nvPr/>
        </p:nvSpPr>
        <p:spPr bwMode="auto">
          <a:xfrm>
            <a:off x="6651173" y="3408559"/>
            <a:ext cx="3559629" cy="213360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ct val="99000"/>
              </a:lnSpc>
              <a:buClr>
                <a:srgbClr val="333399"/>
              </a:buClr>
              <a:buSzPct val="100000"/>
            </a:pPr>
            <a:endParaRPr lang="en-US" sz="2800" b="1">
              <a:solidFill>
                <a:srgbClr val="CC6633"/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37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9297DE-EFCB-428E-8015-55FD92399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14400"/>
            <a:ext cx="8534400" cy="5486400"/>
          </a:xfrm>
        </p:spPr>
        <p:txBody>
          <a:bodyPr numCol="1" anchor="ctr"/>
          <a:lstStyle/>
          <a:p>
            <a:endParaRPr lang="en-US" b="1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Error manifestation is complex and depends on:</a:t>
            </a:r>
          </a:p>
          <a:p>
            <a:pPr lvl="1"/>
            <a:r>
              <a:rPr lang="en-US" dirty="0"/>
              <a:t>Profile of variation (i.e., magnitude and duration)</a:t>
            </a:r>
          </a:p>
          <a:p>
            <a:pPr lvl="1"/>
            <a:r>
              <a:rPr lang="en-US" dirty="0"/>
              <a:t>Circuit implementation</a:t>
            </a:r>
          </a:p>
          <a:p>
            <a:pPr lvl="1"/>
            <a:r>
              <a:rPr lang="en-US" dirty="0"/>
              <a:t>Operating condition (frequency, voltage, and temp.)</a:t>
            </a:r>
          </a:p>
          <a:p>
            <a:pPr lvl="1"/>
            <a:r>
              <a:rPr lang="en-US" dirty="0"/>
              <a:t>Current and previous input values (app-dependent)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1198563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0FF299-3D03-49DE-8C87-A055CF63E5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298A09C-1584-4E46-935C-492AB14C1C1B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90E826-F2D0-4972-9CF1-8046112555B5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6250"/>
      </p:ext>
    </p:extLst>
  </p:cSld>
  <p:clrMapOvr>
    <a:masterClrMapping/>
  </p:clrMapOvr>
</p:sld>
</file>

<file path=ppt/theme/theme1.xml><?xml version="1.0" encoding="utf-8"?>
<a:theme xmlns:a="http://schemas.openxmlformats.org/drawingml/2006/main" name="LPH2015">
  <a:themeElements>
    <a:clrScheme name="UT Primary">
      <a:dk1>
        <a:srgbClr val="003057"/>
      </a:dk1>
      <a:lt1>
        <a:sysClr val="window" lastClr="FFFFFF"/>
      </a:lt1>
      <a:dk2>
        <a:srgbClr val="115E67"/>
      </a:dk2>
      <a:lt2>
        <a:srgbClr val="F7F4EB"/>
      </a:lt2>
      <a:accent1>
        <a:srgbClr val="115E67"/>
      </a:accent1>
      <a:accent2>
        <a:srgbClr val="CB6015"/>
      </a:accent2>
      <a:accent3>
        <a:srgbClr val="57848A"/>
      </a:accent3>
      <a:accent4>
        <a:srgbClr val="82A54C"/>
      </a:accent4>
      <a:accent5>
        <a:srgbClr val="BEA15A"/>
      </a:accent5>
      <a:accent6>
        <a:srgbClr val="F2A900"/>
      </a:accent6>
      <a:hlink>
        <a:srgbClr val="576E32"/>
      </a:hlink>
      <a:folHlink>
        <a:srgbClr val="57848A"/>
      </a:folHlink>
    </a:clrScheme>
    <a:fontScheme name="Custom 1">
      <a:majorFont>
        <a:latin typeface="Lato"/>
        <a:ea typeface=""/>
        <a:cs typeface="Lato"/>
      </a:majorFont>
      <a:minorFont>
        <a:latin typeface="Lato"/>
        <a:ea typeface=""/>
        <a:cs typeface="Lat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99000"/>
          </a:lnSpc>
          <a:spcBef>
            <a:spcPct val="0"/>
          </a:spcBef>
          <a:spcAft>
            <a:spcPct val="0"/>
          </a:spcAft>
          <a:buClr>
            <a:srgbClr val="333399"/>
          </a:buClr>
          <a:buSzPct val="100000"/>
          <a:buFont typeface="Century Gothic" pitchFamily="34" charset="0"/>
          <a:buNone/>
          <a:tabLst/>
          <a:defRPr kumimoji="0" sz="2800" b="1" i="0" u="none" strike="noStrike" cap="none" normalizeH="0" baseline="0" smtClean="0">
            <a:ln>
              <a:noFill/>
            </a:ln>
            <a:solidFill>
              <a:srgbClr val="CC6633"/>
            </a:solidFill>
            <a:effectLst/>
            <a:latin typeface="Century Gothic" pitchFamily="34" charset="0"/>
            <a:cs typeface="Times New Roman" pitchFamily="18" charset="0"/>
          </a:defRPr>
        </a:defPPr>
      </a:lstStyle>
    </a:spDef>
    <a:lnDef>
      <a:spPr bwMode="auto">
        <a:noFill/>
        <a:ln w="222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460n" id="{1DFFF42F-61EB-4570-BC87-4E7578A67701}" vid="{B05BC2EA-372D-4626-BE42-726909503E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2143</Words>
  <Application>Microsoft Office PowerPoint</Application>
  <PresentationFormat>Widescreen</PresentationFormat>
  <Paragraphs>479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Lato</vt:lpstr>
      <vt:lpstr>Arial</vt:lpstr>
      <vt:lpstr>Calibri</vt:lpstr>
      <vt:lpstr>Century Gothic</vt:lpstr>
      <vt:lpstr>Times New Roman</vt:lpstr>
      <vt:lpstr>Wingdings</vt:lpstr>
      <vt:lpstr>LPH2015</vt:lpstr>
      <vt:lpstr>Assessing the Impact of Timing Errors on HPC Applications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the Impact of Timing Errors on HPC Applications </dc:title>
  <dc:creator>Chun-Kai Chang</dc:creator>
  <cp:lastModifiedBy>Chun-Kai Chang</cp:lastModifiedBy>
  <cp:revision>17</cp:revision>
  <dcterms:created xsi:type="dcterms:W3CDTF">2019-11-11T19:59:58Z</dcterms:created>
  <dcterms:modified xsi:type="dcterms:W3CDTF">2019-11-21T16:02:43Z</dcterms:modified>
</cp:coreProperties>
</file>